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oppins"/>
      <p:regular r:id="rId22"/>
      <p:bold r:id="rId23"/>
      <p:italic r:id="rId24"/>
      <p:boldItalic r:id="rId25"/>
    </p:embeddedFont>
    <p:embeddedFont>
      <p:font typeface="Tahoma"/>
      <p:regular r:id="rId26"/>
      <p:bold r:id="rId27"/>
    </p:embeddedFont>
    <p:embeddedFont>
      <p:font typeface="Ranchers"/>
      <p:regular r:id="rId28"/>
    </p:embeddedFont>
    <p:embeddedFont>
      <p:font typeface="Lilita One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418C12-9DED-4285-A412-4FF0764CAD1C}">
  <a:tblStyle styleId="{9C418C12-9DED-4285-A412-4FF0764CAD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oppins-regular.fntdata"/><Relationship Id="rId21" Type="http://schemas.openxmlformats.org/officeDocument/2006/relationships/slide" Target="slides/slide16.xml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Ranchers-regular.fntdata"/><Relationship Id="rId27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lita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4cqlef9g5g.typeform.com/to/jmmLTuP5?typeform-source=childrightsenvironment.or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hildrightsenvironment.org/subscription/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732cfaf4f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732cfaf4f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Aniva </a:t>
            </a:r>
            <a:endParaRPr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70f1f795cd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70f1f795cd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Aniva</a:t>
            </a: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a2eb8a8b60_0_20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a2eb8a8b60_0_20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Kartik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Aniva</a:t>
            </a:r>
            <a:r>
              <a:rPr lang="en"/>
              <a:t>: </a:t>
            </a:r>
            <a:r>
              <a:rPr lang="en"/>
              <a:t>Link to questionnaire-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https://l4cqlef9g5g.typeform.com/to/jmmLTuP5?typeform-source=childrightsenvironment.org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28c10564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28c10564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Bach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sign up for CRE: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https://childrightsenvironment.org/subscription/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0f1f795c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0f1f795c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Aniva</a:t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8732cfaf4f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8732cfaf4f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Aniva</a:t>
            </a:r>
            <a:endParaRPr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0f1f795c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0f1f795c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Kartik</a:t>
            </a:r>
            <a:endParaRPr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28c10564c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28c10564c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Together </a:t>
            </a:r>
            <a:endParaRPr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0f1f795cd_1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0f1f795cd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Bach</a:t>
            </a:r>
            <a:endParaRPr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ad5707b9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ad5707b9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Kartik</a:t>
            </a:r>
            <a:endParaRPr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0f1f795cd_1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0f1f795cd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Kartik</a:t>
            </a:r>
            <a:endParaRPr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2996db6b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2996db6b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Bach</a:t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2996db6b1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2996db6b1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Aniva</a:t>
            </a: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a36d923691_0_1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a36d923691_0_1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Kartik</a:t>
            </a:r>
            <a:endParaRPr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99579bf3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299579bf3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Kartik </a:t>
            </a:r>
            <a:endParaRPr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28c10564c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28c10564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Bach</a:t>
            </a:r>
            <a:endParaRPr b="1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s://www.freepik.com/home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3309975" y="-436124"/>
            <a:ext cx="9810503" cy="6653037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819000" y="1179150"/>
            <a:ext cx="3519600" cy="2097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8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819000" y="3276750"/>
            <a:ext cx="2302200" cy="687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2994550" y="1629250"/>
            <a:ext cx="5440200" cy="146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subTitle"/>
          </p:nvPr>
        </p:nvSpPr>
        <p:spPr>
          <a:xfrm>
            <a:off x="3818150" y="2887488"/>
            <a:ext cx="4619700" cy="584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59" name="Google Shape;59;p11"/>
          <p:cNvGrpSpPr/>
          <p:nvPr/>
        </p:nvGrpSpPr>
        <p:grpSpPr>
          <a:xfrm>
            <a:off x="-3999278" y="-4342890"/>
            <a:ext cx="15279196" cy="13844602"/>
            <a:chOff x="-3999278" y="-4342890"/>
            <a:chExt cx="15279196" cy="13844602"/>
          </a:xfrm>
        </p:grpSpPr>
        <p:sp>
          <p:nvSpPr>
            <p:cNvPr id="60" name="Google Shape;60;p11"/>
            <p:cNvSpPr/>
            <p:nvPr/>
          </p:nvSpPr>
          <p:spPr>
            <a:xfrm flipH="1" rot="-9000168">
              <a:off x="-3142183" y="-2603119"/>
              <a:ext cx="8487719" cy="5702223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1"/>
            <p:cNvSpPr/>
            <p:nvPr/>
          </p:nvSpPr>
          <p:spPr>
            <a:xfrm flipH="1" rot="2699781">
              <a:off x="3728250" y="3085768"/>
              <a:ext cx="6920987" cy="4650162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9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3608516" y="-94354"/>
            <a:ext cx="13031996" cy="8837708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5945879" y="3839904"/>
            <a:ext cx="25089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" name="Google Shape;66;p13"/>
          <p:cNvSpPr txBox="1"/>
          <p:nvPr>
            <p:ph hasCustomPrompt="1" type="title"/>
          </p:nvPr>
        </p:nvSpPr>
        <p:spPr>
          <a:xfrm>
            <a:off x="999151" y="1880464"/>
            <a:ext cx="18711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hasCustomPrompt="1" idx="2" type="title"/>
          </p:nvPr>
        </p:nvSpPr>
        <p:spPr>
          <a:xfrm>
            <a:off x="3628301" y="1878325"/>
            <a:ext cx="18711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hasCustomPrompt="1" idx="3" type="title"/>
          </p:nvPr>
        </p:nvSpPr>
        <p:spPr>
          <a:xfrm>
            <a:off x="6257447" y="1880470"/>
            <a:ext cx="18711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idx="4" type="subTitle"/>
          </p:nvPr>
        </p:nvSpPr>
        <p:spPr>
          <a:xfrm>
            <a:off x="694856" y="3846300"/>
            <a:ext cx="25089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0" name="Google Shape;70;p13"/>
          <p:cNvSpPr txBox="1"/>
          <p:nvPr>
            <p:ph idx="5" type="subTitle"/>
          </p:nvPr>
        </p:nvSpPr>
        <p:spPr>
          <a:xfrm>
            <a:off x="3317255" y="3846300"/>
            <a:ext cx="25089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1" name="Google Shape;71;p13"/>
          <p:cNvSpPr txBox="1"/>
          <p:nvPr>
            <p:ph idx="6"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7" type="title"/>
          </p:nvPr>
        </p:nvSpPr>
        <p:spPr>
          <a:xfrm>
            <a:off x="670966" y="3056075"/>
            <a:ext cx="2557200" cy="8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73" name="Google Shape;73;p13"/>
          <p:cNvSpPr txBox="1"/>
          <p:nvPr>
            <p:ph idx="8" type="title"/>
          </p:nvPr>
        </p:nvSpPr>
        <p:spPr>
          <a:xfrm>
            <a:off x="3293243" y="3056075"/>
            <a:ext cx="2557200" cy="8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74" name="Google Shape;74;p13"/>
          <p:cNvSpPr txBox="1"/>
          <p:nvPr>
            <p:ph idx="9" type="title"/>
          </p:nvPr>
        </p:nvSpPr>
        <p:spPr>
          <a:xfrm>
            <a:off x="5915511" y="3056075"/>
            <a:ext cx="2557200" cy="8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4"/>
          <p:cNvGrpSpPr/>
          <p:nvPr/>
        </p:nvGrpSpPr>
        <p:grpSpPr>
          <a:xfrm>
            <a:off x="-1175498" y="-934849"/>
            <a:ext cx="11292967" cy="9246786"/>
            <a:chOff x="-1175498" y="-934849"/>
            <a:chExt cx="11292967" cy="9246786"/>
          </a:xfrm>
        </p:grpSpPr>
        <p:sp>
          <p:nvSpPr>
            <p:cNvPr id="77" name="Google Shape;77;p14"/>
            <p:cNvSpPr/>
            <p:nvPr/>
          </p:nvSpPr>
          <p:spPr>
            <a:xfrm flipH="1" rot="-9900016">
              <a:off x="-974279" y="239587"/>
              <a:ext cx="2845233" cy="1929303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 flipH="1" rot="-4500001">
              <a:off x="7292376" y="-250849"/>
              <a:ext cx="2952348" cy="2001944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 flipH="1" rot="2699831">
              <a:off x="3139231" y="4141763"/>
              <a:ext cx="4473036" cy="3032961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835125" y="2307332"/>
            <a:ext cx="2309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3417212" y="2307332"/>
            <a:ext cx="2309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3" type="subTitle"/>
          </p:nvPr>
        </p:nvSpPr>
        <p:spPr>
          <a:xfrm>
            <a:off x="5999301" y="2307332"/>
            <a:ext cx="2309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4" type="subTitle"/>
          </p:nvPr>
        </p:nvSpPr>
        <p:spPr>
          <a:xfrm>
            <a:off x="835125" y="3827375"/>
            <a:ext cx="2309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5" type="subTitle"/>
          </p:nvPr>
        </p:nvSpPr>
        <p:spPr>
          <a:xfrm>
            <a:off x="3417212" y="3827375"/>
            <a:ext cx="2309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idx="6" type="subTitle"/>
          </p:nvPr>
        </p:nvSpPr>
        <p:spPr>
          <a:xfrm>
            <a:off x="5999301" y="3827375"/>
            <a:ext cx="2309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type="title"/>
          </p:nvPr>
        </p:nvSpPr>
        <p:spPr>
          <a:xfrm>
            <a:off x="842533" y="1921150"/>
            <a:ext cx="2294400" cy="42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7" type="title"/>
          </p:nvPr>
        </p:nvSpPr>
        <p:spPr>
          <a:xfrm>
            <a:off x="3424690" y="1921150"/>
            <a:ext cx="2294400" cy="42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8" type="title"/>
          </p:nvPr>
        </p:nvSpPr>
        <p:spPr>
          <a:xfrm>
            <a:off x="5999298" y="1921150"/>
            <a:ext cx="2294400" cy="42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9" type="title"/>
          </p:nvPr>
        </p:nvSpPr>
        <p:spPr>
          <a:xfrm>
            <a:off x="842533" y="3441313"/>
            <a:ext cx="2294400" cy="42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3" type="title"/>
          </p:nvPr>
        </p:nvSpPr>
        <p:spPr>
          <a:xfrm>
            <a:off x="3424690" y="3441313"/>
            <a:ext cx="2294400" cy="42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4" type="title"/>
          </p:nvPr>
        </p:nvSpPr>
        <p:spPr>
          <a:xfrm>
            <a:off x="6006706" y="3441313"/>
            <a:ext cx="2294400" cy="42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5"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7">
    <p:bg>
      <p:bgPr>
        <a:solidFill>
          <a:schemeClr val="accen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5"/>
          <p:cNvGrpSpPr/>
          <p:nvPr/>
        </p:nvGrpSpPr>
        <p:grpSpPr>
          <a:xfrm>
            <a:off x="-1562408" y="-2831656"/>
            <a:ext cx="13146447" cy="12065924"/>
            <a:chOff x="-1562408" y="-2831656"/>
            <a:chExt cx="13146447" cy="12065924"/>
          </a:xfrm>
        </p:grpSpPr>
        <p:sp>
          <p:nvSpPr>
            <p:cNvPr id="95" name="Google Shape;95;p15"/>
            <p:cNvSpPr/>
            <p:nvPr/>
          </p:nvSpPr>
          <p:spPr>
            <a:xfrm rot="-1800004">
              <a:off x="-443676" y="-395388"/>
              <a:ext cx="10908984" cy="7397977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 rot="9739395">
              <a:off x="3835164" y="-1991161"/>
              <a:ext cx="6188594" cy="4196823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5"/>
          <p:cNvSpPr txBox="1"/>
          <p:nvPr>
            <p:ph type="title"/>
          </p:nvPr>
        </p:nvSpPr>
        <p:spPr>
          <a:xfrm>
            <a:off x="1616700" y="2076575"/>
            <a:ext cx="5910600" cy="165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1796350" y="3972908"/>
            <a:ext cx="5553300" cy="49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9" name="Google Shape;99;p15"/>
          <p:cNvSpPr txBox="1"/>
          <p:nvPr>
            <p:ph hasCustomPrompt="1" idx="2" type="title"/>
          </p:nvPr>
        </p:nvSpPr>
        <p:spPr>
          <a:xfrm>
            <a:off x="6989883" y="451079"/>
            <a:ext cx="1474200" cy="14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8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6"/>
          <p:cNvGrpSpPr/>
          <p:nvPr/>
        </p:nvGrpSpPr>
        <p:grpSpPr>
          <a:xfrm>
            <a:off x="-5374925" y="-5596719"/>
            <a:ext cx="17864741" cy="11327085"/>
            <a:chOff x="-5374925" y="-5596719"/>
            <a:chExt cx="17864741" cy="11327085"/>
          </a:xfrm>
        </p:grpSpPr>
        <p:sp>
          <p:nvSpPr>
            <p:cNvPr id="102" name="Google Shape;102;p16"/>
            <p:cNvSpPr/>
            <p:nvPr/>
          </p:nvSpPr>
          <p:spPr>
            <a:xfrm flipH="1" rot="-8999937">
              <a:off x="-4306584" y="-3465528"/>
              <a:ext cx="10417543" cy="7064704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 flipH="1" rot="470698">
              <a:off x="6318598" y="-1669766"/>
              <a:ext cx="5924736" cy="4017887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6"/>
          <p:cNvSpPr txBox="1"/>
          <p:nvPr>
            <p:ph type="title"/>
          </p:nvPr>
        </p:nvSpPr>
        <p:spPr>
          <a:xfrm>
            <a:off x="1141875" y="2076575"/>
            <a:ext cx="6860100" cy="165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" type="subTitle"/>
          </p:nvPr>
        </p:nvSpPr>
        <p:spPr>
          <a:xfrm>
            <a:off x="1796350" y="3972908"/>
            <a:ext cx="5553300" cy="49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6" name="Google Shape;106;p16"/>
          <p:cNvSpPr txBox="1"/>
          <p:nvPr>
            <p:ph hasCustomPrompt="1" idx="2" type="title"/>
          </p:nvPr>
        </p:nvSpPr>
        <p:spPr>
          <a:xfrm>
            <a:off x="6989883" y="451079"/>
            <a:ext cx="1474200" cy="14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 flipH="1" rot="899910">
            <a:off x="-1792578" y="-2148990"/>
            <a:ext cx="6395364" cy="4337046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5_1">
    <p:bg>
      <p:bgPr>
        <a:solidFill>
          <a:schemeClr val="accen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8"/>
          <p:cNvGrpSpPr/>
          <p:nvPr/>
        </p:nvGrpSpPr>
        <p:grpSpPr>
          <a:xfrm>
            <a:off x="-546191" y="-1302926"/>
            <a:ext cx="14003916" cy="10162931"/>
            <a:chOff x="-546191" y="-1302926"/>
            <a:chExt cx="14003916" cy="10162931"/>
          </a:xfrm>
        </p:grpSpPr>
        <p:sp>
          <p:nvSpPr>
            <p:cNvPr id="112" name="Google Shape;112;p18"/>
            <p:cNvSpPr/>
            <p:nvPr/>
          </p:nvSpPr>
          <p:spPr>
            <a:xfrm rot="5400000">
              <a:off x="-1115179" y="-733938"/>
              <a:ext cx="3535782" cy="2397807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 flipH="1" rot="899874">
              <a:off x="3973065" y="1808878"/>
              <a:ext cx="8858247" cy="6007260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18"/>
          <p:cNvSpPr txBox="1"/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9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4990225" y="2268075"/>
            <a:ext cx="3444900" cy="21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idx="2" type="body"/>
          </p:nvPr>
        </p:nvSpPr>
        <p:spPr>
          <a:xfrm>
            <a:off x="717350" y="2268075"/>
            <a:ext cx="4349700" cy="21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19" name="Google Shape;119;p19"/>
          <p:cNvSpPr/>
          <p:nvPr/>
        </p:nvSpPr>
        <p:spPr>
          <a:xfrm flipH="1" rot="8100000">
            <a:off x="-2677269" y="270032"/>
            <a:ext cx="4608556" cy="3125313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 flipH="1" rot="-2700000">
            <a:off x="7105814" y="1672304"/>
            <a:ext cx="4608556" cy="3125313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0"/>
          <p:cNvGrpSpPr/>
          <p:nvPr/>
        </p:nvGrpSpPr>
        <p:grpSpPr>
          <a:xfrm>
            <a:off x="-828953" y="-833378"/>
            <a:ext cx="10527833" cy="6209627"/>
            <a:chOff x="-828953" y="-833378"/>
            <a:chExt cx="10527833" cy="6209627"/>
          </a:xfrm>
        </p:grpSpPr>
        <p:sp>
          <p:nvSpPr>
            <p:cNvPr id="123" name="Google Shape;123;p20"/>
            <p:cNvSpPr/>
            <p:nvPr/>
          </p:nvSpPr>
          <p:spPr>
            <a:xfrm flipH="1" rot="-9900135">
              <a:off x="-665877" y="-561626"/>
              <a:ext cx="2306104" cy="1563895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 flipH="1" rot="-130391">
              <a:off x="8089994" y="4116397"/>
              <a:ext cx="1586104" cy="1230223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20"/>
          <p:cNvSpPr txBox="1"/>
          <p:nvPr>
            <p:ph type="title"/>
          </p:nvPr>
        </p:nvSpPr>
        <p:spPr>
          <a:xfrm>
            <a:off x="743625" y="1849375"/>
            <a:ext cx="20511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6" name="Google Shape;126;p20"/>
          <p:cNvSpPr txBox="1"/>
          <p:nvPr>
            <p:ph idx="1" type="subTitle"/>
          </p:nvPr>
        </p:nvSpPr>
        <p:spPr>
          <a:xfrm>
            <a:off x="743625" y="2228004"/>
            <a:ext cx="20511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2" type="title"/>
          </p:nvPr>
        </p:nvSpPr>
        <p:spPr>
          <a:xfrm>
            <a:off x="743625" y="3304586"/>
            <a:ext cx="20511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3" type="subTitle"/>
          </p:nvPr>
        </p:nvSpPr>
        <p:spPr>
          <a:xfrm>
            <a:off x="743625" y="3681201"/>
            <a:ext cx="20511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4" type="title"/>
          </p:nvPr>
        </p:nvSpPr>
        <p:spPr>
          <a:xfrm>
            <a:off x="6349200" y="1849350"/>
            <a:ext cx="20511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0" name="Google Shape;130;p20"/>
          <p:cNvSpPr txBox="1"/>
          <p:nvPr>
            <p:ph idx="5" type="subTitle"/>
          </p:nvPr>
        </p:nvSpPr>
        <p:spPr>
          <a:xfrm>
            <a:off x="6349200" y="2228006"/>
            <a:ext cx="20511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6" type="title"/>
          </p:nvPr>
        </p:nvSpPr>
        <p:spPr>
          <a:xfrm>
            <a:off x="6349200" y="3304579"/>
            <a:ext cx="20511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7" type="subTitle"/>
          </p:nvPr>
        </p:nvSpPr>
        <p:spPr>
          <a:xfrm>
            <a:off x="6349200" y="3681198"/>
            <a:ext cx="20511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8"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-3489403" y="-5976299"/>
            <a:ext cx="14625368" cy="15025318"/>
            <a:chOff x="-3489403" y="-5976299"/>
            <a:chExt cx="14625368" cy="15025318"/>
          </a:xfrm>
        </p:grpSpPr>
        <p:sp>
          <p:nvSpPr>
            <p:cNvPr id="14" name="Google Shape;14;p3"/>
            <p:cNvSpPr/>
            <p:nvPr/>
          </p:nvSpPr>
          <p:spPr>
            <a:xfrm flipH="1" rot="1800004">
              <a:off x="-2370672" y="-580638"/>
              <a:ext cx="10908984" cy="7397977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 flipH="1" rot="-9739395">
              <a:off x="-1929123" y="-2078911"/>
              <a:ext cx="6188594" cy="4196823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 flipH="1" rot="-5400000">
              <a:off x="3364929" y="-4485929"/>
              <a:ext cx="9261406" cy="6280665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3"/>
          <p:cNvSpPr txBox="1"/>
          <p:nvPr>
            <p:ph type="title"/>
          </p:nvPr>
        </p:nvSpPr>
        <p:spPr>
          <a:xfrm>
            <a:off x="1558525" y="2076575"/>
            <a:ext cx="6027000" cy="165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796350" y="3972908"/>
            <a:ext cx="5553300" cy="49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2" type="title"/>
          </p:nvPr>
        </p:nvSpPr>
        <p:spPr>
          <a:xfrm>
            <a:off x="6989883" y="451079"/>
            <a:ext cx="1474200" cy="14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1"/>
          <p:cNvGrpSpPr/>
          <p:nvPr/>
        </p:nvGrpSpPr>
        <p:grpSpPr>
          <a:xfrm>
            <a:off x="-1695901" y="-1285622"/>
            <a:ext cx="11574741" cy="3975456"/>
            <a:chOff x="-1695901" y="-1285622"/>
            <a:chExt cx="11574741" cy="3975456"/>
          </a:xfrm>
        </p:grpSpPr>
        <p:sp>
          <p:nvSpPr>
            <p:cNvPr id="136" name="Google Shape;136;p21"/>
            <p:cNvSpPr/>
            <p:nvPr/>
          </p:nvSpPr>
          <p:spPr>
            <a:xfrm flipH="1" rot="-6299775">
              <a:off x="7129094" y="-620009"/>
              <a:ext cx="2873577" cy="1948729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 flipH="1" rot="-9899864">
              <a:off x="-1492646" y="402329"/>
              <a:ext cx="2873658" cy="1948784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21"/>
          <p:cNvSpPr txBox="1"/>
          <p:nvPr>
            <p:ph type="title"/>
          </p:nvPr>
        </p:nvSpPr>
        <p:spPr>
          <a:xfrm>
            <a:off x="3577475" y="2689827"/>
            <a:ext cx="3351000" cy="5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3577475" y="3073702"/>
            <a:ext cx="33510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577475" y="1805450"/>
            <a:ext cx="3351000" cy="5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577475" y="2189329"/>
            <a:ext cx="33510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3577475" y="3574203"/>
            <a:ext cx="3351000" cy="5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3577475" y="3958075"/>
            <a:ext cx="33510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4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 rot="10092789">
            <a:off x="-3880070" y="2249773"/>
            <a:ext cx="14479287" cy="5357188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 txBox="1"/>
          <p:nvPr>
            <p:ph type="title"/>
          </p:nvPr>
        </p:nvSpPr>
        <p:spPr>
          <a:xfrm>
            <a:off x="852700" y="3406135"/>
            <a:ext cx="23208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" type="subTitle"/>
          </p:nvPr>
        </p:nvSpPr>
        <p:spPr>
          <a:xfrm>
            <a:off x="852700" y="3858144"/>
            <a:ext cx="2320800" cy="5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2" type="title"/>
          </p:nvPr>
        </p:nvSpPr>
        <p:spPr>
          <a:xfrm>
            <a:off x="3411595" y="3406135"/>
            <a:ext cx="23208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idx="3" type="subTitle"/>
          </p:nvPr>
        </p:nvSpPr>
        <p:spPr>
          <a:xfrm>
            <a:off x="3411595" y="3858144"/>
            <a:ext cx="2320800" cy="5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4" type="title"/>
          </p:nvPr>
        </p:nvSpPr>
        <p:spPr>
          <a:xfrm>
            <a:off x="5970501" y="3406135"/>
            <a:ext cx="23208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5" type="subTitle"/>
          </p:nvPr>
        </p:nvSpPr>
        <p:spPr>
          <a:xfrm>
            <a:off x="5970500" y="3858144"/>
            <a:ext cx="2320800" cy="5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2"/>
          <p:cNvSpPr txBox="1"/>
          <p:nvPr>
            <p:ph idx="6"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4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 rot="-9000031">
            <a:off x="-3881077" y="-4396514"/>
            <a:ext cx="14481283" cy="8035296"/>
          </a:xfrm>
          <a:custGeom>
            <a:rect b="b" l="l" r="r" t="t"/>
            <a:pathLst>
              <a:path extrusionOk="0" h="78224" w="140976">
                <a:moveTo>
                  <a:pt x="83176" y="1"/>
                </a:moveTo>
                <a:cubicBezTo>
                  <a:pt x="74943" y="1"/>
                  <a:pt x="66561" y="1656"/>
                  <a:pt x="61825" y="5878"/>
                </a:cubicBezTo>
                <a:cubicBezTo>
                  <a:pt x="56202" y="10894"/>
                  <a:pt x="57448" y="17915"/>
                  <a:pt x="52524" y="23234"/>
                </a:cubicBezTo>
                <a:cubicBezTo>
                  <a:pt x="49485" y="26517"/>
                  <a:pt x="44348" y="28827"/>
                  <a:pt x="38755" y="30073"/>
                </a:cubicBezTo>
                <a:cubicBezTo>
                  <a:pt x="34067" y="31118"/>
                  <a:pt x="29122" y="31479"/>
                  <a:pt x="24208" y="31479"/>
                </a:cubicBezTo>
                <a:cubicBezTo>
                  <a:pt x="23260" y="31479"/>
                  <a:pt x="22313" y="31466"/>
                  <a:pt x="21369" y="31441"/>
                </a:cubicBezTo>
                <a:cubicBezTo>
                  <a:pt x="19894" y="31410"/>
                  <a:pt x="18418" y="31346"/>
                  <a:pt x="16956" y="31346"/>
                </a:cubicBezTo>
                <a:cubicBezTo>
                  <a:pt x="15586" y="31346"/>
                  <a:pt x="14226" y="31402"/>
                  <a:pt x="12888" y="31593"/>
                </a:cubicBezTo>
                <a:cubicBezTo>
                  <a:pt x="5867" y="32627"/>
                  <a:pt x="1064" y="37247"/>
                  <a:pt x="548" y="41806"/>
                </a:cubicBezTo>
                <a:cubicBezTo>
                  <a:pt x="0" y="46365"/>
                  <a:pt x="3010" y="50834"/>
                  <a:pt x="6931" y="54572"/>
                </a:cubicBezTo>
                <a:cubicBezTo>
                  <a:pt x="14925" y="62384"/>
                  <a:pt x="27022" y="68220"/>
                  <a:pt x="40396" y="71989"/>
                </a:cubicBezTo>
                <a:cubicBezTo>
                  <a:pt x="53770" y="75758"/>
                  <a:pt x="68421" y="77490"/>
                  <a:pt x="83102" y="78068"/>
                </a:cubicBezTo>
                <a:cubicBezTo>
                  <a:pt x="85551" y="78163"/>
                  <a:pt x="88027" y="78223"/>
                  <a:pt x="90506" y="78223"/>
                </a:cubicBezTo>
                <a:cubicBezTo>
                  <a:pt x="99105" y="78223"/>
                  <a:pt x="107738" y="77499"/>
                  <a:pt x="115383" y="74998"/>
                </a:cubicBezTo>
                <a:cubicBezTo>
                  <a:pt x="124744" y="71958"/>
                  <a:pt x="131887" y="66396"/>
                  <a:pt x="135839" y="60195"/>
                </a:cubicBezTo>
                <a:cubicBezTo>
                  <a:pt x="139517" y="54481"/>
                  <a:pt x="140976" y="47642"/>
                  <a:pt x="140155" y="41107"/>
                </a:cubicBezTo>
                <a:cubicBezTo>
                  <a:pt x="139456" y="35089"/>
                  <a:pt x="137936" y="29769"/>
                  <a:pt x="134471" y="24116"/>
                </a:cubicBezTo>
                <a:cubicBezTo>
                  <a:pt x="132495" y="20803"/>
                  <a:pt x="129790" y="17672"/>
                  <a:pt x="126447" y="14784"/>
                </a:cubicBezTo>
                <a:cubicBezTo>
                  <a:pt x="117510" y="7125"/>
                  <a:pt x="103984" y="1714"/>
                  <a:pt x="89151" y="286"/>
                </a:cubicBezTo>
                <a:cubicBezTo>
                  <a:pt x="87206" y="100"/>
                  <a:pt x="85196" y="1"/>
                  <a:pt x="831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3"/>
          <p:cNvSpPr txBox="1"/>
          <p:nvPr>
            <p:ph type="title"/>
          </p:nvPr>
        </p:nvSpPr>
        <p:spPr>
          <a:xfrm>
            <a:off x="852700" y="3463855"/>
            <a:ext cx="23208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1" type="subTitle"/>
          </p:nvPr>
        </p:nvSpPr>
        <p:spPr>
          <a:xfrm>
            <a:off x="852700" y="3863379"/>
            <a:ext cx="2320800" cy="5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3"/>
          <p:cNvSpPr txBox="1"/>
          <p:nvPr>
            <p:ph idx="2" type="title"/>
          </p:nvPr>
        </p:nvSpPr>
        <p:spPr>
          <a:xfrm>
            <a:off x="3411595" y="3463855"/>
            <a:ext cx="23208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9" name="Google Shape;159;p23"/>
          <p:cNvSpPr txBox="1"/>
          <p:nvPr>
            <p:ph idx="3" type="subTitle"/>
          </p:nvPr>
        </p:nvSpPr>
        <p:spPr>
          <a:xfrm>
            <a:off x="3411595" y="3863379"/>
            <a:ext cx="2320800" cy="5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4" type="title"/>
          </p:nvPr>
        </p:nvSpPr>
        <p:spPr>
          <a:xfrm>
            <a:off x="5970501" y="3463855"/>
            <a:ext cx="23208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61" name="Google Shape;161;p23"/>
          <p:cNvSpPr txBox="1"/>
          <p:nvPr>
            <p:ph idx="5" type="subTitle"/>
          </p:nvPr>
        </p:nvSpPr>
        <p:spPr>
          <a:xfrm>
            <a:off x="5970500" y="3863379"/>
            <a:ext cx="2320800" cy="5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3"/>
          <p:cNvSpPr txBox="1"/>
          <p:nvPr>
            <p:ph idx="6"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8">
    <p:bg>
      <p:bgPr>
        <a:solidFill>
          <a:schemeClr val="accen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4"/>
          <p:cNvGrpSpPr/>
          <p:nvPr/>
        </p:nvGrpSpPr>
        <p:grpSpPr>
          <a:xfrm>
            <a:off x="-9670477" y="-4977466"/>
            <a:ext cx="30642184" cy="16931115"/>
            <a:chOff x="-9670477" y="-4977466"/>
            <a:chExt cx="30642184" cy="16931115"/>
          </a:xfrm>
        </p:grpSpPr>
        <p:sp>
          <p:nvSpPr>
            <p:cNvPr id="165" name="Google Shape;165;p24"/>
            <p:cNvSpPr/>
            <p:nvPr/>
          </p:nvSpPr>
          <p:spPr>
            <a:xfrm flipH="1" rot="-9900069">
              <a:off x="-8897507" y="-3300639"/>
              <a:ext cx="13987362" cy="7814099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 flipH="1" rot="899950">
              <a:off x="2699579" y="204447"/>
              <a:ext cx="17315254" cy="9673375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24"/>
          <p:cNvSpPr txBox="1"/>
          <p:nvPr>
            <p:ph type="title"/>
          </p:nvPr>
        </p:nvSpPr>
        <p:spPr>
          <a:xfrm>
            <a:off x="4529750" y="2958592"/>
            <a:ext cx="3138900" cy="684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18287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23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23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23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23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23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23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23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23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2300"/>
            </a:lvl9pPr>
          </a:lstStyle>
          <a:p/>
        </p:txBody>
      </p:sp>
      <p:sp>
        <p:nvSpPr>
          <p:cNvPr id="168" name="Google Shape;168;p24"/>
          <p:cNvSpPr txBox="1"/>
          <p:nvPr>
            <p:ph idx="1" type="subTitle"/>
          </p:nvPr>
        </p:nvSpPr>
        <p:spPr>
          <a:xfrm>
            <a:off x="1475450" y="1500000"/>
            <a:ext cx="6193200" cy="14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0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 flipH="1" rot="8999708">
            <a:off x="3072411" y="1385966"/>
            <a:ext cx="3107617" cy="2694786"/>
          </a:xfrm>
          <a:custGeom>
            <a:rect b="b" l="l" r="r" t="t"/>
            <a:pathLst>
              <a:path extrusionOk="0" h="80065" w="90588">
                <a:moveTo>
                  <a:pt x="55411" y="1"/>
                </a:moveTo>
                <a:cubicBezTo>
                  <a:pt x="42565" y="1"/>
                  <a:pt x="28434" y="4918"/>
                  <a:pt x="17781" y="10398"/>
                </a:cubicBezTo>
                <a:cubicBezTo>
                  <a:pt x="1357" y="18793"/>
                  <a:pt x="0" y="36317"/>
                  <a:pt x="5426" y="51824"/>
                </a:cubicBezTo>
                <a:cubicBezTo>
                  <a:pt x="7736" y="58423"/>
                  <a:pt x="11218" y="64545"/>
                  <a:pt x="15654" y="69971"/>
                </a:cubicBezTo>
                <a:cubicBezTo>
                  <a:pt x="20159" y="75298"/>
                  <a:pt x="26493" y="80064"/>
                  <a:pt x="33305" y="80064"/>
                </a:cubicBezTo>
                <a:cubicBezTo>
                  <a:pt x="34088" y="80064"/>
                  <a:pt x="34877" y="80001"/>
                  <a:pt x="35671" y="79869"/>
                </a:cubicBezTo>
                <a:cubicBezTo>
                  <a:pt x="40143" y="79136"/>
                  <a:pt x="43993" y="76277"/>
                  <a:pt x="47402" y="73307"/>
                </a:cubicBezTo>
                <a:cubicBezTo>
                  <a:pt x="61809" y="60916"/>
                  <a:pt x="90588" y="27958"/>
                  <a:pt x="75484" y="7795"/>
                </a:cubicBezTo>
                <a:cubicBezTo>
                  <a:pt x="72514" y="3836"/>
                  <a:pt x="67712" y="1490"/>
                  <a:pt x="62836" y="610"/>
                </a:cubicBezTo>
                <a:cubicBezTo>
                  <a:pt x="60436" y="193"/>
                  <a:pt x="57948" y="1"/>
                  <a:pt x="554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 txBox="1"/>
          <p:nvPr>
            <p:ph hasCustomPrompt="1" type="title"/>
          </p:nvPr>
        </p:nvSpPr>
        <p:spPr>
          <a:xfrm>
            <a:off x="5480653" y="1708200"/>
            <a:ext cx="2842500" cy="79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" name="Google Shape;172;p25"/>
          <p:cNvSpPr txBox="1"/>
          <p:nvPr>
            <p:ph idx="1" type="subTitle"/>
          </p:nvPr>
        </p:nvSpPr>
        <p:spPr>
          <a:xfrm>
            <a:off x="5478575" y="2543798"/>
            <a:ext cx="2846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Google Shape;173;p25"/>
          <p:cNvSpPr txBox="1"/>
          <p:nvPr>
            <p:ph hasCustomPrompt="1" idx="2" type="title"/>
          </p:nvPr>
        </p:nvSpPr>
        <p:spPr>
          <a:xfrm>
            <a:off x="823429" y="1708200"/>
            <a:ext cx="2846400" cy="79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4" name="Google Shape;174;p25"/>
          <p:cNvSpPr txBox="1"/>
          <p:nvPr>
            <p:ph idx="3" type="subTitle"/>
          </p:nvPr>
        </p:nvSpPr>
        <p:spPr>
          <a:xfrm>
            <a:off x="819000" y="2543751"/>
            <a:ext cx="28551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5" name="Google Shape;175;p25"/>
          <p:cNvSpPr txBox="1"/>
          <p:nvPr>
            <p:ph hasCustomPrompt="1" idx="4" type="title"/>
          </p:nvPr>
        </p:nvSpPr>
        <p:spPr>
          <a:xfrm>
            <a:off x="819000" y="3224025"/>
            <a:ext cx="2855100" cy="79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25"/>
          <p:cNvSpPr txBox="1"/>
          <p:nvPr>
            <p:ph idx="5" type="subTitle"/>
          </p:nvPr>
        </p:nvSpPr>
        <p:spPr>
          <a:xfrm>
            <a:off x="819000" y="4060172"/>
            <a:ext cx="28551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" name="Google Shape;177;p25"/>
          <p:cNvSpPr txBox="1"/>
          <p:nvPr>
            <p:ph idx="6"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78" name="Google Shape;178;p25"/>
          <p:cNvSpPr txBox="1"/>
          <p:nvPr>
            <p:ph hasCustomPrompt="1" idx="7" type="title"/>
          </p:nvPr>
        </p:nvSpPr>
        <p:spPr>
          <a:xfrm>
            <a:off x="5471959" y="3224025"/>
            <a:ext cx="2850900" cy="79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25"/>
          <p:cNvSpPr txBox="1"/>
          <p:nvPr>
            <p:ph idx="8" type="subTitle"/>
          </p:nvPr>
        </p:nvSpPr>
        <p:spPr>
          <a:xfrm>
            <a:off x="5469875" y="4060197"/>
            <a:ext cx="28551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80" name="Google Shape;180;p25"/>
          <p:cNvGrpSpPr/>
          <p:nvPr/>
        </p:nvGrpSpPr>
        <p:grpSpPr>
          <a:xfrm>
            <a:off x="-1347611" y="-1062156"/>
            <a:ext cx="12372632" cy="6686626"/>
            <a:chOff x="-1347611" y="-1062156"/>
            <a:chExt cx="12372632" cy="6686626"/>
          </a:xfrm>
        </p:grpSpPr>
        <p:sp>
          <p:nvSpPr>
            <p:cNvPr id="181" name="Google Shape;181;p25"/>
            <p:cNvSpPr/>
            <p:nvPr/>
          </p:nvSpPr>
          <p:spPr>
            <a:xfrm flipH="1" rot="-9900016">
              <a:off x="-1146391" y="-726838"/>
              <a:ext cx="2845233" cy="1929303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5"/>
            <p:cNvSpPr/>
            <p:nvPr/>
          </p:nvSpPr>
          <p:spPr>
            <a:xfrm flipH="1" rot="-899984">
              <a:off x="7978569" y="3359848"/>
              <a:ext cx="2845233" cy="1929303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0_1">
    <p:bg>
      <p:bgPr>
        <a:solidFill>
          <a:schemeClr val="accen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/>
          <p:nvPr/>
        </p:nvSpPr>
        <p:spPr>
          <a:xfrm flipH="1" rot="8999739">
            <a:off x="59620" y="-1301699"/>
            <a:ext cx="10085646" cy="8345044"/>
          </a:xfrm>
          <a:custGeom>
            <a:rect b="b" l="l" r="r" t="t"/>
            <a:pathLst>
              <a:path extrusionOk="0" h="80065" w="90588">
                <a:moveTo>
                  <a:pt x="55411" y="1"/>
                </a:moveTo>
                <a:cubicBezTo>
                  <a:pt x="42565" y="1"/>
                  <a:pt x="28434" y="4918"/>
                  <a:pt x="17781" y="10398"/>
                </a:cubicBezTo>
                <a:cubicBezTo>
                  <a:pt x="1357" y="18793"/>
                  <a:pt x="0" y="36317"/>
                  <a:pt x="5426" y="51824"/>
                </a:cubicBezTo>
                <a:cubicBezTo>
                  <a:pt x="7736" y="58423"/>
                  <a:pt x="11218" y="64545"/>
                  <a:pt x="15654" y="69971"/>
                </a:cubicBezTo>
                <a:cubicBezTo>
                  <a:pt x="20159" y="75298"/>
                  <a:pt x="26493" y="80064"/>
                  <a:pt x="33305" y="80064"/>
                </a:cubicBezTo>
                <a:cubicBezTo>
                  <a:pt x="34088" y="80064"/>
                  <a:pt x="34877" y="80001"/>
                  <a:pt x="35671" y="79869"/>
                </a:cubicBezTo>
                <a:cubicBezTo>
                  <a:pt x="40143" y="79136"/>
                  <a:pt x="43993" y="76277"/>
                  <a:pt x="47402" y="73307"/>
                </a:cubicBezTo>
                <a:cubicBezTo>
                  <a:pt x="61809" y="60916"/>
                  <a:pt x="90588" y="27958"/>
                  <a:pt x="75484" y="7795"/>
                </a:cubicBezTo>
                <a:cubicBezTo>
                  <a:pt x="72514" y="3836"/>
                  <a:pt x="67712" y="1490"/>
                  <a:pt x="62836" y="610"/>
                </a:cubicBezTo>
                <a:cubicBezTo>
                  <a:pt x="60436" y="193"/>
                  <a:pt x="57948" y="1"/>
                  <a:pt x="554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"/>
          <p:cNvSpPr txBox="1"/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86" name="Google Shape;186;p26"/>
          <p:cNvSpPr txBox="1"/>
          <p:nvPr>
            <p:ph hasCustomPrompt="1" idx="2" type="title"/>
          </p:nvPr>
        </p:nvSpPr>
        <p:spPr>
          <a:xfrm>
            <a:off x="1047601" y="1934950"/>
            <a:ext cx="3084300" cy="79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26"/>
          <p:cNvSpPr txBox="1"/>
          <p:nvPr>
            <p:ph idx="1" type="subTitle"/>
          </p:nvPr>
        </p:nvSpPr>
        <p:spPr>
          <a:xfrm>
            <a:off x="1047588" y="3100500"/>
            <a:ext cx="1504200" cy="12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8" name="Google Shape;188;p26"/>
          <p:cNvSpPr txBox="1"/>
          <p:nvPr>
            <p:ph hasCustomPrompt="1" idx="3" type="title"/>
          </p:nvPr>
        </p:nvSpPr>
        <p:spPr>
          <a:xfrm>
            <a:off x="5012101" y="1934950"/>
            <a:ext cx="3084300" cy="79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9" name="Google Shape;189;p26"/>
          <p:cNvSpPr txBox="1"/>
          <p:nvPr>
            <p:ph idx="4" type="subTitle"/>
          </p:nvPr>
        </p:nvSpPr>
        <p:spPr>
          <a:xfrm>
            <a:off x="6592208" y="3100581"/>
            <a:ext cx="1504200" cy="12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 rot="7200027">
            <a:off x="-865298" y="-2051906"/>
            <a:ext cx="5884166" cy="3990085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 txBox="1"/>
          <p:nvPr>
            <p:ph type="title"/>
          </p:nvPr>
        </p:nvSpPr>
        <p:spPr>
          <a:xfrm>
            <a:off x="819000" y="1843400"/>
            <a:ext cx="3340500" cy="1063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3" name="Google Shape;193;p27"/>
          <p:cNvSpPr txBox="1"/>
          <p:nvPr>
            <p:ph idx="1" type="subTitle"/>
          </p:nvPr>
        </p:nvSpPr>
        <p:spPr>
          <a:xfrm>
            <a:off x="819000" y="2979747"/>
            <a:ext cx="3340500" cy="8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1">
  <p:cSld name="CUSTOM_13">
    <p:bg>
      <p:bgPr>
        <a:solidFill>
          <a:schemeClr val="accen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8"/>
          <p:cNvGrpSpPr/>
          <p:nvPr/>
        </p:nvGrpSpPr>
        <p:grpSpPr>
          <a:xfrm>
            <a:off x="-2622374" y="-7470858"/>
            <a:ext cx="14088186" cy="15221581"/>
            <a:chOff x="-2622374" y="-7470858"/>
            <a:chExt cx="14088186" cy="15221581"/>
          </a:xfrm>
        </p:grpSpPr>
        <p:sp>
          <p:nvSpPr>
            <p:cNvPr id="196" name="Google Shape;196;p28"/>
            <p:cNvSpPr/>
            <p:nvPr/>
          </p:nvSpPr>
          <p:spPr>
            <a:xfrm rot="6299984">
              <a:off x="-3092208" y="-4943866"/>
              <a:ext cx="10908930" cy="7397940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 rot="-6299937">
              <a:off x="5452112" y="2033205"/>
              <a:ext cx="6284395" cy="4261791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28"/>
          <p:cNvSpPr txBox="1"/>
          <p:nvPr>
            <p:ph type="title"/>
          </p:nvPr>
        </p:nvSpPr>
        <p:spPr>
          <a:xfrm>
            <a:off x="2271900" y="1443663"/>
            <a:ext cx="4600200" cy="14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99" name="Google Shape;199;p28"/>
          <p:cNvSpPr txBox="1"/>
          <p:nvPr>
            <p:ph idx="1" type="subTitle"/>
          </p:nvPr>
        </p:nvSpPr>
        <p:spPr>
          <a:xfrm>
            <a:off x="2517975" y="2835225"/>
            <a:ext cx="41079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6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 flipH="1" rot="-7200027">
            <a:off x="3941802" y="-2051906"/>
            <a:ext cx="5884166" cy="3990085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9"/>
          <p:cNvSpPr txBox="1"/>
          <p:nvPr>
            <p:ph type="title"/>
          </p:nvPr>
        </p:nvSpPr>
        <p:spPr>
          <a:xfrm>
            <a:off x="4998475" y="1843375"/>
            <a:ext cx="3326400" cy="1063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3" name="Google Shape;203;p29"/>
          <p:cNvSpPr txBox="1"/>
          <p:nvPr>
            <p:ph idx="1" type="subTitle"/>
          </p:nvPr>
        </p:nvSpPr>
        <p:spPr>
          <a:xfrm>
            <a:off x="4998475" y="2979740"/>
            <a:ext cx="3326400" cy="8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4">
    <p:bg>
      <p:bgPr>
        <a:solidFill>
          <a:schemeClr val="accen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/>
          <p:nvPr/>
        </p:nvSpPr>
        <p:spPr>
          <a:xfrm flipH="1" rot="2834202">
            <a:off x="-810665" y="262753"/>
            <a:ext cx="12353837" cy="8640573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0"/>
          <p:cNvSpPr txBox="1"/>
          <p:nvPr>
            <p:ph type="title"/>
          </p:nvPr>
        </p:nvSpPr>
        <p:spPr>
          <a:xfrm>
            <a:off x="819000" y="3281225"/>
            <a:ext cx="58035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7" name="Google Shape;207;p30"/>
          <p:cNvSpPr txBox="1"/>
          <p:nvPr>
            <p:ph idx="1" type="subTitle"/>
          </p:nvPr>
        </p:nvSpPr>
        <p:spPr>
          <a:xfrm>
            <a:off x="819000" y="3859325"/>
            <a:ext cx="58035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8" name="Google Shape;208;p30"/>
          <p:cNvSpPr/>
          <p:nvPr/>
        </p:nvSpPr>
        <p:spPr>
          <a:xfrm flipH="1" rot="-5400617">
            <a:off x="7981452" y="-406570"/>
            <a:ext cx="1737040" cy="1214965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819000" y="1285350"/>
            <a:ext cx="75060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rabicPeriod"/>
              <a:defRPr sz="1200"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 rot="-4499931">
            <a:off x="7030136" y="4273946"/>
            <a:ext cx="2589730" cy="1756237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/>
          <p:nvPr/>
        </p:nvSpPr>
        <p:spPr>
          <a:xfrm flipH="1" rot="-3599998">
            <a:off x="2096203" y="-1393740"/>
            <a:ext cx="11709269" cy="7940694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1"/>
          <p:cNvSpPr txBox="1"/>
          <p:nvPr>
            <p:ph type="title"/>
          </p:nvPr>
        </p:nvSpPr>
        <p:spPr>
          <a:xfrm>
            <a:off x="819000" y="681525"/>
            <a:ext cx="329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2" name="Google Shape;212;p31"/>
          <p:cNvSpPr txBox="1"/>
          <p:nvPr>
            <p:ph idx="1" type="subTitle"/>
          </p:nvPr>
        </p:nvSpPr>
        <p:spPr>
          <a:xfrm>
            <a:off x="819000" y="1568975"/>
            <a:ext cx="31458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Google Shape;213;p31"/>
          <p:cNvSpPr txBox="1"/>
          <p:nvPr/>
        </p:nvSpPr>
        <p:spPr>
          <a:xfrm>
            <a:off x="819000" y="3561900"/>
            <a:ext cx="2996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/>
          <p:nvPr/>
        </p:nvSpPr>
        <p:spPr>
          <a:xfrm rot="-9899867">
            <a:off x="7335495" y="-351955"/>
            <a:ext cx="2761705" cy="1872863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2"/>
          <p:cNvSpPr/>
          <p:nvPr/>
        </p:nvSpPr>
        <p:spPr>
          <a:xfrm rot="899937">
            <a:off x="-2632860" y="1803084"/>
            <a:ext cx="6284395" cy="4261791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1_1">
    <p:bg>
      <p:bgPr>
        <a:solidFill>
          <a:schemeClr val="accen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3"/>
          <p:cNvGrpSpPr/>
          <p:nvPr/>
        </p:nvGrpSpPr>
        <p:grpSpPr>
          <a:xfrm>
            <a:off x="-1434460" y="-1604967"/>
            <a:ext cx="11726995" cy="11113880"/>
            <a:chOff x="-1434460" y="-1604967"/>
            <a:chExt cx="11726995" cy="11113880"/>
          </a:xfrm>
        </p:grpSpPr>
        <p:sp>
          <p:nvSpPr>
            <p:cNvPr id="219" name="Google Shape;219;p33"/>
            <p:cNvSpPr/>
            <p:nvPr/>
          </p:nvSpPr>
          <p:spPr>
            <a:xfrm rot="-9899867">
              <a:off x="7335495" y="-351955"/>
              <a:ext cx="2761705" cy="1872863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 rot="4500077">
              <a:off x="-1638361" y="-508487"/>
              <a:ext cx="4733536" cy="3210069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 rot="-2700000">
              <a:off x="2916718" y="3408392"/>
              <a:ext cx="6542854" cy="4437066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-9899943">
            <a:off x="-1612965" y="1571130"/>
            <a:ext cx="3986381" cy="2703382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 flipH="1">
            <a:off x="5952139" y="-613925"/>
            <a:ext cx="5173411" cy="3508372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1200000" y="3391821"/>
            <a:ext cx="33825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1200000" y="3802160"/>
            <a:ext cx="3382500" cy="7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561492" y="3391821"/>
            <a:ext cx="33825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4561499" y="3802160"/>
            <a:ext cx="3382500" cy="7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4"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6"/>
          <p:cNvGrpSpPr/>
          <p:nvPr/>
        </p:nvGrpSpPr>
        <p:grpSpPr>
          <a:xfrm>
            <a:off x="-1241606" y="-2242820"/>
            <a:ext cx="11037387" cy="3986403"/>
            <a:chOff x="-1241606" y="-2242820"/>
            <a:chExt cx="11037387" cy="3986403"/>
          </a:xfrm>
        </p:grpSpPr>
        <p:sp>
          <p:nvSpPr>
            <p:cNvPr id="34" name="Google Shape;34;p6"/>
            <p:cNvSpPr/>
            <p:nvPr/>
          </p:nvSpPr>
          <p:spPr>
            <a:xfrm flipH="1" rot="-9899943">
              <a:off x="-959665" y="-1429645"/>
              <a:ext cx="3986381" cy="2703382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6"/>
            <p:cNvSpPr/>
            <p:nvPr/>
          </p:nvSpPr>
          <p:spPr>
            <a:xfrm flipH="1" rot="-5400000">
              <a:off x="6450881" y="-1601317"/>
              <a:ext cx="3986403" cy="2703397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6"/>
          <p:cNvSpPr txBox="1"/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4271435" y="1800100"/>
            <a:ext cx="6177491" cy="4189294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 flipH="1" rot="8100000">
            <a:off x="-4207927" y="780748"/>
            <a:ext cx="7361261" cy="4992073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1454025" y="1494025"/>
            <a:ext cx="2710800" cy="283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8"/>
          <p:cNvGrpSpPr/>
          <p:nvPr/>
        </p:nvGrpSpPr>
        <p:grpSpPr>
          <a:xfrm>
            <a:off x="-4862182" y="-1960533"/>
            <a:ext cx="15410032" cy="13903865"/>
            <a:chOff x="-4862182" y="-1960533"/>
            <a:chExt cx="15410032" cy="13903865"/>
          </a:xfrm>
        </p:grpSpPr>
        <p:sp>
          <p:nvSpPr>
            <p:cNvPr id="44" name="Google Shape;44;p8"/>
            <p:cNvSpPr/>
            <p:nvPr/>
          </p:nvSpPr>
          <p:spPr>
            <a:xfrm flipH="1" rot="1800135">
              <a:off x="-3550807" y="655522"/>
              <a:ext cx="12787283" cy="8671754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8"/>
            <p:cNvSpPr/>
            <p:nvPr/>
          </p:nvSpPr>
          <p:spPr>
            <a:xfrm flipH="1" rot="-5400000">
              <a:off x="7279860" y="-479531"/>
              <a:ext cx="2584992" cy="1753024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8"/>
            <p:cNvSpPr/>
            <p:nvPr/>
          </p:nvSpPr>
          <p:spPr>
            <a:xfrm flipH="1" rot="-9900048">
              <a:off x="-2399316" y="-1196416"/>
              <a:ext cx="4699671" cy="3186899"/>
            </a:xfrm>
            <a:custGeom>
              <a:rect b="b" l="l" r="r" t="t"/>
              <a:pathLst>
                <a:path extrusionOk="0" h="84534" w="124653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8"/>
          <p:cNvSpPr txBox="1"/>
          <p:nvPr>
            <p:ph type="title"/>
          </p:nvPr>
        </p:nvSpPr>
        <p:spPr>
          <a:xfrm>
            <a:off x="3337800" y="814175"/>
            <a:ext cx="4987200" cy="351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1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4962899" y="894575"/>
            <a:ext cx="3362100" cy="6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4962875" y="1692025"/>
            <a:ext cx="3362100" cy="25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51" name="Google Shape;51;p9"/>
          <p:cNvSpPr/>
          <p:nvPr/>
        </p:nvSpPr>
        <p:spPr>
          <a:xfrm rot="-900031">
            <a:off x="-2177367" y="2722878"/>
            <a:ext cx="5043620" cy="3420354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 rot="-900014">
            <a:off x="-1390726" y="1566499"/>
            <a:ext cx="7286832" cy="4941598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rot="-9899941">
            <a:off x="7292871" y="-207110"/>
            <a:ext cx="3438561" cy="2331876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731845" y="2826259"/>
            <a:ext cx="1930800" cy="16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ilita One"/>
              <a:buNone/>
              <a:defRPr sz="3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idx="1" type="subTitle"/>
          </p:nvPr>
        </p:nvSpPr>
        <p:spPr>
          <a:xfrm>
            <a:off x="749500" y="3692800"/>
            <a:ext cx="3160200" cy="687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Kartik, Bach and Aniva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 of the UN Children’s Advisory Team (CAT)</a:t>
            </a:r>
            <a:endParaRPr/>
          </a:p>
        </p:txBody>
      </p:sp>
      <p:sp>
        <p:nvSpPr>
          <p:cNvPr id="227" name="Google Shape;227;p34"/>
          <p:cNvSpPr txBox="1"/>
          <p:nvPr>
            <p:ph type="ctrTitle"/>
          </p:nvPr>
        </p:nvSpPr>
        <p:spPr>
          <a:xfrm>
            <a:off x="749500" y="763100"/>
            <a:ext cx="4819500" cy="2097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Comment No. 26 </a:t>
            </a:r>
            <a:endParaRPr/>
          </a:p>
        </p:txBody>
      </p:sp>
      <p:sp>
        <p:nvSpPr>
          <p:cNvPr id="228" name="Google Shape;228;p34"/>
          <p:cNvSpPr/>
          <p:nvPr/>
        </p:nvSpPr>
        <p:spPr>
          <a:xfrm rot="361530">
            <a:off x="8308577" y="554176"/>
            <a:ext cx="898224" cy="596500"/>
          </a:xfrm>
          <a:custGeom>
            <a:rect b="b" l="l" r="r" t="t"/>
            <a:pathLst>
              <a:path extrusionOk="0" h="5632" w="8481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cap="flat" cmpd="sng" w="1143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4"/>
          <p:cNvSpPr/>
          <p:nvPr/>
        </p:nvSpPr>
        <p:spPr>
          <a:xfrm rot="-9899959">
            <a:off x="5700235" y="3625721"/>
            <a:ext cx="898215" cy="596494"/>
          </a:xfrm>
          <a:custGeom>
            <a:rect b="b" l="l" r="r" t="t"/>
            <a:pathLst>
              <a:path extrusionOk="0" h="5632" w="8481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cap="flat" cmpd="sng" w="1143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4"/>
          <p:cNvSpPr/>
          <p:nvPr/>
        </p:nvSpPr>
        <p:spPr>
          <a:xfrm>
            <a:off x="5459800" y="1028100"/>
            <a:ext cx="3621606" cy="2998289"/>
          </a:xfrm>
          <a:custGeom>
            <a:rect b="b" l="l" r="r" t="t"/>
            <a:pathLst>
              <a:path extrusionOk="0" h="70234" w="84835">
                <a:moveTo>
                  <a:pt x="59477" y="0"/>
                </a:moveTo>
                <a:cubicBezTo>
                  <a:pt x="53891" y="0"/>
                  <a:pt x="48180" y="1940"/>
                  <a:pt x="43314" y="5564"/>
                </a:cubicBezTo>
                <a:cubicBezTo>
                  <a:pt x="39465" y="3673"/>
                  <a:pt x="35171" y="1906"/>
                  <a:pt x="30283" y="1906"/>
                </a:cubicBezTo>
                <a:cubicBezTo>
                  <a:pt x="26138" y="1906"/>
                  <a:pt x="21566" y="3176"/>
                  <a:pt x="16475" y="6719"/>
                </a:cubicBezTo>
                <a:cubicBezTo>
                  <a:pt x="1581" y="17054"/>
                  <a:pt x="0" y="32525"/>
                  <a:pt x="8602" y="45534"/>
                </a:cubicBezTo>
                <a:cubicBezTo>
                  <a:pt x="17022" y="58240"/>
                  <a:pt x="31095" y="65717"/>
                  <a:pt x="43314" y="69851"/>
                </a:cubicBezTo>
                <a:cubicBezTo>
                  <a:pt x="44075" y="70111"/>
                  <a:pt x="44911" y="70233"/>
                  <a:pt x="45809" y="70233"/>
                </a:cubicBezTo>
                <a:cubicBezTo>
                  <a:pt x="54879" y="70233"/>
                  <a:pt x="70178" y="57724"/>
                  <a:pt x="76567" y="48209"/>
                </a:cubicBezTo>
                <a:cubicBezTo>
                  <a:pt x="84834" y="35899"/>
                  <a:pt x="83649" y="18482"/>
                  <a:pt x="78755" y="10792"/>
                </a:cubicBezTo>
                <a:cubicBezTo>
                  <a:pt x="74046" y="3399"/>
                  <a:pt x="66871" y="0"/>
                  <a:pt x="59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1" name="Google Shape;231;p34"/>
          <p:cNvGrpSpPr/>
          <p:nvPr/>
        </p:nvGrpSpPr>
        <p:grpSpPr>
          <a:xfrm>
            <a:off x="5638359" y="1074141"/>
            <a:ext cx="3256991" cy="2812887"/>
            <a:chOff x="12820925" y="2039475"/>
            <a:chExt cx="1907350" cy="1647275"/>
          </a:xfrm>
        </p:grpSpPr>
        <p:sp>
          <p:nvSpPr>
            <p:cNvPr id="232" name="Google Shape;232;p34"/>
            <p:cNvSpPr/>
            <p:nvPr/>
          </p:nvSpPr>
          <p:spPr>
            <a:xfrm>
              <a:off x="13203925" y="2172025"/>
              <a:ext cx="193775" cy="257000"/>
            </a:xfrm>
            <a:custGeom>
              <a:rect b="b" l="l" r="r" t="t"/>
              <a:pathLst>
                <a:path extrusionOk="0" h="10280" w="7751">
                  <a:moveTo>
                    <a:pt x="2064" y="1"/>
                  </a:moveTo>
                  <a:cubicBezTo>
                    <a:pt x="1479" y="1"/>
                    <a:pt x="903" y="152"/>
                    <a:pt x="426" y="550"/>
                  </a:cubicBezTo>
                  <a:cubicBezTo>
                    <a:pt x="0" y="854"/>
                    <a:pt x="182" y="1796"/>
                    <a:pt x="243" y="2252"/>
                  </a:cubicBezTo>
                  <a:cubicBezTo>
                    <a:pt x="304" y="3498"/>
                    <a:pt x="638" y="4623"/>
                    <a:pt x="1094" y="5778"/>
                  </a:cubicBezTo>
                  <a:cubicBezTo>
                    <a:pt x="1854" y="7662"/>
                    <a:pt x="3313" y="8848"/>
                    <a:pt x="5046" y="9820"/>
                  </a:cubicBezTo>
                  <a:cubicBezTo>
                    <a:pt x="5381" y="10012"/>
                    <a:pt x="5793" y="10280"/>
                    <a:pt x="6145" y="10280"/>
                  </a:cubicBezTo>
                  <a:cubicBezTo>
                    <a:pt x="6240" y="10280"/>
                    <a:pt x="6330" y="10261"/>
                    <a:pt x="6414" y="10216"/>
                  </a:cubicBezTo>
                  <a:cubicBezTo>
                    <a:pt x="7295" y="9729"/>
                    <a:pt x="7447" y="7936"/>
                    <a:pt x="7538" y="7054"/>
                  </a:cubicBezTo>
                  <a:cubicBezTo>
                    <a:pt x="7751" y="4714"/>
                    <a:pt x="6626" y="2191"/>
                    <a:pt x="4681" y="823"/>
                  </a:cubicBezTo>
                  <a:cubicBezTo>
                    <a:pt x="4053" y="424"/>
                    <a:pt x="3044" y="1"/>
                    <a:pt x="2064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4"/>
            <p:cNvSpPr/>
            <p:nvPr/>
          </p:nvSpPr>
          <p:spPr>
            <a:xfrm>
              <a:off x="13201625" y="2156400"/>
              <a:ext cx="201400" cy="305450"/>
            </a:xfrm>
            <a:custGeom>
              <a:rect b="b" l="l" r="r" t="t"/>
              <a:pathLst>
                <a:path extrusionOk="0" h="12218" w="8056">
                  <a:moveTo>
                    <a:pt x="3191" y="1"/>
                  </a:moveTo>
                  <a:cubicBezTo>
                    <a:pt x="3084" y="1"/>
                    <a:pt x="3004" y="83"/>
                    <a:pt x="2980" y="202"/>
                  </a:cubicBezTo>
                  <a:cubicBezTo>
                    <a:pt x="2919" y="476"/>
                    <a:pt x="2858" y="871"/>
                    <a:pt x="2858" y="1388"/>
                  </a:cubicBezTo>
                  <a:cubicBezTo>
                    <a:pt x="2828" y="1783"/>
                    <a:pt x="2828" y="2391"/>
                    <a:pt x="2706" y="2786"/>
                  </a:cubicBezTo>
                  <a:cubicBezTo>
                    <a:pt x="2493" y="2330"/>
                    <a:pt x="2250" y="1874"/>
                    <a:pt x="2068" y="1388"/>
                  </a:cubicBezTo>
                  <a:cubicBezTo>
                    <a:pt x="2068" y="1023"/>
                    <a:pt x="2098" y="658"/>
                    <a:pt x="2220" y="415"/>
                  </a:cubicBezTo>
                  <a:cubicBezTo>
                    <a:pt x="2250" y="263"/>
                    <a:pt x="2189" y="172"/>
                    <a:pt x="2068" y="81"/>
                  </a:cubicBezTo>
                  <a:cubicBezTo>
                    <a:pt x="2042" y="75"/>
                    <a:pt x="2017" y="73"/>
                    <a:pt x="1992" y="73"/>
                  </a:cubicBezTo>
                  <a:cubicBezTo>
                    <a:pt x="1876" y="73"/>
                    <a:pt x="1784" y="132"/>
                    <a:pt x="1733" y="233"/>
                  </a:cubicBezTo>
                  <a:cubicBezTo>
                    <a:pt x="1733" y="263"/>
                    <a:pt x="1703" y="324"/>
                    <a:pt x="1703" y="385"/>
                  </a:cubicBezTo>
                  <a:cubicBezTo>
                    <a:pt x="1642" y="324"/>
                    <a:pt x="1642" y="263"/>
                    <a:pt x="1612" y="202"/>
                  </a:cubicBezTo>
                  <a:cubicBezTo>
                    <a:pt x="1588" y="84"/>
                    <a:pt x="1492" y="40"/>
                    <a:pt x="1379" y="40"/>
                  </a:cubicBezTo>
                  <a:cubicBezTo>
                    <a:pt x="1346" y="40"/>
                    <a:pt x="1312" y="43"/>
                    <a:pt x="1278" y="50"/>
                  </a:cubicBezTo>
                  <a:cubicBezTo>
                    <a:pt x="1126" y="81"/>
                    <a:pt x="1095" y="233"/>
                    <a:pt x="1126" y="385"/>
                  </a:cubicBezTo>
                  <a:cubicBezTo>
                    <a:pt x="1278" y="780"/>
                    <a:pt x="1399" y="1144"/>
                    <a:pt x="1521" y="1479"/>
                  </a:cubicBezTo>
                  <a:lnTo>
                    <a:pt x="1521" y="1722"/>
                  </a:lnTo>
                  <a:cubicBezTo>
                    <a:pt x="1217" y="1722"/>
                    <a:pt x="882" y="1600"/>
                    <a:pt x="670" y="1479"/>
                  </a:cubicBezTo>
                  <a:cubicBezTo>
                    <a:pt x="631" y="1460"/>
                    <a:pt x="590" y="1449"/>
                    <a:pt x="548" y="1449"/>
                  </a:cubicBezTo>
                  <a:cubicBezTo>
                    <a:pt x="458" y="1449"/>
                    <a:pt x="367" y="1497"/>
                    <a:pt x="305" y="1600"/>
                  </a:cubicBezTo>
                  <a:cubicBezTo>
                    <a:pt x="244" y="1722"/>
                    <a:pt x="274" y="1874"/>
                    <a:pt x="426" y="1935"/>
                  </a:cubicBezTo>
                  <a:cubicBezTo>
                    <a:pt x="687" y="2100"/>
                    <a:pt x="1094" y="2247"/>
                    <a:pt x="1519" y="2247"/>
                  </a:cubicBezTo>
                  <a:cubicBezTo>
                    <a:pt x="1641" y="2247"/>
                    <a:pt x="1764" y="2235"/>
                    <a:pt x="1885" y="2208"/>
                  </a:cubicBezTo>
                  <a:cubicBezTo>
                    <a:pt x="2037" y="2543"/>
                    <a:pt x="2220" y="2907"/>
                    <a:pt x="2372" y="3272"/>
                  </a:cubicBezTo>
                  <a:cubicBezTo>
                    <a:pt x="2308" y="3290"/>
                    <a:pt x="2231" y="3298"/>
                    <a:pt x="2144" y="3298"/>
                  </a:cubicBezTo>
                  <a:cubicBezTo>
                    <a:pt x="1652" y="3298"/>
                    <a:pt x="858" y="3041"/>
                    <a:pt x="548" y="2938"/>
                  </a:cubicBezTo>
                  <a:lnTo>
                    <a:pt x="396" y="2907"/>
                  </a:lnTo>
                  <a:cubicBezTo>
                    <a:pt x="364" y="2894"/>
                    <a:pt x="332" y="2888"/>
                    <a:pt x="303" y="2888"/>
                  </a:cubicBezTo>
                  <a:cubicBezTo>
                    <a:pt x="195" y="2888"/>
                    <a:pt x="110" y="2970"/>
                    <a:pt x="62" y="3090"/>
                  </a:cubicBezTo>
                  <a:cubicBezTo>
                    <a:pt x="1" y="3242"/>
                    <a:pt x="92" y="3363"/>
                    <a:pt x="244" y="3424"/>
                  </a:cubicBezTo>
                  <a:lnTo>
                    <a:pt x="396" y="3454"/>
                  </a:lnTo>
                  <a:cubicBezTo>
                    <a:pt x="976" y="3655"/>
                    <a:pt x="1605" y="3839"/>
                    <a:pt x="2102" y="3839"/>
                  </a:cubicBezTo>
                  <a:cubicBezTo>
                    <a:pt x="2283" y="3839"/>
                    <a:pt x="2447" y="3815"/>
                    <a:pt x="2585" y="3758"/>
                  </a:cubicBezTo>
                  <a:cubicBezTo>
                    <a:pt x="2737" y="4032"/>
                    <a:pt x="2858" y="4306"/>
                    <a:pt x="3010" y="4579"/>
                  </a:cubicBezTo>
                  <a:cubicBezTo>
                    <a:pt x="3132" y="4792"/>
                    <a:pt x="3253" y="5035"/>
                    <a:pt x="3405" y="5278"/>
                  </a:cubicBezTo>
                  <a:cubicBezTo>
                    <a:pt x="2889" y="5187"/>
                    <a:pt x="2250" y="5035"/>
                    <a:pt x="2037" y="4762"/>
                  </a:cubicBezTo>
                  <a:cubicBezTo>
                    <a:pt x="1989" y="4696"/>
                    <a:pt x="1914" y="4666"/>
                    <a:pt x="1836" y="4666"/>
                  </a:cubicBezTo>
                  <a:cubicBezTo>
                    <a:pt x="1768" y="4666"/>
                    <a:pt x="1699" y="4689"/>
                    <a:pt x="1642" y="4731"/>
                  </a:cubicBezTo>
                  <a:cubicBezTo>
                    <a:pt x="1521" y="4792"/>
                    <a:pt x="1521" y="4974"/>
                    <a:pt x="1612" y="5096"/>
                  </a:cubicBezTo>
                  <a:cubicBezTo>
                    <a:pt x="1977" y="5521"/>
                    <a:pt x="2797" y="5704"/>
                    <a:pt x="3436" y="5856"/>
                  </a:cubicBezTo>
                  <a:cubicBezTo>
                    <a:pt x="3496" y="5856"/>
                    <a:pt x="3588" y="5886"/>
                    <a:pt x="3648" y="5886"/>
                  </a:cubicBezTo>
                  <a:cubicBezTo>
                    <a:pt x="3892" y="6342"/>
                    <a:pt x="4074" y="6768"/>
                    <a:pt x="4317" y="7224"/>
                  </a:cubicBezTo>
                  <a:lnTo>
                    <a:pt x="3952" y="7102"/>
                  </a:lnTo>
                  <a:cubicBezTo>
                    <a:pt x="3892" y="7072"/>
                    <a:pt x="3770" y="7072"/>
                    <a:pt x="3709" y="7041"/>
                  </a:cubicBezTo>
                  <a:cubicBezTo>
                    <a:pt x="3557" y="6950"/>
                    <a:pt x="3344" y="6920"/>
                    <a:pt x="3162" y="6859"/>
                  </a:cubicBezTo>
                  <a:cubicBezTo>
                    <a:pt x="2493" y="6616"/>
                    <a:pt x="1764" y="6342"/>
                    <a:pt x="1369" y="5856"/>
                  </a:cubicBezTo>
                  <a:cubicBezTo>
                    <a:pt x="1335" y="5787"/>
                    <a:pt x="1262" y="5748"/>
                    <a:pt x="1184" y="5748"/>
                  </a:cubicBezTo>
                  <a:cubicBezTo>
                    <a:pt x="1122" y="5748"/>
                    <a:pt x="1057" y="5772"/>
                    <a:pt x="1004" y="5825"/>
                  </a:cubicBezTo>
                  <a:cubicBezTo>
                    <a:pt x="882" y="5886"/>
                    <a:pt x="852" y="6099"/>
                    <a:pt x="974" y="6190"/>
                  </a:cubicBezTo>
                  <a:cubicBezTo>
                    <a:pt x="1460" y="6859"/>
                    <a:pt x="2281" y="7163"/>
                    <a:pt x="3010" y="7376"/>
                  </a:cubicBezTo>
                  <a:cubicBezTo>
                    <a:pt x="3192" y="7467"/>
                    <a:pt x="3344" y="7497"/>
                    <a:pt x="3557" y="7558"/>
                  </a:cubicBezTo>
                  <a:cubicBezTo>
                    <a:pt x="3618" y="7619"/>
                    <a:pt x="3740" y="7649"/>
                    <a:pt x="3800" y="7649"/>
                  </a:cubicBezTo>
                  <a:cubicBezTo>
                    <a:pt x="4044" y="7710"/>
                    <a:pt x="4378" y="7831"/>
                    <a:pt x="4469" y="7953"/>
                  </a:cubicBezTo>
                  <a:cubicBezTo>
                    <a:pt x="4499" y="8014"/>
                    <a:pt x="4621" y="8075"/>
                    <a:pt x="4682" y="8075"/>
                  </a:cubicBezTo>
                  <a:cubicBezTo>
                    <a:pt x="4864" y="8409"/>
                    <a:pt x="5077" y="8743"/>
                    <a:pt x="5229" y="9078"/>
                  </a:cubicBezTo>
                  <a:cubicBezTo>
                    <a:pt x="5259" y="9169"/>
                    <a:pt x="5290" y="9230"/>
                    <a:pt x="5320" y="9290"/>
                  </a:cubicBezTo>
                  <a:cubicBezTo>
                    <a:pt x="5229" y="9230"/>
                    <a:pt x="5138" y="9199"/>
                    <a:pt x="5016" y="9199"/>
                  </a:cubicBezTo>
                  <a:cubicBezTo>
                    <a:pt x="4955" y="9199"/>
                    <a:pt x="4864" y="9169"/>
                    <a:pt x="4803" y="9138"/>
                  </a:cubicBezTo>
                  <a:cubicBezTo>
                    <a:pt x="3800" y="8835"/>
                    <a:pt x="2737" y="8287"/>
                    <a:pt x="1885" y="7558"/>
                  </a:cubicBezTo>
                  <a:cubicBezTo>
                    <a:pt x="1835" y="7533"/>
                    <a:pt x="1780" y="7518"/>
                    <a:pt x="1723" y="7518"/>
                  </a:cubicBezTo>
                  <a:cubicBezTo>
                    <a:pt x="1643" y="7518"/>
                    <a:pt x="1562" y="7547"/>
                    <a:pt x="1490" y="7619"/>
                  </a:cubicBezTo>
                  <a:cubicBezTo>
                    <a:pt x="1430" y="7710"/>
                    <a:pt x="1430" y="7862"/>
                    <a:pt x="1521" y="7983"/>
                  </a:cubicBezTo>
                  <a:cubicBezTo>
                    <a:pt x="2493" y="8743"/>
                    <a:pt x="3588" y="9351"/>
                    <a:pt x="4651" y="9655"/>
                  </a:cubicBezTo>
                  <a:cubicBezTo>
                    <a:pt x="4712" y="9686"/>
                    <a:pt x="4803" y="9686"/>
                    <a:pt x="4925" y="9746"/>
                  </a:cubicBezTo>
                  <a:cubicBezTo>
                    <a:pt x="5138" y="9777"/>
                    <a:pt x="5381" y="9838"/>
                    <a:pt x="5533" y="9959"/>
                  </a:cubicBezTo>
                  <a:cubicBezTo>
                    <a:pt x="5554" y="9980"/>
                    <a:pt x="5589" y="10016"/>
                    <a:pt x="5639" y="10016"/>
                  </a:cubicBezTo>
                  <a:cubicBezTo>
                    <a:pt x="5662" y="10016"/>
                    <a:pt x="5687" y="10008"/>
                    <a:pt x="5715" y="9990"/>
                  </a:cubicBezTo>
                  <a:cubicBezTo>
                    <a:pt x="5746" y="10111"/>
                    <a:pt x="5837" y="10233"/>
                    <a:pt x="5867" y="10354"/>
                  </a:cubicBezTo>
                  <a:lnTo>
                    <a:pt x="5989" y="10567"/>
                  </a:lnTo>
                  <a:cubicBezTo>
                    <a:pt x="6232" y="11114"/>
                    <a:pt x="6506" y="11631"/>
                    <a:pt x="6901" y="12117"/>
                  </a:cubicBezTo>
                  <a:cubicBezTo>
                    <a:pt x="6936" y="12188"/>
                    <a:pt x="7014" y="12218"/>
                    <a:pt x="7090" y="12218"/>
                  </a:cubicBezTo>
                  <a:cubicBezTo>
                    <a:pt x="7144" y="12218"/>
                    <a:pt x="7197" y="12203"/>
                    <a:pt x="7235" y="12178"/>
                  </a:cubicBezTo>
                  <a:cubicBezTo>
                    <a:pt x="7357" y="12087"/>
                    <a:pt x="7357" y="11904"/>
                    <a:pt x="7265" y="11783"/>
                  </a:cubicBezTo>
                  <a:cubicBezTo>
                    <a:pt x="6931" y="11357"/>
                    <a:pt x="6658" y="10871"/>
                    <a:pt x="6445" y="10354"/>
                  </a:cubicBezTo>
                  <a:lnTo>
                    <a:pt x="6323" y="10111"/>
                  </a:lnTo>
                  <a:cubicBezTo>
                    <a:pt x="6232" y="9959"/>
                    <a:pt x="6171" y="9777"/>
                    <a:pt x="6050" y="9625"/>
                  </a:cubicBezTo>
                  <a:cubicBezTo>
                    <a:pt x="6688" y="8683"/>
                    <a:pt x="7235" y="7558"/>
                    <a:pt x="7691" y="6494"/>
                  </a:cubicBezTo>
                  <a:cubicBezTo>
                    <a:pt x="7813" y="6281"/>
                    <a:pt x="7904" y="6038"/>
                    <a:pt x="7995" y="5825"/>
                  </a:cubicBezTo>
                  <a:cubicBezTo>
                    <a:pt x="8056" y="5704"/>
                    <a:pt x="7995" y="5521"/>
                    <a:pt x="7873" y="5491"/>
                  </a:cubicBezTo>
                  <a:cubicBezTo>
                    <a:pt x="7838" y="5464"/>
                    <a:pt x="7797" y="5453"/>
                    <a:pt x="7756" y="5453"/>
                  </a:cubicBezTo>
                  <a:cubicBezTo>
                    <a:pt x="7658" y="5453"/>
                    <a:pt x="7561" y="5518"/>
                    <a:pt x="7539" y="5582"/>
                  </a:cubicBezTo>
                  <a:cubicBezTo>
                    <a:pt x="7417" y="5825"/>
                    <a:pt x="7296" y="6038"/>
                    <a:pt x="7235" y="6281"/>
                  </a:cubicBezTo>
                  <a:cubicBezTo>
                    <a:pt x="6779" y="7224"/>
                    <a:pt x="6354" y="8227"/>
                    <a:pt x="5776" y="9047"/>
                  </a:cubicBezTo>
                  <a:lnTo>
                    <a:pt x="5685" y="8835"/>
                  </a:lnTo>
                  <a:cubicBezTo>
                    <a:pt x="5442" y="8409"/>
                    <a:pt x="5259" y="8014"/>
                    <a:pt x="5016" y="7619"/>
                  </a:cubicBezTo>
                  <a:cubicBezTo>
                    <a:pt x="5624" y="6281"/>
                    <a:pt x="6384" y="4701"/>
                    <a:pt x="7144" y="3272"/>
                  </a:cubicBezTo>
                  <a:cubicBezTo>
                    <a:pt x="7205" y="3090"/>
                    <a:pt x="7174" y="2938"/>
                    <a:pt x="7053" y="2847"/>
                  </a:cubicBezTo>
                  <a:cubicBezTo>
                    <a:pt x="7014" y="2827"/>
                    <a:pt x="6973" y="2817"/>
                    <a:pt x="6932" y="2817"/>
                  </a:cubicBezTo>
                  <a:cubicBezTo>
                    <a:pt x="6844" y="2817"/>
                    <a:pt x="6760" y="2864"/>
                    <a:pt x="6718" y="2968"/>
                  </a:cubicBezTo>
                  <a:cubicBezTo>
                    <a:pt x="6019" y="4306"/>
                    <a:pt x="5351" y="5673"/>
                    <a:pt x="4773" y="6920"/>
                  </a:cubicBezTo>
                  <a:cubicBezTo>
                    <a:pt x="4621" y="6555"/>
                    <a:pt x="4439" y="6160"/>
                    <a:pt x="4226" y="5795"/>
                  </a:cubicBezTo>
                  <a:lnTo>
                    <a:pt x="4226" y="5734"/>
                  </a:lnTo>
                  <a:cubicBezTo>
                    <a:pt x="4317" y="5582"/>
                    <a:pt x="4348" y="5400"/>
                    <a:pt x="4439" y="5217"/>
                  </a:cubicBezTo>
                  <a:cubicBezTo>
                    <a:pt x="4530" y="4822"/>
                    <a:pt x="4651" y="4458"/>
                    <a:pt x="4834" y="4184"/>
                  </a:cubicBezTo>
                  <a:cubicBezTo>
                    <a:pt x="4925" y="4062"/>
                    <a:pt x="4925" y="3910"/>
                    <a:pt x="4803" y="3789"/>
                  </a:cubicBezTo>
                  <a:cubicBezTo>
                    <a:pt x="4753" y="3764"/>
                    <a:pt x="4698" y="3749"/>
                    <a:pt x="4643" y="3749"/>
                  </a:cubicBezTo>
                  <a:cubicBezTo>
                    <a:pt x="4566" y="3749"/>
                    <a:pt x="4492" y="3778"/>
                    <a:pt x="4439" y="3850"/>
                  </a:cubicBezTo>
                  <a:cubicBezTo>
                    <a:pt x="4165" y="4184"/>
                    <a:pt x="4044" y="4640"/>
                    <a:pt x="3922" y="5035"/>
                  </a:cubicBezTo>
                  <a:cubicBezTo>
                    <a:pt x="3922" y="5065"/>
                    <a:pt x="3922" y="5065"/>
                    <a:pt x="3892" y="5096"/>
                  </a:cubicBezTo>
                  <a:cubicBezTo>
                    <a:pt x="3740" y="4822"/>
                    <a:pt x="3588" y="4518"/>
                    <a:pt x="3466" y="4275"/>
                  </a:cubicBezTo>
                  <a:cubicBezTo>
                    <a:pt x="3314" y="3971"/>
                    <a:pt x="3162" y="3637"/>
                    <a:pt x="3010" y="3394"/>
                  </a:cubicBezTo>
                  <a:cubicBezTo>
                    <a:pt x="3284" y="2938"/>
                    <a:pt x="3314" y="2147"/>
                    <a:pt x="3375" y="1388"/>
                  </a:cubicBezTo>
                  <a:cubicBezTo>
                    <a:pt x="3405" y="962"/>
                    <a:pt x="3405" y="537"/>
                    <a:pt x="3466" y="324"/>
                  </a:cubicBezTo>
                  <a:cubicBezTo>
                    <a:pt x="3527" y="172"/>
                    <a:pt x="3436" y="50"/>
                    <a:pt x="3284" y="20"/>
                  </a:cubicBezTo>
                  <a:cubicBezTo>
                    <a:pt x="3251" y="7"/>
                    <a:pt x="3220" y="1"/>
                    <a:pt x="3191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4"/>
            <p:cNvSpPr/>
            <p:nvPr/>
          </p:nvSpPr>
          <p:spPr>
            <a:xfrm>
              <a:off x="12956200" y="2454725"/>
              <a:ext cx="193775" cy="257300"/>
            </a:xfrm>
            <a:custGeom>
              <a:rect b="b" l="l" r="r" t="t"/>
              <a:pathLst>
                <a:path extrusionOk="0" h="10292" w="7751">
                  <a:moveTo>
                    <a:pt x="2102" y="1"/>
                  </a:moveTo>
                  <a:cubicBezTo>
                    <a:pt x="1503" y="1"/>
                    <a:pt x="913" y="161"/>
                    <a:pt x="426" y="579"/>
                  </a:cubicBezTo>
                  <a:cubicBezTo>
                    <a:pt x="0" y="883"/>
                    <a:pt x="182" y="1826"/>
                    <a:pt x="213" y="2282"/>
                  </a:cubicBezTo>
                  <a:cubicBezTo>
                    <a:pt x="304" y="3497"/>
                    <a:pt x="638" y="4652"/>
                    <a:pt x="1094" y="5777"/>
                  </a:cubicBezTo>
                  <a:cubicBezTo>
                    <a:pt x="1854" y="7692"/>
                    <a:pt x="3313" y="8847"/>
                    <a:pt x="5046" y="9850"/>
                  </a:cubicBezTo>
                  <a:cubicBezTo>
                    <a:pt x="5377" y="10016"/>
                    <a:pt x="5763" y="10291"/>
                    <a:pt x="6118" y="10291"/>
                  </a:cubicBezTo>
                  <a:cubicBezTo>
                    <a:pt x="6220" y="10291"/>
                    <a:pt x="6319" y="10269"/>
                    <a:pt x="6414" y="10215"/>
                  </a:cubicBezTo>
                  <a:cubicBezTo>
                    <a:pt x="7295" y="9728"/>
                    <a:pt x="7447" y="7935"/>
                    <a:pt x="7508" y="7084"/>
                  </a:cubicBezTo>
                  <a:cubicBezTo>
                    <a:pt x="7751" y="4713"/>
                    <a:pt x="6596" y="2221"/>
                    <a:pt x="4681" y="853"/>
                  </a:cubicBezTo>
                  <a:cubicBezTo>
                    <a:pt x="4061" y="421"/>
                    <a:pt x="3070" y="1"/>
                    <a:pt x="2102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4"/>
            <p:cNvSpPr/>
            <p:nvPr/>
          </p:nvSpPr>
          <p:spPr>
            <a:xfrm>
              <a:off x="12953900" y="2438600"/>
              <a:ext cx="201400" cy="305250"/>
            </a:xfrm>
            <a:custGeom>
              <a:rect b="b" l="l" r="r" t="t"/>
              <a:pathLst>
                <a:path extrusionOk="0" h="12210" w="8056">
                  <a:moveTo>
                    <a:pt x="3210" y="1"/>
                  </a:moveTo>
                  <a:cubicBezTo>
                    <a:pt x="3094" y="1"/>
                    <a:pt x="3005" y="64"/>
                    <a:pt x="2980" y="191"/>
                  </a:cubicBezTo>
                  <a:cubicBezTo>
                    <a:pt x="2889" y="464"/>
                    <a:pt x="2858" y="890"/>
                    <a:pt x="2858" y="1376"/>
                  </a:cubicBezTo>
                  <a:cubicBezTo>
                    <a:pt x="2828" y="1802"/>
                    <a:pt x="2828" y="2410"/>
                    <a:pt x="2706" y="2775"/>
                  </a:cubicBezTo>
                  <a:cubicBezTo>
                    <a:pt x="2493" y="2319"/>
                    <a:pt x="2250" y="1863"/>
                    <a:pt x="2068" y="1376"/>
                  </a:cubicBezTo>
                  <a:cubicBezTo>
                    <a:pt x="2068" y="1042"/>
                    <a:pt x="2098" y="647"/>
                    <a:pt x="2220" y="434"/>
                  </a:cubicBezTo>
                  <a:cubicBezTo>
                    <a:pt x="2250" y="282"/>
                    <a:pt x="2189" y="161"/>
                    <a:pt x="2068" y="69"/>
                  </a:cubicBezTo>
                  <a:cubicBezTo>
                    <a:pt x="2047" y="65"/>
                    <a:pt x="2028" y="63"/>
                    <a:pt x="2008" y="63"/>
                  </a:cubicBezTo>
                  <a:cubicBezTo>
                    <a:pt x="1884" y="63"/>
                    <a:pt x="1786" y="142"/>
                    <a:pt x="1733" y="221"/>
                  </a:cubicBezTo>
                  <a:cubicBezTo>
                    <a:pt x="1733" y="282"/>
                    <a:pt x="1673" y="313"/>
                    <a:pt x="1673" y="373"/>
                  </a:cubicBezTo>
                  <a:cubicBezTo>
                    <a:pt x="1642" y="313"/>
                    <a:pt x="1642" y="282"/>
                    <a:pt x="1612" y="191"/>
                  </a:cubicBezTo>
                  <a:cubicBezTo>
                    <a:pt x="1588" y="73"/>
                    <a:pt x="1492" y="28"/>
                    <a:pt x="1379" y="28"/>
                  </a:cubicBezTo>
                  <a:cubicBezTo>
                    <a:pt x="1346" y="28"/>
                    <a:pt x="1312" y="32"/>
                    <a:pt x="1278" y="39"/>
                  </a:cubicBezTo>
                  <a:cubicBezTo>
                    <a:pt x="1126" y="69"/>
                    <a:pt x="1065" y="221"/>
                    <a:pt x="1126" y="373"/>
                  </a:cubicBezTo>
                  <a:cubicBezTo>
                    <a:pt x="1278" y="768"/>
                    <a:pt x="1369" y="1133"/>
                    <a:pt x="1521" y="1498"/>
                  </a:cubicBezTo>
                  <a:lnTo>
                    <a:pt x="1521" y="1711"/>
                  </a:lnTo>
                  <a:cubicBezTo>
                    <a:pt x="1217" y="1711"/>
                    <a:pt x="882" y="1589"/>
                    <a:pt x="670" y="1498"/>
                  </a:cubicBezTo>
                  <a:cubicBezTo>
                    <a:pt x="624" y="1464"/>
                    <a:pt x="574" y="1447"/>
                    <a:pt x="525" y="1447"/>
                  </a:cubicBezTo>
                  <a:cubicBezTo>
                    <a:pt x="443" y="1447"/>
                    <a:pt x="362" y="1494"/>
                    <a:pt x="305" y="1589"/>
                  </a:cubicBezTo>
                  <a:cubicBezTo>
                    <a:pt x="244" y="1711"/>
                    <a:pt x="274" y="1863"/>
                    <a:pt x="426" y="1954"/>
                  </a:cubicBezTo>
                  <a:cubicBezTo>
                    <a:pt x="685" y="2095"/>
                    <a:pt x="1090" y="2236"/>
                    <a:pt x="1500" y="2236"/>
                  </a:cubicBezTo>
                  <a:cubicBezTo>
                    <a:pt x="1619" y="2236"/>
                    <a:pt x="1739" y="2224"/>
                    <a:pt x="1855" y="2197"/>
                  </a:cubicBezTo>
                  <a:cubicBezTo>
                    <a:pt x="2007" y="2562"/>
                    <a:pt x="2220" y="2896"/>
                    <a:pt x="2372" y="3261"/>
                  </a:cubicBezTo>
                  <a:cubicBezTo>
                    <a:pt x="2308" y="3279"/>
                    <a:pt x="2231" y="3287"/>
                    <a:pt x="2144" y="3287"/>
                  </a:cubicBezTo>
                  <a:cubicBezTo>
                    <a:pt x="1652" y="3287"/>
                    <a:pt x="858" y="3030"/>
                    <a:pt x="548" y="2927"/>
                  </a:cubicBezTo>
                  <a:lnTo>
                    <a:pt x="396" y="2896"/>
                  </a:lnTo>
                  <a:cubicBezTo>
                    <a:pt x="371" y="2891"/>
                    <a:pt x="346" y="2889"/>
                    <a:pt x="323" y="2889"/>
                  </a:cubicBezTo>
                  <a:cubicBezTo>
                    <a:pt x="204" y="2889"/>
                    <a:pt x="107" y="2952"/>
                    <a:pt x="31" y="3079"/>
                  </a:cubicBezTo>
                  <a:cubicBezTo>
                    <a:pt x="1" y="3230"/>
                    <a:pt x="92" y="3352"/>
                    <a:pt x="244" y="3413"/>
                  </a:cubicBezTo>
                  <a:lnTo>
                    <a:pt x="396" y="3474"/>
                  </a:lnTo>
                  <a:cubicBezTo>
                    <a:pt x="993" y="3657"/>
                    <a:pt x="1643" y="3841"/>
                    <a:pt x="2148" y="3841"/>
                  </a:cubicBezTo>
                  <a:cubicBezTo>
                    <a:pt x="2311" y="3841"/>
                    <a:pt x="2458" y="3822"/>
                    <a:pt x="2585" y="3778"/>
                  </a:cubicBezTo>
                  <a:cubicBezTo>
                    <a:pt x="2737" y="4021"/>
                    <a:pt x="2858" y="4294"/>
                    <a:pt x="3010" y="4568"/>
                  </a:cubicBezTo>
                  <a:cubicBezTo>
                    <a:pt x="3132" y="4781"/>
                    <a:pt x="3223" y="5024"/>
                    <a:pt x="3375" y="5297"/>
                  </a:cubicBezTo>
                  <a:cubicBezTo>
                    <a:pt x="2889" y="5176"/>
                    <a:pt x="2250" y="5024"/>
                    <a:pt x="2007" y="4750"/>
                  </a:cubicBezTo>
                  <a:cubicBezTo>
                    <a:pt x="1974" y="4685"/>
                    <a:pt x="1907" y="4655"/>
                    <a:pt x="1833" y="4655"/>
                  </a:cubicBezTo>
                  <a:cubicBezTo>
                    <a:pt x="1768" y="4655"/>
                    <a:pt x="1699" y="4678"/>
                    <a:pt x="1642" y="4720"/>
                  </a:cubicBezTo>
                  <a:cubicBezTo>
                    <a:pt x="1521" y="4781"/>
                    <a:pt x="1521" y="4993"/>
                    <a:pt x="1612" y="5085"/>
                  </a:cubicBezTo>
                  <a:cubicBezTo>
                    <a:pt x="1977" y="5510"/>
                    <a:pt x="2767" y="5693"/>
                    <a:pt x="3436" y="5845"/>
                  </a:cubicBezTo>
                  <a:cubicBezTo>
                    <a:pt x="3496" y="5845"/>
                    <a:pt x="3588" y="5905"/>
                    <a:pt x="3648" y="5905"/>
                  </a:cubicBezTo>
                  <a:cubicBezTo>
                    <a:pt x="3892" y="6361"/>
                    <a:pt x="4074" y="6756"/>
                    <a:pt x="4287" y="7212"/>
                  </a:cubicBezTo>
                  <a:lnTo>
                    <a:pt x="3952" y="7121"/>
                  </a:lnTo>
                  <a:cubicBezTo>
                    <a:pt x="3892" y="7060"/>
                    <a:pt x="3770" y="7060"/>
                    <a:pt x="3679" y="7030"/>
                  </a:cubicBezTo>
                  <a:cubicBezTo>
                    <a:pt x="3527" y="6969"/>
                    <a:pt x="3344" y="6908"/>
                    <a:pt x="3162" y="6848"/>
                  </a:cubicBezTo>
                  <a:cubicBezTo>
                    <a:pt x="2463" y="6604"/>
                    <a:pt x="1764" y="6361"/>
                    <a:pt x="1369" y="5845"/>
                  </a:cubicBezTo>
                  <a:cubicBezTo>
                    <a:pt x="1332" y="5790"/>
                    <a:pt x="1241" y="5746"/>
                    <a:pt x="1154" y="5746"/>
                  </a:cubicBezTo>
                  <a:cubicBezTo>
                    <a:pt x="1096" y="5746"/>
                    <a:pt x="1040" y="5765"/>
                    <a:pt x="1004" y="5814"/>
                  </a:cubicBezTo>
                  <a:cubicBezTo>
                    <a:pt x="882" y="5905"/>
                    <a:pt x="852" y="6088"/>
                    <a:pt x="943" y="6209"/>
                  </a:cubicBezTo>
                  <a:cubicBezTo>
                    <a:pt x="1460" y="6848"/>
                    <a:pt x="2281" y="7152"/>
                    <a:pt x="3010" y="7364"/>
                  </a:cubicBezTo>
                  <a:cubicBezTo>
                    <a:pt x="3192" y="7455"/>
                    <a:pt x="3344" y="7486"/>
                    <a:pt x="3527" y="7577"/>
                  </a:cubicBezTo>
                  <a:cubicBezTo>
                    <a:pt x="3618" y="7607"/>
                    <a:pt x="3740" y="7638"/>
                    <a:pt x="3800" y="7638"/>
                  </a:cubicBezTo>
                  <a:cubicBezTo>
                    <a:pt x="4044" y="7729"/>
                    <a:pt x="4378" y="7820"/>
                    <a:pt x="4439" y="7942"/>
                  </a:cubicBezTo>
                  <a:cubicBezTo>
                    <a:pt x="4499" y="8033"/>
                    <a:pt x="4591" y="8063"/>
                    <a:pt x="4682" y="8063"/>
                  </a:cubicBezTo>
                  <a:cubicBezTo>
                    <a:pt x="4864" y="8398"/>
                    <a:pt x="5047" y="8732"/>
                    <a:pt x="5199" y="9097"/>
                  </a:cubicBezTo>
                  <a:cubicBezTo>
                    <a:pt x="5259" y="9158"/>
                    <a:pt x="5290" y="9249"/>
                    <a:pt x="5320" y="9279"/>
                  </a:cubicBezTo>
                  <a:cubicBezTo>
                    <a:pt x="5199" y="9249"/>
                    <a:pt x="5138" y="9188"/>
                    <a:pt x="5016" y="9188"/>
                  </a:cubicBezTo>
                  <a:cubicBezTo>
                    <a:pt x="4955" y="9188"/>
                    <a:pt x="4864" y="9158"/>
                    <a:pt x="4803" y="9127"/>
                  </a:cubicBezTo>
                  <a:cubicBezTo>
                    <a:pt x="3800" y="8823"/>
                    <a:pt x="2737" y="8276"/>
                    <a:pt x="1855" y="7547"/>
                  </a:cubicBezTo>
                  <a:cubicBezTo>
                    <a:pt x="1817" y="7521"/>
                    <a:pt x="1769" y="7507"/>
                    <a:pt x="1717" y="7507"/>
                  </a:cubicBezTo>
                  <a:cubicBezTo>
                    <a:pt x="1643" y="7507"/>
                    <a:pt x="1562" y="7536"/>
                    <a:pt x="1490" y="7607"/>
                  </a:cubicBezTo>
                  <a:cubicBezTo>
                    <a:pt x="1399" y="7699"/>
                    <a:pt x="1399" y="7851"/>
                    <a:pt x="1521" y="7972"/>
                  </a:cubicBezTo>
                  <a:cubicBezTo>
                    <a:pt x="2463" y="8732"/>
                    <a:pt x="3588" y="9340"/>
                    <a:pt x="4651" y="9644"/>
                  </a:cubicBezTo>
                  <a:cubicBezTo>
                    <a:pt x="4712" y="9674"/>
                    <a:pt x="4803" y="9674"/>
                    <a:pt x="4895" y="9735"/>
                  </a:cubicBezTo>
                  <a:cubicBezTo>
                    <a:pt x="5138" y="9766"/>
                    <a:pt x="5351" y="9826"/>
                    <a:pt x="5503" y="9948"/>
                  </a:cubicBezTo>
                  <a:cubicBezTo>
                    <a:pt x="5547" y="9992"/>
                    <a:pt x="5592" y="10021"/>
                    <a:pt x="5648" y="10021"/>
                  </a:cubicBezTo>
                  <a:cubicBezTo>
                    <a:pt x="5669" y="10021"/>
                    <a:pt x="5691" y="10017"/>
                    <a:pt x="5715" y="10009"/>
                  </a:cubicBezTo>
                  <a:cubicBezTo>
                    <a:pt x="5746" y="10100"/>
                    <a:pt x="5807" y="10221"/>
                    <a:pt x="5867" y="10343"/>
                  </a:cubicBezTo>
                  <a:lnTo>
                    <a:pt x="5958" y="10556"/>
                  </a:lnTo>
                  <a:cubicBezTo>
                    <a:pt x="6232" y="11103"/>
                    <a:pt x="6506" y="11620"/>
                    <a:pt x="6870" y="12136"/>
                  </a:cubicBezTo>
                  <a:cubicBezTo>
                    <a:pt x="6921" y="12187"/>
                    <a:pt x="6998" y="12209"/>
                    <a:pt x="7073" y="12209"/>
                  </a:cubicBezTo>
                  <a:cubicBezTo>
                    <a:pt x="7135" y="12209"/>
                    <a:pt x="7194" y="12194"/>
                    <a:pt x="7235" y="12167"/>
                  </a:cubicBezTo>
                  <a:cubicBezTo>
                    <a:pt x="7326" y="12076"/>
                    <a:pt x="7326" y="11893"/>
                    <a:pt x="7265" y="11772"/>
                  </a:cubicBezTo>
                  <a:cubicBezTo>
                    <a:pt x="6931" y="11377"/>
                    <a:pt x="6658" y="10860"/>
                    <a:pt x="6414" y="10343"/>
                  </a:cubicBezTo>
                  <a:lnTo>
                    <a:pt x="6323" y="10100"/>
                  </a:lnTo>
                  <a:cubicBezTo>
                    <a:pt x="6232" y="9948"/>
                    <a:pt x="6171" y="9766"/>
                    <a:pt x="6050" y="9614"/>
                  </a:cubicBezTo>
                  <a:cubicBezTo>
                    <a:pt x="6688" y="8671"/>
                    <a:pt x="7235" y="7577"/>
                    <a:pt x="7691" y="6513"/>
                  </a:cubicBezTo>
                  <a:cubicBezTo>
                    <a:pt x="7782" y="6270"/>
                    <a:pt x="7904" y="6057"/>
                    <a:pt x="7995" y="5814"/>
                  </a:cubicBezTo>
                  <a:cubicBezTo>
                    <a:pt x="8056" y="5693"/>
                    <a:pt x="7995" y="5510"/>
                    <a:pt x="7873" y="5480"/>
                  </a:cubicBezTo>
                  <a:cubicBezTo>
                    <a:pt x="7839" y="5454"/>
                    <a:pt x="7800" y="5443"/>
                    <a:pt x="7760" y="5443"/>
                  </a:cubicBezTo>
                  <a:cubicBezTo>
                    <a:pt x="7661" y="5443"/>
                    <a:pt x="7561" y="5514"/>
                    <a:pt x="7539" y="5601"/>
                  </a:cubicBezTo>
                  <a:cubicBezTo>
                    <a:pt x="7417" y="5814"/>
                    <a:pt x="7296" y="6057"/>
                    <a:pt x="7235" y="6270"/>
                  </a:cubicBezTo>
                  <a:cubicBezTo>
                    <a:pt x="6779" y="7212"/>
                    <a:pt x="6354" y="8215"/>
                    <a:pt x="5776" y="9036"/>
                  </a:cubicBezTo>
                  <a:lnTo>
                    <a:pt x="5655" y="8823"/>
                  </a:lnTo>
                  <a:cubicBezTo>
                    <a:pt x="5442" y="8398"/>
                    <a:pt x="5259" y="8003"/>
                    <a:pt x="5016" y="7607"/>
                  </a:cubicBezTo>
                  <a:cubicBezTo>
                    <a:pt x="5624" y="6270"/>
                    <a:pt x="6384" y="4720"/>
                    <a:pt x="7144" y="3261"/>
                  </a:cubicBezTo>
                  <a:cubicBezTo>
                    <a:pt x="7205" y="3079"/>
                    <a:pt x="7144" y="2927"/>
                    <a:pt x="7053" y="2866"/>
                  </a:cubicBezTo>
                  <a:cubicBezTo>
                    <a:pt x="7007" y="2832"/>
                    <a:pt x="6957" y="2814"/>
                    <a:pt x="6908" y="2814"/>
                  </a:cubicBezTo>
                  <a:cubicBezTo>
                    <a:pt x="6826" y="2814"/>
                    <a:pt x="6745" y="2862"/>
                    <a:pt x="6688" y="2957"/>
                  </a:cubicBezTo>
                  <a:cubicBezTo>
                    <a:pt x="6019" y="4294"/>
                    <a:pt x="5320" y="5662"/>
                    <a:pt x="4773" y="6908"/>
                  </a:cubicBezTo>
                  <a:cubicBezTo>
                    <a:pt x="4621" y="6544"/>
                    <a:pt x="4408" y="6148"/>
                    <a:pt x="4226" y="5784"/>
                  </a:cubicBezTo>
                  <a:lnTo>
                    <a:pt x="4226" y="5723"/>
                  </a:lnTo>
                  <a:cubicBezTo>
                    <a:pt x="4317" y="5571"/>
                    <a:pt x="4348" y="5389"/>
                    <a:pt x="4408" y="5206"/>
                  </a:cubicBezTo>
                  <a:cubicBezTo>
                    <a:pt x="4530" y="4811"/>
                    <a:pt x="4651" y="4446"/>
                    <a:pt x="4834" y="4173"/>
                  </a:cubicBezTo>
                  <a:cubicBezTo>
                    <a:pt x="4925" y="4051"/>
                    <a:pt x="4925" y="3899"/>
                    <a:pt x="4803" y="3808"/>
                  </a:cubicBezTo>
                  <a:cubicBezTo>
                    <a:pt x="4747" y="3766"/>
                    <a:pt x="4684" y="3743"/>
                    <a:pt x="4621" y="3743"/>
                  </a:cubicBezTo>
                  <a:cubicBezTo>
                    <a:pt x="4547" y="3743"/>
                    <a:pt x="4473" y="3773"/>
                    <a:pt x="4408" y="3838"/>
                  </a:cubicBezTo>
                  <a:cubicBezTo>
                    <a:pt x="4165" y="4173"/>
                    <a:pt x="4044" y="4629"/>
                    <a:pt x="3922" y="5024"/>
                  </a:cubicBezTo>
                  <a:cubicBezTo>
                    <a:pt x="3922" y="5054"/>
                    <a:pt x="3922" y="5054"/>
                    <a:pt x="3892" y="5085"/>
                  </a:cubicBezTo>
                  <a:cubicBezTo>
                    <a:pt x="3740" y="4811"/>
                    <a:pt x="3588" y="4537"/>
                    <a:pt x="3466" y="4264"/>
                  </a:cubicBezTo>
                  <a:cubicBezTo>
                    <a:pt x="3314" y="3960"/>
                    <a:pt x="3162" y="3656"/>
                    <a:pt x="3010" y="3382"/>
                  </a:cubicBezTo>
                  <a:cubicBezTo>
                    <a:pt x="3284" y="2927"/>
                    <a:pt x="3314" y="2136"/>
                    <a:pt x="3344" y="1376"/>
                  </a:cubicBezTo>
                  <a:cubicBezTo>
                    <a:pt x="3405" y="951"/>
                    <a:pt x="3405" y="525"/>
                    <a:pt x="3466" y="313"/>
                  </a:cubicBezTo>
                  <a:cubicBezTo>
                    <a:pt x="3496" y="161"/>
                    <a:pt x="3436" y="39"/>
                    <a:pt x="3284" y="9"/>
                  </a:cubicBezTo>
                  <a:cubicBezTo>
                    <a:pt x="3258" y="3"/>
                    <a:pt x="3234" y="1"/>
                    <a:pt x="3210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13392375" y="2192175"/>
              <a:ext cx="148950" cy="212375"/>
            </a:xfrm>
            <a:custGeom>
              <a:rect b="b" l="l" r="r" t="t"/>
              <a:pathLst>
                <a:path extrusionOk="0" h="8495" w="5958">
                  <a:moveTo>
                    <a:pt x="3988" y="1"/>
                  </a:moveTo>
                  <a:cubicBezTo>
                    <a:pt x="3603" y="1"/>
                    <a:pt x="3108" y="493"/>
                    <a:pt x="2888" y="686"/>
                  </a:cubicBezTo>
                  <a:cubicBezTo>
                    <a:pt x="2128" y="1324"/>
                    <a:pt x="1520" y="2084"/>
                    <a:pt x="973" y="2875"/>
                  </a:cubicBezTo>
                  <a:cubicBezTo>
                    <a:pt x="61" y="4242"/>
                    <a:pt x="0" y="5762"/>
                    <a:pt x="122" y="7343"/>
                  </a:cubicBezTo>
                  <a:cubicBezTo>
                    <a:pt x="183" y="7738"/>
                    <a:pt x="183" y="8255"/>
                    <a:pt x="547" y="8407"/>
                  </a:cubicBezTo>
                  <a:cubicBezTo>
                    <a:pt x="688" y="8468"/>
                    <a:pt x="844" y="8495"/>
                    <a:pt x="1009" y="8495"/>
                  </a:cubicBezTo>
                  <a:cubicBezTo>
                    <a:pt x="1736" y="8495"/>
                    <a:pt x="2635" y="7980"/>
                    <a:pt x="3131" y="7707"/>
                  </a:cubicBezTo>
                  <a:cubicBezTo>
                    <a:pt x="4772" y="6735"/>
                    <a:pt x="5958" y="4850"/>
                    <a:pt x="5897" y="2905"/>
                  </a:cubicBezTo>
                  <a:cubicBezTo>
                    <a:pt x="5867" y="1993"/>
                    <a:pt x="5380" y="352"/>
                    <a:pt x="4104" y="17"/>
                  </a:cubicBezTo>
                  <a:cubicBezTo>
                    <a:pt x="4067" y="6"/>
                    <a:pt x="4028" y="1"/>
                    <a:pt x="3988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13384000" y="2188775"/>
              <a:ext cx="161900" cy="238850"/>
            </a:xfrm>
            <a:custGeom>
              <a:rect b="b" l="l" r="r" t="t"/>
              <a:pathLst>
                <a:path extrusionOk="0" h="9554" w="6476">
                  <a:moveTo>
                    <a:pt x="5336" y="0"/>
                  </a:moveTo>
                  <a:cubicBezTo>
                    <a:pt x="5268" y="0"/>
                    <a:pt x="5197" y="34"/>
                    <a:pt x="5138" y="93"/>
                  </a:cubicBezTo>
                  <a:cubicBezTo>
                    <a:pt x="4955" y="336"/>
                    <a:pt x="4803" y="609"/>
                    <a:pt x="4621" y="883"/>
                  </a:cubicBezTo>
                  <a:cubicBezTo>
                    <a:pt x="4591" y="913"/>
                    <a:pt x="4499" y="944"/>
                    <a:pt x="4469" y="1004"/>
                  </a:cubicBezTo>
                  <a:cubicBezTo>
                    <a:pt x="4317" y="792"/>
                    <a:pt x="4226" y="549"/>
                    <a:pt x="4195" y="305"/>
                  </a:cubicBezTo>
                  <a:cubicBezTo>
                    <a:pt x="4195" y="184"/>
                    <a:pt x="4074" y="123"/>
                    <a:pt x="3983" y="123"/>
                  </a:cubicBezTo>
                  <a:cubicBezTo>
                    <a:pt x="3861" y="123"/>
                    <a:pt x="3770" y="245"/>
                    <a:pt x="3770" y="336"/>
                  </a:cubicBezTo>
                  <a:cubicBezTo>
                    <a:pt x="3831" y="640"/>
                    <a:pt x="3983" y="1156"/>
                    <a:pt x="4287" y="1400"/>
                  </a:cubicBezTo>
                  <a:cubicBezTo>
                    <a:pt x="4135" y="1673"/>
                    <a:pt x="3983" y="1947"/>
                    <a:pt x="3831" y="2251"/>
                  </a:cubicBezTo>
                  <a:cubicBezTo>
                    <a:pt x="3557" y="2008"/>
                    <a:pt x="3284" y="1187"/>
                    <a:pt x="3223" y="913"/>
                  </a:cubicBezTo>
                  <a:lnTo>
                    <a:pt x="3162" y="792"/>
                  </a:lnTo>
                  <a:cubicBezTo>
                    <a:pt x="3132" y="701"/>
                    <a:pt x="3010" y="640"/>
                    <a:pt x="2919" y="640"/>
                  </a:cubicBezTo>
                  <a:cubicBezTo>
                    <a:pt x="2797" y="701"/>
                    <a:pt x="2767" y="792"/>
                    <a:pt x="2767" y="913"/>
                  </a:cubicBezTo>
                  <a:lnTo>
                    <a:pt x="2797" y="1035"/>
                  </a:lnTo>
                  <a:cubicBezTo>
                    <a:pt x="2980" y="1673"/>
                    <a:pt x="3253" y="2372"/>
                    <a:pt x="3618" y="2615"/>
                  </a:cubicBezTo>
                  <a:cubicBezTo>
                    <a:pt x="3527" y="2859"/>
                    <a:pt x="3405" y="3041"/>
                    <a:pt x="3284" y="3284"/>
                  </a:cubicBezTo>
                  <a:cubicBezTo>
                    <a:pt x="3162" y="3467"/>
                    <a:pt x="3101" y="3649"/>
                    <a:pt x="2980" y="3831"/>
                  </a:cubicBezTo>
                  <a:cubicBezTo>
                    <a:pt x="2828" y="3467"/>
                    <a:pt x="2645" y="2980"/>
                    <a:pt x="2706" y="2707"/>
                  </a:cubicBezTo>
                  <a:cubicBezTo>
                    <a:pt x="2737" y="2585"/>
                    <a:pt x="2676" y="2463"/>
                    <a:pt x="2554" y="2433"/>
                  </a:cubicBezTo>
                  <a:cubicBezTo>
                    <a:pt x="2538" y="2428"/>
                    <a:pt x="2522" y="2425"/>
                    <a:pt x="2505" y="2425"/>
                  </a:cubicBezTo>
                  <a:cubicBezTo>
                    <a:pt x="2423" y="2425"/>
                    <a:pt x="2331" y="2484"/>
                    <a:pt x="2281" y="2585"/>
                  </a:cubicBezTo>
                  <a:cubicBezTo>
                    <a:pt x="2189" y="3041"/>
                    <a:pt x="2463" y="3649"/>
                    <a:pt x="2645" y="4135"/>
                  </a:cubicBezTo>
                  <a:cubicBezTo>
                    <a:pt x="2676" y="4226"/>
                    <a:pt x="2676" y="4257"/>
                    <a:pt x="2706" y="4348"/>
                  </a:cubicBezTo>
                  <a:cubicBezTo>
                    <a:pt x="2524" y="4682"/>
                    <a:pt x="2341" y="5017"/>
                    <a:pt x="2098" y="5351"/>
                  </a:cubicBezTo>
                  <a:cubicBezTo>
                    <a:pt x="2068" y="5260"/>
                    <a:pt x="2068" y="5169"/>
                    <a:pt x="2037" y="5047"/>
                  </a:cubicBezTo>
                  <a:cubicBezTo>
                    <a:pt x="2007" y="4986"/>
                    <a:pt x="2007" y="4895"/>
                    <a:pt x="1946" y="4865"/>
                  </a:cubicBezTo>
                  <a:lnTo>
                    <a:pt x="1855" y="4409"/>
                  </a:lnTo>
                  <a:cubicBezTo>
                    <a:pt x="1703" y="3892"/>
                    <a:pt x="1490" y="3223"/>
                    <a:pt x="1642" y="2737"/>
                  </a:cubicBezTo>
                  <a:cubicBezTo>
                    <a:pt x="1703" y="2615"/>
                    <a:pt x="1612" y="2524"/>
                    <a:pt x="1490" y="2463"/>
                  </a:cubicBezTo>
                  <a:cubicBezTo>
                    <a:pt x="1478" y="2459"/>
                    <a:pt x="1465" y="2457"/>
                    <a:pt x="1452" y="2457"/>
                  </a:cubicBezTo>
                  <a:cubicBezTo>
                    <a:pt x="1368" y="2457"/>
                    <a:pt x="1269" y="2536"/>
                    <a:pt x="1217" y="2615"/>
                  </a:cubicBezTo>
                  <a:cubicBezTo>
                    <a:pt x="1034" y="3223"/>
                    <a:pt x="1217" y="3922"/>
                    <a:pt x="1429" y="4530"/>
                  </a:cubicBezTo>
                  <a:cubicBezTo>
                    <a:pt x="1460" y="4682"/>
                    <a:pt x="1490" y="4834"/>
                    <a:pt x="1521" y="4956"/>
                  </a:cubicBezTo>
                  <a:cubicBezTo>
                    <a:pt x="1521" y="5017"/>
                    <a:pt x="1581" y="5108"/>
                    <a:pt x="1612" y="5169"/>
                  </a:cubicBezTo>
                  <a:cubicBezTo>
                    <a:pt x="1703" y="5351"/>
                    <a:pt x="1764" y="5625"/>
                    <a:pt x="1733" y="5746"/>
                  </a:cubicBezTo>
                  <a:cubicBezTo>
                    <a:pt x="1703" y="5807"/>
                    <a:pt x="1733" y="5898"/>
                    <a:pt x="1764" y="5929"/>
                  </a:cubicBezTo>
                  <a:cubicBezTo>
                    <a:pt x="1612" y="6202"/>
                    <a:pt x="1460" y="6506"/>
                    <a:pt x="1338" y="6780"/>
                  </a:cubicBezTo>
                  <a:cubicBezTo>
                    <a:pt x="1308" y="6810"/>
                    <a:pt x="1308" y="6871"/>
                    <a:pt x="1278" y="6932"/>
                  </a:cubicBezTo>
                  <a:cubicBezTo>
                    <a:pt x="1217" y="6840"/>
                    <a:pt x="1186" y="6780"/>
                    <a:pt x="1186" y="6688"/>
                  </a:cubicBezTo>
                  <a:cubicBezTo>
                    <a:pt x="1156" y="6628"/>
                    <a:pt x="1156" y="6567"/>
                    <a:pt x="1126" y="6506"/>
                  </a:cubicBezTo>
                  <a:cubicBezTo>
                    <a:pt x="852" y="5716"/>
                    <a:pt x="730" y="4743"/>
                    <a:pt x="761" y="3831"/>
                  </a:cubicBezTo>
                  <a:cubicBezTo>
                    <a:pt x="761" y="3740"/>
                    <a:pt x="700" y="3618"/>
                    <a:pt x="578" y="3618"/>
                  </a:cubicBezTo>
                  <a:cubicBezTo>
                    <a:pt x="457" y="3618"/>
                    <a:pt x="366" y="3679"/>
                    <a:pt x="366" y="3801"/>
                  </a:cubicBezTo>
                  <a:cubicBezTo>
                    <a:pt x="274" y="4804"/>
                    <a:pt x="426" y="5777"/>
                    <a:pt x="700" y="6658"/>
                  </a:cubicBezTo>
                  <a:cubicBezTo>
                    <a:pt x="730" y="6719"/>
                    <a:pt x="730" y="6780"/>
                    <a:pt x="761" y="6840"/>
                  </a:cubicBezTo>
                  <a:cubicBezTo>
                    <a:pt x="852" y="7023"/>
                    <a:pt x="943" y="7175"/>
                    <a:pt x="882" y="7327"/>
                  </a:cubicBezTo>
                  <a:cubicBezTo>
                    <a:pt x="882" y="7388"/>
                    <a:pt x="882" y="7448"/>
                    <a:pt x="913" y="7479"/>
                  </a:cubicBezTo>
                  <a:cubicBezTo>
                    <a:pt x="882" y="7570"/>
                    <a:pt x="852" y="7691"/>
                    <a:pt x="761" y="7752"/>
                  </a:cubicBezTo>
                  <a:lnTo>
                    <a:pt x="670" y="7935"/>
                  </a:lnTo>
                  <a:cubicBezTo>
                    <a:pt x="426" y="8360"/>
                    <a:pt x="214" y="8786"/>
                    <a:pt x="62" y="9272"/>
                  </a:cubicBezTo>
                  <a:cubicBezTo>
                    <a:pt x="1" y="9394"/>
                    <a:pt x="92" y="9515"/>
                    <a:pt x="214" y="9546"/>
                  </a:cubicBezTo>
                  <a:cubicBezTo>
                    <a:pt x="229" y="9551"/>
                    <a:pt x="246" y="9553"/>
                    <a:pt x="263" y="9553"/>
                  </a:cubicBezTo>
                  <a:cubicBezTo>
                    <a:pt x="344" y="9553"/>
                    <a:pt x="432" y="9494"/>
                    <a:pt x="457" y="9394"/>
                  </a:cubicBezTo>
                  <a:cubicBezTo>
                    <a:pt x="578" y="8968"/>
                    <a:pt x="822" y="8543"/>
                    <a:pt x="1004" y="8178"/>
                  </a:cubicBezTo>
                  <a:lnTo>
                    <a:pt x="1126" y="7995"/>
                  </a:lnTo>
                  <a:cubicBezTo>
                    <a:pt x="1186" y="7874"/>
                    <a:pt x="1278" y="7722"/>
                    <a:pt x="1338" y="7570"/>
                  </a:cubicBezTo>
                  <a:cubicBezTo>
                    <a:pt x="2281" y="7570"/>
                    <a:pt x="3253" y="7388"/>
                    <a:pt x="4165" y="7236"/>
                  </a:cubicBezTo>
                  <a:cubicBezTo>
                    <a:pt x="4347" y="7175"/>
                    <a:pt x="4560" y="7144"/>
                    <a:pt x="4773" y="7114"/>
                  </a:cubicBezTo>
                  <a:cubicBezTo>
                    <a:pt x="4864" y="7084"/>
                    <a:pt x="4955" y="6992"/>
                    <a:pt x="4955" y="6871"/>
                  </a:cubicBezTo>
                  <a:cubicBezTo>
                    <a:pt x="4925" y="6780"/>
                    <a:pt x="4834" y="6688"/>
                    <a:pt x="4743" y="6688"/>
                  </a:cubicBezTo>
                  <a:cubicBezTo>
                    <a:pt x="4530" y="6719"/>
                    <a:pt x="4317" y="6780"/>
                    <a:pt x="4135" y="6810"/>
                  </a:cubicBezTo>
                  <a:cubicBezTo>
                    <a:pt x="3284" y="6962"/>
                    <a:pt x="2463" y="7114"/>
                    <a:pt x="1612" y="7144"/>
                  </a:cubicBezTo>
                  <a:cubicBezTo>
                    <a:pt x="1642" y="7084"/>
                    <a:pt x="1703" y="7023"/>
                    <a:pt x="1703" y="6962"/>
                  </a:cubicBezTo>
                  <a:cubicBezTo>
                    <a:pt x="1855" y="6628"/>
                    <a:pt x="2037" y="6263"/>
                    <a:pt x="2220" y="5959"/>
                  </a:cubicBezTo>
                  <a:cubicBezTo>
                    <a:pt x="3405" y="5746"/>
                    <a:pt x="4773" y="5503"/>
                    <a:pt x="6050" y="5351"/>
                  </a:cubicBezTo>
                  <a:cubicBezTo>
                    <a:pt x="6109" y="5373"/>
                    <a:pt x="6157" y="5383"/>
                    <a:pt x="6196" y="5383"/>
                  </a:cubicBezTo>
                  <a:cubicBezTo>
                    <a:pt x="6317" y="5383"/>
                    <a:pt x="6346" y="5291"/>
                    <a:pt x="6323" y="5199"/>
                  </a:cubicBezTo>
                  <a:cubicBezTo>
                    <a:pt x="6323" y="5108"/>
                    <a:pt x="6202" y="5017"/>
                    <a:pt x="6110" y="5017"/>
                  </a:cubicBezTo>
                  <a:cubicBezTo>
                    <a:pt x="4925" y="5169"/>
                    <a:pt x="3679" y="5351"/>
                    <a:pt x="2554" y="5564"/>
                  </a:cubicBezTo>
                  <a:cubicBezTo>
                    <a:pt x="2706" y="5260"/>
                    <a:pt x="2919" y="4986"/>
                    <a:pt x="3071" y="4682"/>
                  </a:cubicBezTo>
                  <a:lnTo>
                    <a:pt x="3101" y="4682"/>
                  </a:lnTo>
                  <a:cubicBezTo>
                    <a:pt x="3253" y="4652"/>
                    <a:pt x="3405" y="4591"/>
                    <a:pt x="3557" y="4530"/>
                  </a:cubicBezTo>
                  <a:cubicBezTo>
                    <a:pt x="3861" y="4409"/>
                    <a:pt x="4165" y="4348"/>
                    <a:pt x="4439" y="4348"/>
                  </a:cubicBezTo>
                  <a:cubicBezTo>
                    <a:pt x="4530" y="4348"/>
                    <a:pt x="4651" y="4257"/>
                    <a:pt x="4651" y="4135"/>
                  </a:cubicBezTo>
                  <a:cubicBezTo>
                    <a:pt x="4651" y="4044"/>
                    <a:pt x="4560" y="3922"/>
                    <a:pt x="4469" y="3922"/>
                  </a:cubicBezTo>
                  <a:cubicBezTo>
                    <a:pt x="4104" y="3922"/>
                    <a:pt x="3770" y="4014"/>
                    <a:pt x="3436" y="4135"/>
                  </a:cubicBezTo>
                  <a:lnTo>
                    <a:pt x="3405" y="4135"/>
                  </a:lnTo>
                  <a:lnTo>
                    <a:pt x="3740" y="3467"/>
                  </a:lnTo>
                  <a:cubicBezTo>
                    <a:pt x="3861" y="3223"/>
                    <a:pt x="4013" y="2980"/>
                    <a:pt x="4135" y="2737"/>
                  </a:cubicBezTo>
                  <a:cubicBezTo>
                    <a:pt x="4530" y="2707"/>
                    <a:pt x="5077" y="2372"/>
                    <a:pt x="5594" y="2008"/>
                  </a:cubicBezTo>
                  <a:cubicBezTo>
                    <a:pt x="5898" y="1825"/>
                    <a:pt x="6171" y="1673"/>
                    <a:pt x="6323" y="1612"/>
                  </a:cubicBezTo>
                  <a:cubicBezTo>
                    <a:pt x="6445" y="1552"/>
                    <a:pt x="6475" y="1460"/>
                    <a:pt x="6445" y="1339"/>
                  </a:cubicBezTo>
                  <a:cubicBezTo>
                    <a:pt x="6422" y="1246"/>
                    <a:pt x="6345" y="1206"/>
                    <a:pt x="6256" y="1206"/>
                  </a:cubicBezTo>
                  <a:cubicBezTo>
                    <a:pt x="6229" y="1206"/>
                    <a:pt x="6200" y="1210"/>
                    <a:pt x="6171" y="1217"/>
                  </a:cubicBezTo>
                  <a:cubicBezTo>
                    <a:pt x="5958" y="1308"/>
                    <a:pt x="5685" y="1491"/>
                    <a:pt x="5351" y="1673"/>
                  </a:cubicBezTo>
                  <a:cubicBezTo>
                    <a:pt x="5047" y="1856"/>
                    <a:pt x="4651" y="2099"/>
                    <a:pt x="4347" y="2251"/>
                  </a:cubicBezTo>
                  <a:cubicBezTo>
                    <a:pt x="4530" y="1856"/>
                    <a:pt x="4773" y="1521"/>
                    <a:pt x="4955" y="1187"/>
                  </a:cubicBezTo>
                  <a:cubicBezTo>
                    <a:pt x="5199" y="1035"/>
                    <a:pt x="5442" y="883"/>
                    <a:pt x="5654" y="852"/>
                  </a:cubicBezTo>
                  <a:cubicBezTo>
                    <a:pt x="5746" y="792"/>
                    <a:pt x="5837" y="701"/>
                    <a:pt x="5806" y="579"/>
                  </a:cubicBezTo>
                  <a:cubicBezTo>
                    <a:pt x="5756" y="478"/>
                    <a:pt x="5685" y="419"/>
                    <a:pt x="5593" y="419"/>
                  </a:cubicBezTo>
                  <a:cubicBezTo>
                    <a:pt x="5574" y="419"/>
                    <a:pt x="5554" y="422"/>
                    <a:pt x="5533" y="427"/>
                  </a:cubicBezTo>
                  <a:cubicBezTo>
                    <a:pt x="5503" y="427"/>
                    <a:pt x="5442" y="457"/>
                    <a:pt x="5411" y="457"/>
                  </a:cubicBezTo>
                  <a:cubicBezTo>
                    <a:pt x="5442" y="427"/>
                    <a:pt x="5442" y="397"/>
                    <a:pt x="5503" y="336"/>
                  </a:cubicBezTo>
                  <a:cubicBezTo>
                    <a:pt x="5563" y="275"/>
                    <a:pt x="5533" y="123"/>
                    <a:pt x="5442" y="32"/>
                  </a:cubicBezTo>
                  <a:cubicBezTo>
                    <a:pt x="5409" y="10"/>
                    <a:pt x="5373" y="0"/>
                    <a:pt x="5336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13067125" y="2411375"/>
              <a:ext cx="157325" cy="102300"/>
            </a:xfrm>
            <a:custGeom>
              <a:rect b="b" l="l" r="r" t="t"/>
              <a:pathLst>
                <a:path extrusionOk="0" h="4092" w="6293">
                  <a:moveTo>
                    <a:pt x="2241" y="0"/>
                  </a:moveTo>
                  <a:cubicBezTo>
                    <a:pt x="2194" y="0"/>
                    <a:pt x="2146" y="1"/>
                    <a:pt x="2098" y="3"/>
                  </a:cubicBezTo>
                  <a:cubicBezTo>
                    <a:pt x="1460" y="34"/>
                    <a:pt x="305" y="398"/>
                    <a:pt x="92" y="1310"/>
                  </a:cubicBezTo>
                  <a:cubicBezTo>
                    <a:pt x="1" y="1584"/>
                    <a:pt x="426" y="1979"/>
                    <a:pt x="578" y="2161"/>
                  </a:cubicBezTo>
                  <a:cubicBezTo>
                    <a:pt x="1034" y="2678"/>
                    <a:pt x="1551" y="3104"/>
                    <a:pt x="2129" y="3499"/>
                  </a:cubicBezTo>
                  <a:cubicBezTo>
                    <a:pt x="2803" y="3941"/>
                    <a:pt x="3535" y="4092"/>
                    <a:pt x="4296" y="4092"/>
                  </a:cubicBezTo>
                  <a:cubicBezTo>
                    <a:pt x="4633" y="4092"/>
                    <a:pt x="4975" y="4062"/>
                    <a:pt x="5320" y="4016"/>
                  </a:cubicBezTo>
                  <a:cubicBezTo>
                    <a:pt x="5594" y="3985"/>
                    <a:pt x="5958" y="3985"/>
                    <a:pt x="6080" y="3712"/>
                  </a:cubicBezTo>
                  <a:cubicBezTo>
                    <a:pt x="6293" y="3195"/>
                    <a:pt x="5776" y="2313"/>
                    <a:pt x="5503" y="1888"/>
                  </a:cubicBezTo>
                  <a:cubicBezTo>
                    <a:pt x="4857" y="802"/>
                    <a:pt x="3561" y="0"/>
                    <a:pt x="2241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13067900" y="2405850"/>
              <a:ext cx="172525" cy="108200"/>
            </a:xfrm>
            <a:custGeom>
              <a:rect b="b" l="l" r="r" t="t"/>
              <a:pathLst>
                <a:path extrusionOk="0" h="4328" w="6901">
                  <a:moveTo>
                    <a:pt x="975" y="0"/>
                  </a:moveTo>
                  <a:cubicBezTo>
                    <a:pt x="956" y="0"/>
                    <a:pt x="935" y="4"/>
                    <a:pt x="912" y="12"/>
                  </a:cubicBezTo>
                  <a:cubicBezTo>
                    <a:pt x="851" y="72"/>
                    <a:pt x="821" y="133"/>
                    <a:pt x="851" y="224"/>
                  </a:cubicBezTo>
                  <a:cubicBezTo>
                    <a:pt x="912" y="376"/>
                    <a:pt x="1034" y="559"/>
                    <a:pt x="1186" y="771"/>
                  </a:cubicBezTo>
                  <a:cubicBezTo>
                    <a:pt x="1338" y="984"/>
                    <a:pt x="1490" y="1288"/>
                    <a:pt x="1611" y="1471"/>
                  </a:cubicBezTo>
                  <a:cubicBezTo>
                    <a:pt x="1338" y="1319"/>
                    <a:pt x="1064" y="1197"/>
                    <a:pt x="851" y="1045"/>
                  </a:cubicBezTo>
                  <a:cubicBezTo>
                    <a:pt x="730" y="893"/>
                    <a:pt x="608" y="711"/>
                    <a:pt x="578" y="559"/>
                  </a:cubicBezTo>
                  <a:cubicBezTo>
                    <a:pt x="547" y="467"/>
                    <a:pt x="456" y="437"/>
                    <a:pt x="395" y="437"/>
                  </a:cubicBezTo>
                  <a:cubicBezTo>
                    <a:pt x="304" y="467"/>
                    <a:pt x="274" y="559"/>
                    <a:pt x="274" y="619"/>
                  </a:cubicBezTo>
                  <a:cubicBezTo>
                    <a:pt x="274" y="680"/>
                    <a:pt x="274" y="680"/>
                    <a:pt x="304" y="711"/>
                  </a:cubicBezTo>
                  <a:cubicBezTo>
                    <a:pt x="274" y="680"/>
                    <a:pt x="243" y="680"/>
                    <a:pt x="243" y="619"/>
                  </a:cubicBezTo>
                  <a:cubicBezTo>
                    <a:pt x="210" y="608"/>
                    <a:pt x="181" y="601"/>
                    <a:pt x="156" y="601"/>
                  </a:cubicBezTo>
                  <a:cubicBezTo>
                    <a:pt x="112" y="601"/>
                    <a:pt x="80" y="622"/>
                    <a:pt x="61" y="680"/>
                  </a:cubicBezTo>
                  <a:cubicBezTo>
                    <a:pt x="0" y="741"/>
                    <a:pt x="0" y="832"/>
                    <a:pt x="91" y="863"/>
                  </a:cubicBezTo>
                  <a:cubicBezTo>
                    <a:pt x="274" y="984"/>
                    <a:pt x="456" y="1136"/>
                    <a:pt x="669" y="1227"/>
                  </a:cubicBezTo>
                  <a:cubicBezTo>
                    <a:pt x="699" y="1288"/>
                    <a:pt x="730" y="1319"/>
                    <a:pt x="730" y="1349"/>
                  </a:cubicBezTo>
                  <a:cubicBezTo>
                    <a:pt x="578" y="1471"/>
                    <a:pt x="395" y="1501"/>
                    <a:pt x="243" y="1531"/>
                  </a:cubicBezTo>
                  <a:cubicBezTo>
                    <a:pt x="152" y="1531"/>
                    <a:pt x="91" y="1623"/>
                    <a:pt x="122" y="1683"/>
                  </a:cubicBezTo>
                  <a:cubicBezTo>
                    <a:pt x="122" y="1758"/>
                    <a:pt x="184" y="1813"/>
                    <a:pt x="239" y="1813"/>
                  </a:cubicBezTo>
                  <a:cubicBezTo>
                    <a:pt x="251" y="1813"/>
                    <a:pt x="263" y="1810"/>
                    <a:pt x="274" y="1805"/>
                  </a:cubicBezTo>
                  <a:cubicBezTo>
                    <a:pt x="517" y="1774"/>
                    <a:pt x="851" y="1653"/>
                    <a:pt x="1034" y="1440"/>
                  </a:cubicBezTo>
                  <a:cubicBezTo>
                    <a:pt x="1216" y="1531"/>
                    <a:pt x="1429" y="1653"/>
                    <a:pt x="1611" y="1714"/>
                  </a:cubicBezTo>
                  <a:cubicBezTo>
                    <a:pt x="1459" y="1926"/>
                    <a:pt x="851" y="2109"/>
                    <a:pt x="669" y="2200"/>
                  </a:cubicBezTo>
                  <a:lnTo>
                    <a:pt x="578" y="2230"/>
                  </a:lnTo>
                  <a:cubicBezTo>
                    <a:pt x="517" y="2261"/>
                    <a:pt x="456" y="2322"/>
                    <a:pt x="517" y="2413"/>
                  </a:cubicBezTo>
                  <a:cubicBezTo>
                    <a:pt x="540" y="2481"/>
                    <a:pt x="580" y="2515"/>
                    <a:pt x="637" y="2515"/>
                  </a:cubicBezTo>
                  <a:cubicBezTo>
                    <a:pt x="656" y="2515"/>
                    <a:pt x="677" y="2512"/>
                    <a:pt x="699" y="2504"/>
                  </a:cubicBezTo>
                  <a:lnTo>
                    <a:pt x="760" y="2443"/>
                  </a:lnTo>
                  <a:cubicBezTo>
                    <a:pt x="1216" y="2291"/>
                    <a:pt x="1733" y="2109"/>
                    <a:pt x="1885" y="1835"/>
                  </a:cubicBezTo>
                  <a:lnTo>
                    <a:pt x="2341" y="2078"/>
                  </a:lnTo>
                  <a:cubicBezTo>
                    <a:pt x="2493" y="2139"/>
                    <a:pt x="2584" y="2230"/>
                    <a:pt x="2736" y="2261"/>
                  </a:cubicBezTo>
                  <a:cubicBezTo>
                    <a:pt x="2514" y="2372"/>
                    <a:pt x="2191" y="2508"/>
                    <a:pt x="1998" y="2508"/>
                  </a:cubicBezTo>
                  <a:cubicBezTo>
                    <a:pt x="1979" y="2508"/>
                    <a:pt x="1962" y="2507"/>
                    <a:pt x="1946" y="2504"/>
                  </a:cubicBezTo>
                  <a:cubicBezTo>
                    <a:pt x="1931" y="2490"/>
                    <a:pt x="1916" y="2484"/>
                    <a:pt x="1899" y="2484"/>
                  </a:cubicBezTo>
                  <a:cubicBezTo>
                    <a:pt x="1846" y="2484"/>
                    <a:pt x="1787" y="2549"/>
                    <a:pt x="1763" y="2595"/>
                  </a:cubicBezTo>
                  <a:cubicBezTo>
                    <a:pt x="1733" y="2686"/>
                    <a:pt x="1794" y="2747"/>
                    <a:pt x="1885" y="2808"/>
                  </a:cubicBezTo>
                  <a:cubicBezTo>
                    <a:pt x="1926" y="2816"/>
                    <a:pt x="1970" y="2820"/>
                    <a:pt x="2016" y="2820"/>
                  </a:cubicBezTo>
                  <a:cubicBezTo>
                    <a:pt x="2310" y="2820"/>
                    <a:pt x="2690" y="2666"/>
                    <a:pt x="2979" y="2534"/>
                  </a:cubicBezTo>
                  <a:cubicBezTo>
                    <a:pt x="3009" y="2474"/>
                    <a:pt x="3040" y="2474"/>
                    <a:pt x="3101" y="2443"/>
                  </a:cubicBezTo>
                  <a:cubicBezTo>
                    <a:pt x="3344" y="2565"/>
                    <a:pt x="3587" y="2717"/>
                    <a:pt x="3861" y="2869"/>
                  </a:cubicBezTo>
                  <a:cubicBezTo>
                    <a:pt x="3769" y="2869"/>
                    <a:pt x="3709" y="2899"/>
                    <a:pt x="3648" y="2960"/>
                  </a:cubicBezTo>
                  <a:cubicBezTo>
                    <a:pt x="3617" y="2960"/>
                    <a:pt x="3557" y="2990"/>
                    <a:pt x="3496" y="2990"/>
                  </a:cubicBezTo>
                  <a:cubicBezTo>
                    <a:pt x="3405" y="3021"/>
                    <a:pt x="3313" y="3051"/>
                    <a:pt x="3192" y="3051"/>
                  </a:cubicBezTo>
                  <a:cubicBezTo>
                    <a:pt x="2922" y="3141"/>
                    <a:pt x="2602" y="3248"/>
                    <a:pt x="2318" y="3248"/>
                  </a:cubicBezTo>
                  <a:cubicBezTo>
                    <a:pt x="2219" y="3248"/>
                    <a:pt x="2124" y="3235"/>
                    <a:pt x="2037" y="3203"/>
                  </a:cubicBezTo>
                  <a:cubicBezTo>
                    <a:pt x="2024" y="3199"/>
                    <a:pt x="2012" y="3197"/>
                    <a:pt x="2001" y="3197"/>
                  </a:cubicBezTo>
                  <a:cubicBezTo>
                    <a:pt x="1929" y="3197"/>
                    <a:pt x="1877" y="3272"/>
                    <a:pt x="1824" y="3325"/>
                  </a:cubicBezTo>
                  <a:cubicBezTo>
                    <a:pt x="1794" y="3416"/>
                    <a:pt x="1885" y="3477"/>
                    <a:pt x="1946" y="3507"/>
                  </a:cubicBezTo>
                  <a:cubicBezTo>
                    <a:pt x="2079" y="3552"/>
                    <a:pt x="2213" y="3570"/>
                    <a:pt x="2346" y="3570"/>
                  </a:cubicBezTo>
                  <a:cubicBezTo>
                    <a:pt x="2669" y="3570"/>
                    <a:pt x="2991" y="3463"/>
                    <a:pt x="3313" y="3355"/>
                  </a:cubicBezTo>
                  <a:cubicBezTo>
                    <a:pt x="3435" y="3325"/>
                    <a:pt x="3496" y="3294"/>
                    <a:pt x="3617" y="3294"/>
                  </a:cubicBezTo>
                  <a:cubicBezTo>
                    <a:pt x="3648" y="3294"/>
                    <a:pt x="3739" y="3233"/>
                    <a:pt x="3769" y="3233"/>
                  </a:cubicBezTo>
                  <a:cubicBezTo>
                    <a:pt x="3868" y="3209"/>
                    <a:pt x="4026" y="3164"/>
                    <a:pt x="4131" y="3164"/>
                  </a:cubicBezTo>
                  <a:cubicBezTo>
                    <a:pt x="4156" y="3164"/>
                    <a:pt x="4177" y="3167"/>
                    <a:pt x="4195" y="3173"/>
                  </a:cubicBezTo>
                  <a:cubicBezTo>
                    <a:pt x="4225" y="3173"/>
                    <a:pt x="4316" y="3173"/>
                    <a:pt x="4316" y="3142"/>
                  </a:cubicBezTo>
                  <a:cubicBezTo>
                    <a:pt x="4499" y="3233"/>
                    <a:pt x="4712" y="3325"/>
                    <a:pt x="4924" y="3446"/>
                  </a:cubicBezTo>
                  <a:cubicBezTo>
                    <a:pt x="4955" y="3446"/>
                    <a:pt x="4985" y="3477"/>
                    <a:pt x="5016" y="3507"/>
                  </a:cubicBezTo>
                  <a:cubicBezTo>
                    <a:pt x="4955" y="3537"/>
                    <a:pt x="4924" y="3537"/>
                    <a:pt x="4833" y="3598"/>
                  </a:cubicBezTo>
                  <a:cubicBezTo>
                    <a:pt x="4803" y="3598"/>
                    <a:pt x="4742" y="3629"/>
                    <a:pt x="4712" y="3629"/>
                  </a:cubicBezTo>
                  <a:cubicBezTo>
                    <a:pt x="4221" y="3792"/>
                    <a:pt x="3633" y="3907"/>
                    <a:pt x="3034" y="3907"/>
                  </a:cubicBezTo>
                  <a:cubicBezTo>
                    <a:pt x="2965" y="3907"/>
                    <a:pt x="2896" y="3905"/>
                    <a:pt x="2827" y="3902"/>
                  </a:cubicBezTo>
                  <a:cubicBezTo>
                    <a:pt x="2736" y="3902"/>
                    <a:pt x="2675" y="3963"/>
                    <a:pt x="2675" y="4054"/>
                  </a:cubicBezTo>
                  <a:cubicBezTo>
                    <a:pt x="2675" y="4115"/>
                    <a:pt x="2736" y="4206"/>
                    <a:pt x="2827" y="4206"/>
                  </a:cubicBezTo>
                  <a:cubicBezTo>
                    <a:pt x="2895" y="4209"/>
                    <a:pt x="2964" y="4211"/>
                    <a:pt x="3034" y="4211"/>
                  </a:cubicBezTo>
                  <a:cubicBezTo>
                    <a:pt x="3643" y="4211"/>
                    <a:pt x="4287" y="4093"/>
                    <a:pt x="4833" y="3902"/>
                  </a:cubicBezTo>
                  <a:cubicBezTo>
                    <a:pt x="4864" y="3902"/>
                    <a:pt x="4924" y="3841"/>
                    <a:pt x="4985" y="3841"/>
                  </a:cubicBezTo>
                  <a:cubicBezTo>
                    <a:pt x="5107" y="3811"/>
                    <a:pt x="5228" y="3750"/>
                    <a:pt x="5320" y="3750"/>
                  </a:cubicBezTo>
                  <a:cubicBezTo>
                    <a:pt x="5380" y="3750"/>
                    <a:pt x="5411" y="3750"/>
                    <a:pt x="5441" y="3720"/>
                  </a:cubicBezTo>
                  <a:cubicBezTo>
                    <a:pt x="5532" y="3750"/>
                    <a:pt x="5563" y="3781"/>
                    <a:pt x="5623" y="3811"/>
                  </a:cubicBezTo>
                  <a:lnTo>
                    <a:pt x="5745" y="3902"/>
                  </a:lnTo>
                  <a:cubicBezTo>
                    <a:pt x="6049" y="4054"/>
                    <a:pt x="6353" y="4206"/>
                    <a:pt x="6687" y="4328"/>
                  </a:cubicBezTo>
                  <a:cubicBezTo>
                    <a:pt x="6779" y="4328"/>
                    <a:pt x="6839" y="4267"/>
                    <a:pt x="6900" y="4206"/>
                  </a:cubicBezTo>
                  <a:cubicBezTo>
                    <a:pt x="6900" y="4115"/>
                    <a:pt x="6839" y="4054"/>
                    <a:pt x="6779" y="4024"/>
                  </a:cubicBezTo>
                  <a:cubicBezTo>
                    <a:pt x="6475" y="3933"/>
                    <a:pt x="6171" y="3781"/>
                    <a:pt x="5897" y="3629"/>
                  </a:cubicBezTo>
                  <a:lnTo>
                    <a:pt x="5745" y="3568"/>
                  </a:lnTo>
                  <a:cubicBezTo>
                    <a:pt x="5623" y="3507"/>
                    <a:pt x="5563" y="3446"/>
                    <a:pt x="5441" y="3416"/>
                  </a:cubicBezTo>
                  <a:cubicBezTo>
                    <a:pt x="5411" y="2747"/>
                    <a:pt x="5289" y="2078"/>
                    <a:pt x="5137" y="1440"/>
                  </a:cubicBezTo>
                  <a:cubicBezTo>
                    <a:pt x="5107" y="1288"/>
                    <a:pt x="5076" y="1136"/>
                    <a:pt x="5076" y="1015"/>
                  </a:cubicBezTo>
                  <a:cubicBezTo>
                    <a:pt x="5076" y="940"/>
                    <a:pt x="5015" y="885"/>
                    <a:pt x="4925" y="885"/>
                  </a:cubicBezTo>
                  <a:cubicBezTo>
                    <a:pt x="4906" y="885"/>
                    <a:pt x="4885" y="888"/>
                    <a:pt x="4864" y="893"/>
                  </a:cubicBezTo>
                  <a:cubicBezTo>
                    <a:pt x="4803" y="893"/>
                    <a:pt x="4712" y="984"/>
                    <a:pt x="4772" y="1075"/>
                  </a:cubicBezTo>
                  <a:cubicBezTo>
                    <a:pt x="4803" y="1227"/>
                    <a:pt x="4803" y="1379"/>
                    <a:pt x="4833" y="1501"/>
                  </a:cubicBezTo>
                  <a:cubicBezTo>
                    <a:pt x="4955" y="2078"/>
                    <a:pt x="5076" y="2686"/>
                    <a:pt x="5107" y="3294"/>
                  </a:cubicBezTo>
                  <a:cubicBezTo>
                    <a:pt x="5076" y="3264"/>
                    <a:pt x="5016" y="3264"/>
                    <a:pt x="4985" y="3203"/>
                  </a:cubicBezTo>
                  <a:cubicBezTo>
                    <a:pt x="4772" y="3112"/>
                    <a:pt x="4499" y="2990"/>
                    <a:pt x="4256" y="2869"/>
                  </a:cubicBezTo>
                  <a:cubicBezTo>
                    <a:pt x="4104" y="2048"/>
                    <a:pt x="3921" y="1075"/>
                    <a:pt x="3769" y="133"/>
                  </a:cubicBezTo>
                  <a:cubicBezTo>
                    <a:pt x="3769" y="139"/>
                    <a:pt x="3767" y="142"/>
                    <a:pt x="3762" y="142"/>
                  </a:cubicBezTo>
                  <a:cubicBezTo>
                    <a:pt x="3744" y="142"/>
                    <a:pt x="3690" y="103"/>
                    <a:pt x="3617" y="103"/>
                  </a:cubicBezTo>
                  <a:cubicBezTo>
                    <a:pt x="3557" y="103"/>
                    <a:pt x="3465" y="164"/>
                    <a:pt x="3496" y="255"/>
                  </a:cubicBezTo>
                  <a:cubicBezTo>
                    <a:pt x="3617" y="1075"/>
                    <a:pt x="3769" y="1957"/>
                    <a:pt x="3952" y="2717"/>
                  </a:cubicBezTo>
                  <a:cubicBezTo>
                    <a:pt x="3769" y="2595"/>
                    <a:pt x="3557" y="2504"/>
                    <a:pt x="3344" y="2382"/>
                  </a:cubicBezTo>
                  <a:lnTo>
                    <a:pt x="3344" y="2352"/>
                  </a:lnTo>
                  <a:cubicBezTo>
                    <a:pt x="3313" y="2230"/>
                    <a:pt x="3283" y="2139"/>
                    <a:pt x="3253" y="2048"/>
                  </a:cubicBezTo>
                  <a:cubicBezTo>
                    <a:pt x="3161" y="1805"/>
                    <a:pt x="3101" y="1623"/>
                    <a:pt x="3101" y="1440"/>
                  </a:cubicBezTo>
                  <a:cubicBezTo>
                    <a:pt x="3101" y="1349"/>
                    <a:pt x="3009" y="1288"/>
                    <a:pt x="2949" y="1288"/>
                  </a:cubicBezTo>
                  <a:cubicBezTo>
                    <a:pt x="2857" y="1288"/>
                    <a:pt x="2797" y="1349"/>
                    <a:pt x="2797" y="1440"/>
                  </a:cubicBezTo>
                  <a:cubicBezTo>
                    <a:pt x="2797" y="1653"/>
                    <a:pt x="2857" y="1926"/>
                    <a:pt x="2949" y="2139"/>
                  </a:cubicBezTo>
                  <a:lnTo>
                    <a:pt x="2949" y="2200"/>
                  </a:lnTo>
                  <a:cubicBezTo>
                    <a:pt x="2797" y="2109"/>
                    <a:pt x="2645" y="2048"/>
                    <a:pt x="2432" y="1957"/>
                  </a:cubicBezTo>
                  <a:cubicBezTo>
                    <a:pt x="2280" y="1896"/>
                    <a:pt x="2098" y="1805"/>
                    <a:pt x="1946" y="1683"/>
                  </a:cubicBezTo>
                  <a:cubicBezTo>
                    <a:pt x="1915" y="1379"/>
                    <a:pt x="1672" y="1015"/>
                    <a:pt x="1429" y="619"/>
                  </a:cubicBezTo>
                  <a:cubicBezTo>
                    <a:pt x="1277" y="437"/>
                    <a:pt x="1155" y="255"/>
                    <a:pt x="1125" y="103"/>
                  </a:cubicBezTo>
                  <a:cubicBezTo>
                    <a:pt x="1079" y="34"/>
                    <a:pt x="1034" y="0"/>
                    <a:pt x="975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13494950" y="2120300"/>
              <a:ext cx="247750" cy="394075"/>
            </a:xfrm>
            <a:custGeom>
              <a:rect b="b" l="l" r="r" t="t"/>
              <a:pathLst>
                <a:path extrusionOk="0" h="15763" w="9910">
                  <a:moveTo>
                    <a:pt x="4640" y="0"/>
                  </a:moveTo>
                  <a:cubicBezTo>
                    <a:pt x="4583" y="0"/>
                    <a:pt x="4526" y="2"/>
                    <a:pt x="4469" y="5"/>
                  </a:cubicBezTo>
                  <a:cubicBezTo>
                    <a:pt x="3739" y="5"/>
                    <a:pt x="3192" y="1221"/>
                    <a:pt x="2797" y="1768"/>
                  </a:cubicBezTo>
                  <a:cubicBezTo>
                    <a:pt x="1855" y="3166"/>
                    <a:pt x="1247" y="4686"/>
                    <a:pt x="791" y="6327"/>
                  </a:cubicBezTo>
                  <a:cubicBezTo>
                    <a:pt x="1" y="9063"/>
                    <a:pt x="639" y="11586"/>
                    <a:pt x="1703" y="14169"/>
                  </a:cubicBezTo>
                  <a:cubicBezTo>
                    <a:pt x="1976" y="14777"/>
                    <a:pt x="2189" y="15659"/>
                    <a:pt x="2919" y="15750"/>
                  </a:cubicBezTo>
                  <a:cubicBezTo>
                    <a:pt x="2984" y="15758"/>
                    <a:pt x="3051" y="15762"/>
                    <a:pt x="3118" y="15762"/>
                  </a:cubicBezTo>
                  <a:cubicBezTo>
                    <a:pt x="4472" y="15762"/>
                    <a:pt x="6026" y="14067"/>
                    <a:pt x="6779" y="13227"/>
                  </a:cubicBezTo>
                  <a:cubicBezTo>
                    <a:pt x="9028" y="10826"/>
                    <a:pt x="9910" y="7087"/>
                    <a:pt x="8907" y="3926"/>
                  </a:cubicBezTo>
                  <a:cubicBezTo>
                    <a:pt x="8462" y="2354"/>
                    <a:pt x="6917" y="0"/>
                    <a:pt x="4640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13495725" y="2101700"/>
              <a:ext cx="258375" cy="459475"/>
            </a:xfrm>
            <a:custGeom>
              <a:rect b="b" l="l" r="r" t="t"/>
              <a:pathLst>
                <a:path extrusionOk="0" h="18379" w="10335">
                  <a:moveTo>
                    <a:pt x="6151" y="1"/>
                  </a:moveTo>
                  <a:cubicBezTo>
                    <a:pt x="6009" y="1"/>
                    <a:pt x="5878" y="93"/>
                    <a:pt x="5806" y="262"/>
                  </a:cubicBezTo>
                  <a:lnTo>
                    <a:pt x="5350" y="1843"/>
                  </a:lnTo>
                  <a:cubicBezTo>
                    <a:pt x="5289" y="1965"/>
                    <a:pt x="5198" y="2025"/>
                    <a:pt x="5167" y="2147"/>
                  </a:cubicBezTo>
                  <a:cubicBezTo>
                    <a:pt x="4833" y="1873"/>
                    <a:pt x="4559" y="1509"/>
                    <a:pt x="4407" y="1174"/>
                  </a:cubicBezTo>
                  <a:cubicBezTo>
                    <a:pt x="4338" y="1013"/>
                    <a:pt x="4200" y="939"/>
                    <a:pt x="4070" y="939"/>
                  </a:cubicBezTo>
                  <a:cubicBezTo>
                    <a:pt x="4029" y="939"/>
                    <a:pt x="3988" y="947"/>
                    <a:pt x="3951" y="962"/>
                  </a:cubicBezTo>
                  <a:cubicBezTo>
                    <a:pt x="3769" y="1053"/>
                    <a:pt x="3678" y="1266"/>
                    <a:pt x="3769" y="1418"/>
                  </a:cubicBezTo>
                  <a:cubicBezTo>
                    <a:pt x="3982" y="1965"/>
                    <a:pt x="4438" y="2633"/>
                    <a:pt x="5107" y="2937"/>
                  </a:cubicBezTo>
                  <a:lnTo>
                    <a:pt x="4772" y="4548"/>
                  </a:lnTo>
                  <a:cubicBezTo>
                    <a:pt x="4195" y="4275"/>
                    <a:pt x="3374" y="3059"/>
                    <a:pt x="3070" y="2633"/>
                  </a:cubicBezTo>
                  <a:lnTo>
                    <a:pt x="2918" y="2451"/>
                  </a:lnTo>
                  <a:cubicBezTo>
                    <a:pt x="2847" y="2362"/>
                    <a:pt x="2745" y="2315"/>
                    <a:pt x="2643" y="2315"/>
                  </a:cubicBezTo>
                  <a:cubicBezTo>
                    <a:pt x="2569" y="2315"/>
                    <a:pt x="2495" y="2339"/>
                    <a:pt x="2432" y="2390"/>
                  </a:cubicBezTo>
                  <a:cubicBezTo>
                    <a:pt x="2280" y="2481"/>
                    <a:pt x="2219" y="2725"/>
                    <a:pt x="2341" y="2877"/>
                  </a:cubicBezTo>
                  <a:lnTo>
                    <a:pt x="2462" y="3059"/>
                  </a:lnTo>
                  <a:cubicBezTo>
                    <a:pt x="3131" y="4001"/>
                    <a:pt x="3891" y="5035"/>
                    <a:pt x="4620" y="5278"/>
                  </a:cubicBezTo>
                  <a:cubicBezTo>
                    <a:pt x="4559" y="5673"/>
                    <a:pt x="4468" y="6068"/>
                    <a:pt x="4407" y="6494"/>
                  </a:cubicBezTo>
                  <a:cubicBezTo>
                    <a:pt x="4316" y="6858"/>
                    <a:pt x="4255" y="7193"/>
                    <a:pt x="4195" y="7588"/>
                  </a:cubicBezTo>
                  <a:cubicBezTo>
                    <a:pt x="3739" y="7010"/>
                    <a:pt x="3192" y="6342"/>
                    <a:pt x="3192" y="5825"/>
                  </a:cubicBezTo>
                  <a:cubicBezTo>
                    <a:pt x="3192" y="5642"/>
                    <a:pt x="2979" y="5491"/>
                    <a:pt x="2796" y="5491"/>
                  </a:cubicBezTo>
                  <a:cubicBezTo>
                    <a:pt x="2614" y="5491"/>
                    <a:pt x="2462" y="5673"/>
                    <a:pt x="2462" y="5886"/>
                  </a:cubicBezTo>
                  <a:cubicBezTo>
                    <a:pt x="2493" y="6676"/>
                    <a:pt x="3222" y="7557"/>
                    <a:pt x="3830" y="8226"/>
                  </a:cubicBezTo>
                  <a:cubicBezTo>
                    <a:pt x="3891" y="8317"/>
                    <a:pt x="3982" y="8408"/>
                    <a:pt x="4043" y="8500"/>
                  </a:cubicBezTo>
                  <a:cubicBezTo>
                    <a:pt x="3891" y="9168"/>
                    <a:pt x="3800" y="9867"/>
                    <a:pt x="3587" y="10506"/>
                  </a:cubicBezTo>
                  <a:cubicBezTo>
                    <a:pt x="3526" y="10354"/>
                    <a:pt x="3404" y="10202"/>
                    <a:pt x="3344" y="10080"/>
                  </a:cubicBezTo>
                  <a:cubicBezTo>
                    <a:pt x="3252" y="9989"/>
                    <a:pt x="3192" y="9867"/>
                    <a:pt x="3131" y="9776"/>
                  </a:cubicBezTo>
                  <a:cubicBezTo>
                    <a:pt x="3040" y="9564"/>
                    <a:pt x="2888" y="9381"/>
                    <a:pt x="2736" y="9138"/>
                  </a:cubicBezTo>
                  <a:cubicBezTo>
                    <a:pt x="2189" y="8317"/>
                    <a:pt x="1581" y="7405"/>
                    <a:pt x="1581" y="6524"/>
                  </a:cubicBezTo>
                  <a:cubicBezTo>
                    <a:pt x="1581" y="6342"/>
                    <a:pt x="1429" y="6129"/>
                    <a:pt x="1246" y="6129"/>
                  </a:cubicBezTo>
                  <a:cubicBezTo>
                    <a:pt x="1064" y="6129"/>
                    <a:pt x="851" y="6281"/>
                    <a:pt x="851" y="6494"/>
                  </a:cubicBezTo>
                  <a:cubicBezTo>
                    <a:pt x="821" y="7588"/>
                    <a:pt x="1520" y="8621"/>
                    <a:pt x="2128" y="9533"/>
                  </a:cubicBezTo>
                  <a:cubicBezTo>
                    <a:pt x="2280" y="9746"/>
                    <a:pt x="2432" y="9928"/>
                    <a:pt x="2523" y="10171"/>
                  </a:cubicBezTo>
                  <a:lnTo>
                    <a:pt x="2766" y="10506"/>
                  </a:lnTo>
                  <a:cubicBezTo>
                    <a:pt x="2948" y="10779"/>
                    <a:pt x="3222" y="11205"/>
                    <a:pt x="3252" y="11418"/>
                  </a:cubicBezTo>
                  <a:cubicBezTo>
                    <a:pt x="3252" y="11539"/>
                    <a:pt x="3344" y="11661"/>
                    <a:pt x="3404" y="11722"/>
                  </a:cubicBezTo>
                  <a:cubicBezTo>
                    <a:pt x="3283" y="12269"/>
                    <a:pt x="3222" y="12785"/>
                    <a:pt x="3131" y="13333"/>
                  </a:cubicBezTo>
                  <a:cubicBezTo>
                    <a:pt x="3131" y="13424"/>
                    <a:pt x="3100" y="13545"/>
                    <a:pt x="3100" y="13637"/>
                  </a:cubicBezTo>
                  <a:cubicBezTo>
                    <a:pt x="3040" y="13515"/>
                    <a:pt x="2918" y="13393"/>
                    <a:pt x="2827" y="13272"/>
                  </a:cubicBezTo>
                  <a:cubicBezTo>
                    <a:pt x="2766" y="13211"/>
                    <a:pt x="2675" y="13089"/>
                    <a:pt x="2644" y="13029"/>
                  </a:cubicBezTo>
                  <a:cubicBezTo>
                    <a:pt x="1763" y="11843"/>
                    <a:pt x="1125" y="10354"/>
                    <a:pt x="760" y="8804"/>
                  </a:cubicBezTo>
                  <a:cubicBezTo>
                    <a:pt x="705" y="8640"/>
                    <a:pt x="553" y="8525"/>
                    <a:pt x="369" y="8525"/>
                  </a:cubicBezTo>
                  <a:cubicBezTo>
                    <a:pt x="348" y="8525"/>
                    <a:pt x="326" y="8527"/>
                    <a:pt x="304" y="8530"/>
                  </a:cubicBezTo>
                  <a:cubicBezTo>
                    <a:pt x="91" y="8560"/>
                    <a:pt x="0" y="8773"/>
                    <a:pt x="30" y="8986"/>
                  </a:cubicBezTo>
                  <a:cubicBezTo>
                    <a:pt x="456" y="10658"/>
                    <a:pt x="1155" y="12208"/>
                    <a:pt x="2067" y="13485"/>
                  </a:cubicBezTo>
                  <a:cubicBezTo>
                    <a:pt x="2158" y="13576"/>
                    <a:pt x="2219" y="13667"/>
                    <a:pt x="2310" y="13728"/>
                  </a:cubicBezTo>
                  <a:cubicBezTo>
                    <a:pt x="2493" y="14001"/>
                    <a:pt x="2736" y="14244"/>
                    <a:pt x="2766" y="14488"/>
                  </a:cubicBezTo>
                  <a:cubicBezTo>
                    <a:pt x="2796" y="14579"/>
                    <a:pt x="2827" y="14700"/>
                    <a:pt x="2948" y="14731"/>
                  </a:cubicBezTo>
                  <a:cubicBezTo>
                    <a:pt x="2918" y="14883"/>
                    <a:pt x="2888" y="15065"/>
                    <a:pt x="2888" y="15217"/>
                  </a:cubicBezTo>
                  <a:lnTo>
                    <a:pt x="2796" y="15551"/>
                  </a:lnTo>
                  <a:cubicBezTo>
                    <a:pt x="2644" y="16372"/>
                    <a:pt x="2462" y="17193"/>
                    <a:pt x="2493" y="18044"/>
                  </a:cubicBezTo>
                  <a:cubicBezTo>
                    <a:pt x="2493" y="18226"/>
                    <a:pt x="2675" y="18378"/>
                    <a:pt x="2888" y="18378"/>
                  </a:cubicBezTo>
                  <a:lnTo>
                    <a:pt x="2918" y="18378"/>
                  </a:lnTo>
                  <a:cubicBezTo>
                    <a:pt x="3100" y="18378"/>
                    <a:pt x="3252" y="18196"/>
                    <a:pt x="3252" y="17983"/>
                  </a:cubicBezTo>
                  <a:cubicBezTo>
                    <a:pt x="3222" y="17223"/>
                    <a:pt x="3374" y="16463"/>
                    <a:pt x="3526" y="15703"/>
                  </a:cubicBezTo>
                  <a:lnTo>
                    <a:pt x="3587" y="15369"/>
                  </a:lnTo>
                  <a:cubicBezTo>
                    <a:pt x="3648" y="15096"/>
                    <a:pt x="3708" y="14883"/>
                    <a:pt x="3739" y="14609"/>
                  </a:cubicBezTo>
                  <a:cubicBezTo>
                    <a:pt x="5259" y="14123"/>
                    <a:pt x="6748" y="13363"/>
                    <a:pt x="8207" y="12603"/>
                  </a:cubicBezTo>
                  <a:cubicBezTo>
                    <a:pt x="8511" y="12451"/>
                    <a:pt x="8845" y="12269"/>
                    <a:pt x="9149" y="12117"/>
                  </a:cubicBezTo>
                  <a:cubicBezTo>
                    <a:pt x="9332" y="12026"/>
                    <a:pt x="9423" y="11813"/>
                    <a:pt x="9301" y="11600"/>
                  </a:cubicBezTo>
                  <a:cubicBezTo>
                    <a:pt x="9238" y="11474"/>
                    <a:pt x="9117" y="11406"/>
                    <a:pt x="8988" y="11406"/>
                  </a:cubicBezTo>
                  <a:cubicBezTo>
                    <a:pt x="8931" y="11406"/>
                    <a:pt x="8871" y="11420"/>
                    <a:pt x="8815" y="11448"/>
                  </a:cubicBezTo>
                  <a:cubicBezTo>
                    <a:pt x="8511" y="11600"/>
                    <a:pt x="8146" y="11813"/>
                    <a:pt x="7842" y="11965"/>
                  </a:cubicBezTo>
                  <a:cubicBezTo>
                    <a:pt x="6566" y="12633"/>
                    <a:pt x="5228" y="13333"/>
                    <a:pt x="3860" y="13819"/>
                  </a:cubicBezTo>
                  <a:cubicBezTo>
                    <a:pt x="3891" y="13697"/>
                    <a:pt x="3891" y="13576"/>
                    <a:pt x="3951" y="13485"/>
                  </a:cubicBezTo>
                  <a:cubicBezTo>
                    <a:pt x="4043" y="12877"/>
                    <a:pt x="4164" y="12208"/>
                    <a:pt x="4286" y="11570"/>
                  </a:cubicBezTo>
                  <a:cubicBezTo>
                    <a:pt x="6110" y="10627"/>
                    <a:pt x="8237" y="9564"/>
                    <a:pt x="10274" y="8621"/>
                  </a:cubicBezTo>
                  <a:cubicBezTo>
                    <a:pt x="10243" y="8530"/>
                    <a:pt x="10335" y="8317"/>
                    <a:pt x="10243" y="8135"/>
                  </a:cubicBezTo>
                  <a:cubicBezTo>
                    <a:pt x="10197" y="7974"/>
                    <a:pt x="10047" y="7900"/>
                    <a:pt x="9897" y="7900"/>
                  </a:cubicBezTo>
                  <a:cubicBezTo>
                    <a:pt x="9849" y="7900"/>
                    <a:pt x="9801" y="7907"/>
                    <a:pt x="9757" y="7922"/>
                  </a:cubicBezTo>
                  <a:cubicBezTo>
                    <a:pt x="7873" y="8773"/>
                    <a:pt x="5958" y="9746"/>
                    <a:pt x="4255" y="10627"/>
                  </a:cubicBezTo>
                  <a:cubicBezTo>
                    <a:pt x="4407" y="10050"/>
                    <a:pt x="4529" y="9503"/>
                    <a:pt x="4620" y="8956"/>
                  </a:cubicBezTo>
                  <a:cubicBezTo>
                    <a:pt x="4620" y="8956"/>
                    <a:pt x="4681" y="8956"/>
                    <a:pt x="4681" y="8925"/>
                  </a:cubicBezTo>
                  <a:cubicBezTo>
                    <a:pt x="4894" y="8804"/>
                    <a:pt x="5076" y="8621"/>
                    <a:pt x="5319" y="8469"/>
                  </a:cubicBezTo>
                  <a:cubicBezTo>
                    <a:pt x="5775" y="8165"/>
                    <a:pt x="6231" y="7801"/>
                    <a:pt x="6657" y="7709"/>
                  </a:cubicBezTo>
                  <a:cubicBezTo>
                    <a:pt x="6839" y="7649"/>
                    <a:pt x="6961" y="7436"/>
                    <a:pt x="6900" y="7253"/>
                  </a:cubicBezTo>
                  <a:cubicBezTo>
                    <a:pt x="6873" y="7067"/>
                    <a:pt x="6707" y="6974"/>
                    <a:pt x="6523" y="6974"/>
                  </a:cubicBezTo>
                  <a:cubicBezTo>
                    <a:pt x="6497" y="6974"/>
                    <a:pt x="6471" y="6976"/>
                    <a:pt x="6444" y="6980"/>
                  </a:cubicBezTo>
                  <a:cubicBezTo>
                    <a:pt x="5897" y="7132"/>
                    <a:pt x="5350" y="7497"/>
                    <a:pt x="4894" y="7861"/>
                  </a:cubicBezTo>
                  <a:cubicBezTo>
                    <a:pt x="4863" y="7892"/>
                    <a:pt x="4863" y="7892"/>
                    <a:pt x="4833" y="7892"/>
                  </a:cubicBezTo>
                  <a:cubicBezTo>
                    <a:pt x="4894" y="7466"/>
                    <a:pt x="4985" y="7010"/>
                    <a:pt x="5046" y="6585"/>
                  </a:cubicBezTo>
                  <a:cubicBezTo>
                    <a:pt x="5137" y="6129"/>
                    <a:pt x="5198" y="5673"/>
                    <a:pt x="5319" y="5217"/>
                  </a:cubicBezTo>
                  <a:cubicBezTo>
                    <a:pt x="5988" y="4974"/>
                    <a:pt x="6718" y="4123"/>
                    <a:pt x="7417" y="3302"/>
                  </a:cubicBezTo>
                  <a:cubicBezTo>
                    <a:pt x="7781" y="2846"/>
                    <a:pt x="8177" y="2421"/>
                    <a:pt x="8389" y="2238"/>
                  </a:cubicBezTo>
                  <a:cubicBezTo>
                    <a:pt x="8541" y="2117"/>
                    <a:pt x="8572" y="1873"/>
                    <a:pt x="8480" y="1721"/>
                  </a:cubicBezTo>
                  <a:cubicBezTo>
                    <a:pt x="8410" y="1633"/>
                    <a:pt x="8298" y="1586"/>
                    <a:pt x="8186" y="1586"/>
                  </a:cubicBezTo>
                  <a:cubicBezTo>
                    <a:pt x="8106" y="1586"/>
                    <a:pt x="8027" y="1610"/>
                    <a:pt x="7964" y="1661"/>
                  </a:cubicBezTo>
                  <a:cubicBezTo>
                    <a:pt x="7660" y="1873"/>
                    <a:pt x="7295" y="2329"/>
                    <a:pt x="6869" y="2846"/>
                  </a:cubicBezTo>
                  <a:cubicBezTo>
                    <a:pt x="6505" y="3302"/>
                    <a:pt x="5958" y="3910"/>
                    <a:pt x="5502" y="4275"/>
                  </a:cubicBezTo>
                  <a:cubicBezTo>
                    <a:pt x="5654" y="3606"/>
                    <a:pt x="5806" y="2877"/>
                    <a:pt x="5958" y="2177"/>
                  </a:cubicBezTo>
                  <a:cubicBezTo>
                    <a:pt x="6262" y="1813"/>
                    <a:pt x="6596" y="1478"/>
                    <a:pt x="6961" y="1235"/>
                  </a:cubicBezTo>
                  <a:cubicBezTo>
                    <a:pt x="7113" y="1114"/>
                    <a:pt x="7173" y="901"/>
                    <a:pt x="7052" y="749"/>
                  </a:cubicBezTo>
                  <a:cubicBezTo>
                    <a:pt x="6990" y="646"/>
                    <a:pt x="6859" y="571"/>
                    <a:pt x="6733" y="571"/>
                  </a:cubicBezTo>
                  <a:cubicBezTo>
                    <a:pt x="6673" y="571"/>
                    <a:pt x="6615" y="588"/>
                    <a:pt x="6566" y="627"/>
                  </a:cubicBezTo>
                  <a:cubicBezTo>
                    <a:pt x="6535" y="658"/>
                    <a:pt x="6444" y="718"/>
                    <a:pt x="6414" y="749"/>
                  </a:cubicBezTo>
                  <a:cubicBezTo>
                    <a:pt x="6444" y="658"/>
                    <a:pt x="6444" y="597"/>
                    <a:pt x="6505" y="475"/>
                  </a:cubicBezTo>
                  <a:cubicBezTo>
                    <a:pt x="6566" y="293"/>
                    <a:pt x="6444" y="110"/>
                    <a:pt x="6262" y="19"/>
                  </a:cubicBezTo>
                  <a:cubicBezTo>
                    <a:pt x="6224" y="7"/>
                    <a:pt x="6187" y="1"/>
                    <a:pt x="6151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13080825" y="2282750"/>
              <a:ext cx="252300" cy="195825"/>
            </a:xfrm>
            <a:custGeom>
              <a:rect b="b" l="l" r="r" t="t"/>
              <a:pathLst>
                <a:path extrusionOk="0" h="7833" w="10092">
                  <a:moveTo>
                    <a:pt x="3404" y="1"/>
                  </a:moveTo>
                  <a:cubicBezTo>
                    <a:pt x="2274" y="1"/>
                    <a:pt x="793" y="366"/>
                    <a:pt x="213" y="1653"/>
                  </a:cubicBezTo>
                  <a:cubicBezTo>
                    <a:pt x="0" y="2109"/>
                    <a:pt x="547" y="2869"/>
                    <a:pt x="790" y="3203"/>
                  </a:cubicBezTo>
                  <a:cubicBezTo>
                    <a:pt x="1368" y="4236"/>
                    <a:pt x="2158" y="5088"/>
                    <a:pt x="2979" y="5908"/>
                  </a:cubicBezTo>
                  <a:cubicBezTo>
                    <a:pt x="4468" y="7276"/>
                    <a:pt x="6231" y="7641"/>
                    <a:pt x="8146" y="7793"/>
                  </a:cubicBezTo>
                  <a:cubicBezTo>
                    <a:pt x="8330" y="7805"/>
                    <a:pt x="8549" y="7832"/>
                    <a:pt x="8760" y="7832"/>
                  </a:cubicBezTo>
                  <a:cubicBezTo>
                    <a:pt x="9073" y="7832"/>
                    <a:pt x="9369" y="7773"/>
                    <a:pt x="9514" y="7519"/>
                  </a:cubicBezTo>
                  <a:cubicBezTo>
                    <a:pt x="10091" y="6698"/>
                    <a:pt x="9453" y="5088"/>
                    <a:pt x="9180" y="4297"/>
                  </a:cubicBezTo>
                  <a:cubicBezTo>
                    <a:pt x="8389" y="2170"/>
                    <a:pt x="6322" y="407"/>
                    <a:pt x="4043" y="42"/>
                  </a:cubicBezTo>
                  <a:cubicBezTo>
                    <a:pt x="3852" y="16"/>
                    <a:pt x="3635" y="1"/>
                    <a:pt x="3404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13087650" y="2271425"/>
              <a:ext cx="265225" cy="227275"/>
            </a:xfrm>
            <a:custGeom>
              <a:rect b="b" l="l" r="r" t="t"/>
              <a:pathLst>
                <a:path extrusionOk="0" h="9091" w="10609">
                  <a:moveTo>
                    <a:pt x="1958" y="1"/>
                  </a:moveTo>
                  <a:cubicBezTo>
                    <a:pt x="1935" y="1"/>
                    <a:pt x="1910" y="3"/>
                    <a:pt x="1885" y="9"/>
                  </a:cubicBezTo>
                  <a:cubicBezTo>
                    <a:pt x="1733" y="39"/>
                    <a:pt x="1642" y="161"/>
                    <a:pt x="1672" y="312"/>
                  </a:cubicBezTo>
                  <a:cubicBezTo>
                    <a:pt x="1733" y="586"/>
                    <a:pt x="1885" y="951"/>
                    <a:pt x="2067" y="1376"/>
                  </a:cubicBezTo>
                  <a:cubicBezTo>
                    <a:pt x="2219" y="1741"/>
                    <a:pt x="2432" y="2288"/>
                    <a:pt x="2523" y="2653"/>
                  </a:cubicBezTo>
                  <a:cubicBezTo>
                    <a:pt x="2159" y="2349"/>
                    <a:pt x="1764" y="2045"/>
                    <a:pt x="1399" y="1711"/>
                  </a:cubicBezTo>
                  <a:cubicBezTo>
                    <a:pt x="1216" y="1407"/>
                    <a:pt x="1125" y="1072"/>
                    <a:pt x="1125" y="799"/>
                  </a:cubicBezTo>
                  <a:cubicBezTo>
                    <a:pt x="1125" y="647"/>
                    <a:pt x="973" y="556"/>
                    <a:pt x="852" y="556"/>
                  </a:cubicBezTo>
                  <a:cubicBezTo>
                    <a:pt x="700" y="556"/>
                    <a:pt x="639" y="708"/>
                    <a:pt x="639" y="829"/>
                  </a:cubicBezTo>
                  <a:cubicBezTo>
                    <a:pt x="639" y="890"/>
                    <a:pt x="639" y="920"/>
                    <a:pt x="669" y="981"/>
                  </a:cubicBezTo>
                  <a:lnTo>
                    <a:pt x="548" y="890"/>
                  </a:lnTo>
                  <a:cubicBezTo>
                    <a:pt x="487" y="829"/>
                    <a:pt x="419" y="799"/>
                    <a:pt x="358" y="799"/>
                  </a:cubicBezTo>
                  <a:cubicBezTo>
                    <a:pt x="297" y="799"/>
                    <a:pt x="244" y="829"/>
                    <a:pt x="213" y="890"/>
                  </a:cubicBezTo>
                  <a:cubicBezTo>
                    <a:pt x="92" y="981"/>
                    <a:pt x="92" y="1133"/>
                    <a:pt x="213" y="1224"/>
                  </a:cubicBezTo>
                  <a:cubicBezTo>
                    <a:pt x="457" y="1498"/>
                    <a:pt x="760" y="1741"/>
                    <a:pt x="1034" y="2015"/>
                  </a:cubicBezTo>
                  <a:cubicBezTo>
                    <a:pt x="1064" y="2106"/>
                    <a:pt x="1125" y="2167"/>
                    <a:pt x="1156" y="2197"/>
                  </a:cubicBezTo>
                  <a:cubicBezTo>
                    <a:pt x="953" y="2310"/>
                    <a:pt x="716" y="2372"/>
                    <a:pt x="496" y="2372"/>
                  </a:cubicBezTo>
                  <a:cubicBezTo>
                    <a:pt x="420" y="2372"/>
                    <a:pt x="345" y="2365"/>
                    <a:pt x="274" y="2349"/>
                  </a:cubicBezTo>
                  <a:cubicBezTo>
                    <a:pt x="122" y="2349"/>
                    <a:pt x="1" y="2440"/>
                    <a:pt x="1" y="2592"/>
                  </a:cubicBezTo>
                  <a:cubicBezTo>
                    <a:pt x="1" y="2744"/>
                    <a:pt x="92" y="2866"/>
                    <a:pt x="244" y="2866"/>
                  </a:cubicBezTo>
                  <a:cubicBezTo>
                    <a:pt x="287" y="2869"/>
                    <a:pt x="333" y="2871"/>
                    <a:pt x="381" y="2871"/>
                  </a:cubicBezTo>
                  <a:cubicBezTo>
                    <a:pt x="743" y="2871"/>
                    <a:pt x="1236" y="2765"/>
                    <a:pt x="1612" y="2471"/>
                  </a:cubicBezTo>
                  <a:cubicBezTo>
                    <a:pt x="1915" y="2714"/>
                    <a:pt x="2189" y="2927"/>
                    <a:pt x="2493" y="3200"/>
                  </a:cubicBezTo>
                  <a:cubicBezTo>
                    <a:pt x="2128" y="3474"/>
                    <a:pt x="1125" y="3626"/>
                    <a:pt x="760" y="3656"/>
                  </a:cubicBezTo>
                  <a:lnTo>
                    <a:pt x="608" y="3686"/>
                  </a:lnTo>
                  <a:cubicBezTo>
                    <a:pt x="457" y="3717"/>
                    <a:pt x="396" y="3838"/>
                    <a:pt x="396" y="3990"/>
                  </a:cubicBezTo>
                  <a:cubicBezTo>
                    <a:pt x="426" y="4142"/>
                    <a:pt x="548" y="4234"/>
                    <a:pt x="700" y="4234"/>
                  </a:cubicBezTo>
                  <a:lnTo>
                    <a:pt x="852" y="4173"/>
                  </a:lnTo>
                  <a:cubicBezTo>
                    <a:pt x="1642" y="4082"/>
                    <a:pt x="2523" y="3930"/>
                    <a:pt x="2888" y="3534"/>
                  </a:cubicBezTo>
                  <a:cubicBezTo>
                    <a:pt x="3131" y="3717"/>
                    <a:pt x="3344" y="3869"/>
                    <a:pt x="3587" y="4082"/>
                  </a:cubicBezTo>
                  <a:cubicBezTo>
                    <a:pt x="3770" y="4234"/>
                    <a:pt x="4013" y="4385"/>
                    <a:pt x="4195" y="4537"/>
                  </a:cubicBezTo>
                  <a:cubicBezTo>
                    <a:pt x="3855" y="4601"/>
                    <a:pt x="3456" y="4680"/>
                    <a:pt x="3142" y="4680"/>
                  </a:cubicBezTo>
                  <a:cubicBezTo>
                    <a:pt x="3007" y="4680"/>
                    <a:pt x="2888" y="4665"/>
                    <a:pt x="2797" y="4629"/>
                  </a:cubicBezTo>
                  <a:cubicBezTo>
                    <a:pt x="2764" y="4612"/>
                    <a:pt x="2730" y="4605"/>
                    <a:pt x="2694" y="4605"/>
                  </a:cubicBezTo>
                  <a:cubicBezTo>
                    <a:pt x="2598" y="4605"/>
                    <a:pt x="2499" y="4661"/>
                    <a:pt x="2432" y="4750"/>
                  </a:cubicBezTo>
                  <a:cubicBezTo>
                    <a:pt x="2371" y="4872"/>
                    <a:pt x="2432" y="5024"/>
                    <a:pt x="2554" y="5085"/>
                  </a:cubicBezTo>
                  <a:cubicBezTo>
                    <a:pt x="2725" y="5170"/>
                    <a:pt x="2938" y="5203"/>
                    <a:pt x="3168" y="5203"/>
                  </a:cubicBezTo>
                  <a:cubicBezTo>
                    <a:pt x="3592" y="5203"/>
                    <a:pt x="4075" y="5092"/>
                    <a:pt x="4469" y="4993"/>
                  </a:cubicBezTo>
                  <a:cubicBezTo>
                    <a:pt x="4530" y="4933"/>
                    <a:pt x="4621" y="4933"/>
                    <a:pt x="4682" y="4933"/>
                  </a:cubicBezTo>
                  <a:lnTo>
                    <a:pt x="5837" y="5844"/>
                  </a:lnTo>
                  <a:cubicBezTo>
                    <a:pt x="5715" y="5844"/>
                    <a:pt x="5593" y="5905"/>
                    <a:pt x="5472" y="5905"/>
                  </a:cubicBezTo>
                  <a:cubicBezTo>
                    <a:pt x="5411" y="5905"/>
                    <a:pt x="5289" y="5936"/>
                    <a:pt x="5229" y="5936"/>
                  </a:cubicBezTo>
                  <a:cubicBezTo>
                    <a:pt x="5016" y="5936"/>
                    <a:pt x="4864" y="5966"/>
                    <a:pt x="4682" y="5996"/>
                  </a:cubicBezTo>
                  <a:cubicBezTo>
                    <a:pt x="4335" y="6044"/>
                    <a:pt x="3963" y="6099"/>
                    <a:pt x="3605" y="6099"/>
                  </a:cubicBezTo>
                  <a:cubicBezTo>
                    <a:pt x="3273" y="6099"/>
                    <a:pt x="2953" y="6052"/>
                    <a:pt x="2675" y="5905"/>
                  </a:cubicBezTo>
                  <a:cubicBezTo>
                    <a:pt x="2640" y="5879"/>
                    <a:pt x="2602" y="5868"/>
                    <a:pt x="2564" y="5868"/>
                  </a:cubicBezTo>
                  <a:cubicBezTo>
                    <a:pt x="2473" y="5868"/>
                    <a:pt x="2384" y="5932"/>
                    <a:pt x="2341" y="5996"/>
                  </a:cubicBezTo>
                  <a:cubicBezTo>
                    <a:pt x="2250" y="6118"/>
                    <a:pt x="2341" y="6270"/>
                    <a:pt x="2432" y="6361"/>
                  </a:cubicBezTo>
                  <a:cubicBezTo>
                    <a:pt x="2808" y="6557"/>
                    <a:pt x="3236" y="6613"/>
                    <a:pt x="3670" y="6613"/>
                  </a:cubicBezTo>
                  <a:cubicBezTo>
                    <a:pt x="4044" y="6613"/>
                    <a:pt x="4421" y="6572"/>
                    <a:pt x="4773" y="6544"/>
                  </a:cubicBezTo>
                  <a:cubicBezTo>
                    <a:pt x="4955" y="6513"/>
                    <a:pt x="5107" y="6513"/>
                    <a:pt x="5289" y="6513"/>
                  </a:cubicBezTo>
                  <a:cubicBezTo>
                    <a:pt x="5381" y="6513"/>
                    <a:pt x="5472" y="6452"/>
                    <a:pt x="5563" y="6452"/>
                  </a:cubicBezTo>
                  <a:cubicBezTo>
                    <a:pt x="5686" y="6435"/>
                    <a:pt x="5859" y="6417"/>
                    <a:pt x="6013" y="6417"/>
                  </a:cubicBezTo>
                  <a:cubicBezTo>
                    <a:pt x="6126" y="6417"/>
                    <a:pt x="6228" y="6427"/>
                    <a:pt x="6292" y="6452"/>
                  </a:cubicBezTo>
                  <a:cubicBezTo>
                    <a:pt x="6323" y="6483"/>
                    <a:pt x="6361" y="6498"/>
                    <a:pt x="6399" y="6498"/>
                  </a:cubicBezTo>
                  <a:cubicBezTo>
                    <a:pt x="6437" y="6498"/>
                    <a:pt x="6475" y="6483"/>
                    <a:pt x="6505" y="6452"/>
                  </a:cubicBezTo>
                  <a:lnTo>
                    <a:pt x="7417" y="7151"/>
                  </a:lnTo>
                  <a:cubicBezTo>
                    <a:pt x="7508" y="7182"/>
                    <a:pt x="7539" y="7212"/>
                    <a:pt x="7599" y="7243"/>
                  </a:cubicBezTo>
                  <a:cubicBezTo>
                    <a:pt x="7508" y="7243"/>
                    <a:pt x="7417" y="7303"/>
                    <a:pt x="7296" y="7303"/>
                  </a:cubicBezTo>
                  <a:cubicBezTo>
                    <a:pt x="7235" y="7303"/>
                    <a:pt x="7144" y="7334"/>
                    <a:pt x="7083" y="7334"/>
                  </a:cubicBezTo>
                  <a:cubicBezTo>
                    <a:pt x="6678" y="7395"/>
                    <a:pt x="6249" y="7427"/>
                    <a:pt x="5812" y="7427"/>
                  </a:cubicBezTo>
                  <a:cubicBezTo>
                    <a:pt x="5163" y="7427"/>
                    <a:pt x="4496" y="7357"/>
                    <a:pt x="3861" y="7212"/>
                  </a:cubicBezTo>
                  <a:cubicBezTo>
                    <a:pt x="3841" y="7208"/>
                    <a:pt x="3822" y="7206"/>
                    <a:pt x="3804" y="7206"/>
                  </a:cubicBezTo>
                  <a:cubicBezTo>
                    <a:pt x="3679" y="7206"/>
                    <a:pt x="3583" y="7293"/>
                    <a:pt x="3557" y="7425"/>
                  </a:cubicBezTo>
                  <a:cubicBezTo>
                    <a:pt x="3496" y="7577"/>
                    <a:pt x="3587" y="7668"/>
                    <a:pt x="3739" y="7699"/>
                  </a:cubicBezTo>
                  <a:cubicBezTo>
                    <a:pt x="4424" y="7865"/>
                    <a:pt x="5165" y="7942"/>
                    <a:pt x="5880" y="7942"/>
                  </a:cubicBezTo>
                  <a:cubicBezTo>
                    <a:pt x="6340" y="7942"/>
                    <a:pt x="6788" y="7910"/>
                    <a:pt x="7204" y="7851"/>
                  </a:cubicBezTo>
                  <a:cubicBezTo>
                    <a:pt x="7265" y="7851"/>
                    <a:pt x="7356" y="7820"/>
                    <a:pt x="7448" y="7820"/>
                  </a:cubicBezTo>
                  <a:cubicBezTo>
                    <a:pt x="7619" y="7799"/>
                    <a:pt x="7776" y="7777"/>
                    <a:pt x="7928" y="7777"/>
                  </a:cubicBezTo>
                  <a:cubicBezTo>
                    <a:pt x="7992" y="7777"/>
                    <a:pt x="8054" y="7781"/>
                    <a:pt x="8116" y="7790"/>
                  </a:cubicBezTo>
                  <a:cubicBezTo>
                    <a:pt x="8177" y="7790"/>
                    <a:pt x="8268" y="7790"/>
                    <a:pt x="8299" y="7759"/>
                  </a:cubicBezTo>
                  <a:cubicBezTo>
                    <a:pt x="8420" y="7820"/>
                    <a:pt x="8481" y="7911"/>
                    <a:pt x="8603" y="7972"/>
                  </a:cubicBezTo>
                  <a:lnTo>
                    <a:pt x="8785" y="8124"/>
                  </a:lnTo>
                  <a:cubicBezTo>
                    <a:pt x="9241" y="8459"/>
                    <a:pt x="9697" y="8854"/>
                    <a:pt x="10244" y="9066"/>
                  </a:cubicBezTo>
                  <a:cubicBezTo>
                    <a:pt x="10269" y="9083"/>
                    <a:pt x="10300" y="9091"/>
                    <a:pt x="10332" y="9091"/>
                  </a:cubicBezTo>
                  <a:cubicBezTo>
                    <a:pt x="10415" y="9091"/>
                    <a:pt x="10513" y="9041"/>
                    <a:pt x="10578" y="8975"/>
                  </a:cubicBezTo>
                  <a:cubicBezTo>
                    <a:pt x="10609" y="8854"/>
                    <a:pt x="10578" y="8702"/>
                    <a:pt x="10457" y="8610"/>
                  </a:cubicBezTo>
                  <a:cubicBezTo>
                    <a:pt x="9970" y="8428"/>
                    <a:pt x="9545" y="8063"/>
                    <a:pt x="9119" y="7699"/>
                  </a:cubicBezTo>
                  <a:lnTo>
                    <a:pt x="8937" y="7577"/>
                  </a:lnTo>
                  <a:cubicBezTo>
                    <a:pt x="8785" y="7455"/>
                    <a:pt x="8633" y="7334"/>
                    <a:pt x="8511" y="7212"/>
                  </a:cubicBezTo>
                  <a:cubicBezTo>
                    <a:pt x="8724" y="6118"/>
                    <a:pt x="8663" y="4933"/>
                    <a:pt x="8663" y="3808"/>
                  </a:cubicBezTo>
                  <a:lnTo>
                    <a:pt x="8663" y="3078"/>
                  </a:lnTo>
                  <a:cubicBezTo>
                    <a:pt x="8663" y="2927"/>
                    <a:pt x="8572" y="2805"/>
                    <a:pt x="8420" y="2805"/>
                  </a:cubicBezTo>
                  <a:cubicBezTo>
                    <a:pt x="8268" y="2805"/>
                    <a:pt x="8147" y="2927"/>
                    <a:pt x="8147" y="3078"/>
                  </a:cubicBezTo>
                  <a:lnTo>
                    <a:pt x="8147" y="3838"/>
                  </a:lnTo>
                  <a:cubicBezTo>
                    <a:pt x="8147" y="4872"/>
                    <a:pt x="8177" y="5905"/>
                    <a:pt x="8055" y="6908"/>
                  </a:cubicBezTo>
                  <a:cubicBezTo>
                    <a:pt x="7995" y="6878"/>
                    <a:pt x="7903" y="6817"/>
                    <a:pt x="7873" y="6756"/>
                  </a:cubicBezTo>
                  <a:cubicBezTo>
                    <a:pt x="7539" y="6513"/>
                    <a:pt x="7144" y="6240"/>
                    <a:pt x="6809" y="5966"/>
                  </a:cubicBezTo>
                  <a:cubicBezTo>
                    <a:pt x="6779" y="4537"/>
                    <a:pt x="6779" y="2896"/>
                    <a:pt x="6840" y="1285"/>
                  </a:cubicBezTo>
                  <a:cubicBezTo>
                    <a:pt x="6627" y="920"/>
                    <a:pt x="6505" y="799"/>
                    <a:pt x="6353" y="799"/>
                  </a:cubicBezTo>
                  <a:cubicBezTo>
                    <a:pt x="6201" y="799"/>
                    <a:pt x="6110" y="920"/>
                    <a:pt x="6110" y="1042"/>
                  </a:cubicBezTo>
                  <a:cubicBezTo>
                    <a:pt x="6019" y="2471"/>
                    <a:pt x="6049" y="3960"/>
                    <a:pt x="6049" y="5328"/>
                  </a:cubicBezTo>
                  <a:cubicBezTo>
                    <a:pt x="5745" y="5054"/>
                    <a:pt x="5441" y="4841"/>
                    <a:pt x="5107" y="4568"/>
                  </a:cubicBezTo>
                  <a:lnTo>
                    <a:pt x="5107" y="4537"/>
                  </a:lnTo>
                  <a:cubicBezTo>
                    <a:pt x="5107" y="4325"/>
                    <a:pt x="5077" y="4173"/>
                    <a:pt x="5046" y="3990"/>
                  </a:cubicBezTo>
                  <a:cubicBezTo>
                    <a:pt x="4955" y="3626"/>
                    <a:pt x="4925" y="3230"/>
                    <a:pt x="4955" y="2927"/>
                  </a:cubicBezTo>
                  <a:cubicBezTo>
                    <a:pt x="4985" y="2775"/>
                    <a:pt x="4894" y="2653"/>
                    <a:pt x="4773" y="2623"/>
                  </a:cubicBezTo>
                  <a:cubicBezTo>
                    <a:pt x="4756" y="2619"/>
                    <a:pt x="4741" y="2618"/>
                    <a:pt x="4725" y="2618"/>
                  </a:cubicBezTo>
                  <a:cubicBezTo>
                    <a:pt x="4596" y="2618"/>
                    <a:pt x="4496" y="2723"/>
                    <a:pt x="4469" y="2805"/>
                  </a:cubicBezTo>
                  <a:cubicBezTo>
                    <a:pt x="4378" y="3230"/>
                    <a:pt x="4469" y="3656"/>
                    <a:pt x="4530" y="4082"/>
                  </a:cubicBezTo>
                  <a:lnTo>
                    <a:pt x="4530" y="4142"/>
                  </a:lnTo>
                  <a:cubicBezTo>
                    <a:pt x="4317" y="3960"/>
                    <a:pt x="4043" y="3778"/>
                    <a:pt x="3830" y="3626"/>
                  </a:cubicBezTo>
                  <a:cubicBezTo>
                    <a:pt x="3557" y="3413"/>
                    <a:pt x="3283" y="3230"/>
                    <a:pt x="3071" y="3048"/>
                  </a:cubicBezTo>
                  <a:cubicBezTo>
                    <a:pt x="3101" y="2562"/>
                    <a:pt x="2797" y="1832"/>
                    <a:pt x="2523" y="1133"/>
                  </a:cubicBezTo>
                  <a:cubicBezTo>
                    <a:pt x="2371" y="768"/>
                    <a:pt x="2219" y="373"/>
                    <a:pt x="2189" y="191"/>
                  </a:cubicBezTo>
                  <a:cubicBezTo>
                    <a:pt x="2164" y="64"/>
                    <a:pt x="2075" y="1"/>
                    <a:pt x="1958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12975200" y="2909400"/>
              <a:ext cx="224950" cy="177725"/>
            </a:xfrm>
            <a:custGeom>
              <a:rect b="b" l="l" r="r" t="t"/>
              <a:pathLst>
                <a:path extrusionOk="0" h="7109" w="8998">
                  <a:moveTo>
                    <a:pt x="6655" y="1"/>
                  </a:moveTo>
                  <a:cubicBezTo>
                    <a:pt x="6369" y="1"/>
                    <a:pt x="6105" y="14"/>
                    <a:pt x="5897" y="22"/>
                  </a:cubicBezTo>
                  <a:cubicBezTo>
                    <a:pt x="3830" y="143"/>
                    <a:pt x="1793" y="1390"/>
                    <a:pt x="881" y="3244"/>
                  </a:cubicBezTo>
                  <a:cubicBezTo>
                    <a:pt x="334" y="4186"/>
                    <a:pt x="0" y="5979"/>
                    <a:pt x="1094" y="6982"/>
                  </a:cubicBezTo>
                  <a:cubicBezTo>
                    <a:pt x="1197" y="7075"/>
                    <a:pt x="1356" y="7109"/>
                    <a:pt x="1538" y="7109"/>
                  </a:cubicBezTo>
                  <a:cubicBezTo>
                    <a:pt x="1892" y="7109"/>
                    <a:pt x="2333" y="6982"/>
                    <a:pt x="2614" y="6922"/>
                  </a:cubicBezTo>
                  <a:cubicBezTo>
                    <a:pt x="3647" y="6709"/>
                    <a:pt x="4590" y="6283"/>
                    <a:pt x="5532" y="5736"/>
                  </a:cubicBezTo>
                  <a:cubicBezTo>
                    <a:pt x="7113" y="4885"/>
                    <a:pt x="7933" y="3457"/>
                    <a:pt x="8572" y="1846"/>
                  </a:cubicBezTo>
                  <a:cubicBezTo>
                    <a:pt x="8724" y="1450"/>
                    <a:pt x="8997" y="964"/>
                    <a:pt x="8724" y="599"/>
                  </a:cubicBezTo>
                  <a:cubicBezTo>
                    <a:pt x="8326" y="91"/>
                    <a:pt x="7415" y="1"/>
                    <a:pt x="6655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12968350" y="2900700"/>
              <a:ext cx="246225" cy="188600"/>
            </a:xfrm>
            <a:custGeom>
              <a:rect b="b" l="l" r="r" t="t"/>
              <a:pathLst>
                <a:path extrusionOk="0" h="7544" w="9849">
                  <a:moveTo>
                    <a:pt x="9629" y="1"/>
                  </a:moveTo>
                  <a:cubicBezTo>
                    <a:pt x="9569" y="1"/>
                    <a:pt x="9502" y="31"/>
                    <a:pt x="9454" y="96"/>
                  </a:cubicBezTo>
                  <a:cubicBezTo>
                    <a:pt x="9150" y="431"/>
                    <a:pt x="8724" y="735"/>
                    <a:pt x="8329" y="1008"/>
                  </a:cubicBezTo>
                  <a:lnTo>
                    <a:pt x="8116" y="1130"/>
                  </a:lnTo>
                  <a:cubicBezTo>
                    <a:pt x="7964" y="1190"/>
                    <a:pt x="7873" y="1312"/>
                    <a:pt x="7721" y="1373"/>
                  </a:cubicBezTo>
                  <a:cubicBezTo>
                    <a:pt x="6809" y="917"/>
                    <a:pt x="5806" y="613"/>
                    <a:pt x="4833" y="370"/>
                  </a:cubicBezTo>
                  <a:cubicBezTo>
                    <a:pt x="4590" y="279"/>
                    <a:pt x="4408" y="248"/>
                    <a:pt x="4165" y="157"/>
                  </a:cubicBezTo>
                  <a:cubicBezTo>
                    <a:pt x="4152" y="153"/>
                    <a:pt x="4139" y="151"/>
                    <a:pt x="4125" y="151"/>
                  </a:cubicBezTo>
                  <a:cubicBezTo>
                    <a:pt x="4035" y="151"/>
                    <a:pt x="3921" y="230"/>
                    <a:pt x="3921" y="309"/>
                  </a:cubicBezTo>
                  <a:cubicBezTo>
                    <a:pt x="3891" y="431"/>
                    <a:pt x="3952" y="583"/>
                    <a:pt x="4073" y="583"/>
                  </a:cubicBezTo>
                  <a:cubicBezTo>
                    <a:pt x="4286" y="674"/>
                    <a:pt x="4469" y="704"/>
                    <a:pt x="4712" y="765"/>
                  </a:cubicBezTo>
                  <a:cubicBezTo>
                    <a:pt x="5593" y="1039"/>
                    <a:pt x="6505" y="1312"/>
                    <a:pt x="7295" y="1677"/>
                  </a:cubicBezTo>
                  <a:cubicBezTo>
                    <a:pt x="7204" y="1738"/>
                    <a:pt x="7174" y="1768"/>
                    <a:pt x="7113" y="1798"/>
                  </a:cubicBezTo>
                  <a:cubicBezTo>
                    <a:pt x="6809" y="2042"/>
                    <a:pt x="6444" y="2285"/>
                    <a:pt x="6110" y="2528"/>
                  </a:cubicBezTo>
                  <a:cubicBezTo>
                    <a:pt x="4864" y="2133"/>
                    <a:pt x="3466" y="1738"/>
                    <a:pt x="2128" y="1221"/>
                  </a:cubicBezTo>
                  <a:lnTo>
                    <a:pt x="2128" y="1221"/>
                  </a:lnTo>
                  <a:cubicBezTo>
                    <a:pt x="2159" y="1312"/>
                    <a:pt x="2067" y="1342"/>
                    <a:pt x="2007" y="1464"/>
                  </a:cubicBezTo>
                  <a:cubicBezTo>
                    <a:pt x="1976" y="1586"/>
                    <a:pt x="2007" y="1738"/>
                    <a:pt x="2159" y="1768"/>
                  </a:cubicBezTo>
                  <a:cubicBezTo>
                    <a:pt x="3374" y="2224"/>
                    <a:pt x="4681" y="2619"/>
                    <a:pt x="5806" y="2984"/>
                  </a:cubicBezTo>
                  <a:cubicBezTo>
                    <a:pt x="5502" y="3166"/>
                    <a:pt x="5198" y="3379"/>
                    <a:pt x="4894" y="3592"/>
                  </a:cubicBezTo>
                  <a:lnTo>
                    <a:pt x="4864" y="3592"/>
                  </a:lnTo>
                  <a:cubicBezTo>
                    <a:pt x="4712" y="3561"/>
                    <a:pt x="4560" y="3531"/>
                    <a:pt x="4377" y="3531"/>
                  </a:cubicBezTo>
                  <a:cubicBezTo>
                    <a:pt x="4043" y="3470"/>
                    <a:pt x="3678" y="3409"/>
                    <a:pt x="3435" y="3288"/>
                  </a:cubicBezTo>
                  <a:cubicBezTo>
                    <a:pt x="3395" y="3257"/>
                    <a:pt x="3351" y="3244"/>
                    <a:pt x="3309" y="3244"/>
                  </a:cubicBezTo>
                  <a:cubicBezTo>
                    <a:pt x="3226" y="3244"/>
                    <a:pt x="3151" y="3298"/>
                    <a:pt x="3131" y="3379"/>
                  </a:cubicBezTo>
                  <a:cubicBezTo>
                    <a:pt x="3040" y="3470"/>
                    <a:pt x="3070" y="3622"/>
                    <a:pt x="3192" y="3683"/>
                  </a:cubicBezTo>
                  <a:cubicBezTo>
                    <a:pt x="3496" y="3865"/>
                    <a:pt x="3921" y="3896"/>
                    <a:pt x="4286" y="3956"/>
                  </a:cubicBezTo>
                  <a:lnTo>
                    <a:pt x="4377" y="3956"/>
                  </a:lnTo>
                  <a:lnTo>
                    <a:pt x="3678" y="4443"/>
                  </a:lnTo>
                  <a:cubicBezTo>
                    <a:pt x="3466" y="4564"/>
                    <a:pt x="3222" y="4777"/>
                    <a:pt x="2979" y="4929"/>
                  </a:cubicBezTo>
                  <a:cubicBezTo>
                    <a:pt x="2778" y="4828"/>
                    <a:pt x="2515" y="4796"/>
                    <a:pt x="2224" y="4796"/>
                  </a:cubicBezTo>
                  <a:cubicBezTo>
                    <a:pt x="1899" y="4796"/>
                    <a:pt x="1538" y="4836"/>
                    <a:pt x="1186" y="4868"/>
                  </a:cubicBezTo>
                  <a:cubicBezTo>
                    <a:pt x="897" y="4913"/>
                    <a:pt x="640" y="4941"/>
                    <a:pt x="452" y="4941"/>
                  </a:cubicBezTo>
                  <a:cubicBezTo>
                    <a:pt x="383" y="4941"/>
                    <a:pt x="323" y="4937"/>
                    <a:pt x="274" y="4929"/>
                  </a:cubicBezTo>
                  <a:cubicBezTo>
                    <a:pt x="152" y="4929"/>
                    <a:pt x="31" y="4990"/>
                    <a:pt x="0" y="5112"/>
                  </a:cubicBezTo>
                  <a:cubicBezTo>
                    <a:pt x="0" y="5233"/>
                    <a:pt x="92" y="5324"/>
                    <a:pt x="183" y="5385"/>
                  </a:cubicBezTo>
                  <a:cubicBezTo>
                    <a:pt x="256" y="5393"/>
                    <a:pt x="334" y="5397"/>
                    <a:pt x="416" y="5397"/>
                  </a:cubicBezTo>
                  <a:cubicBezTo>
                    <a:pt x="642" y="5397"/>
                    <a:pt x="905" y="5369"/>
                    <a:pt x="1216" y="5324"/>
                  </a:cubicBezTo>
                  <a:cubicBezTo>
                    <a:pt x="1496" y="5303"/>
                    <a:pt x="1821" y="5281"/>
                    <a:pt x="2116" y="5281"/>
                  </a:cubicBezTo>
                  <a:cubicBezTo>
                    <a:pt x="2238" y="5281"/>
                    <a:pt x="2356" y="5285"/>
                    <a:pt x="2462" y="5294"/>
                  </a:cubicBezTo>
                  <a:cubicBezTo>
                    <a:pt x="2098" y="5567"/>
                    <a:pt x="1703" y="5780"/>
                    <a:pt x="1338" y="6023"/>
                  </a:cubicBezTo>
                  <a:cubicBezTo>
                    <a:pt x="1186" y="6039"/>
                    <a:pt x="1034" y="6046"/>
                    <a:pt x="890" y="6046"/>
                  </a:cubicBezTo>
                  <a:cubicBezTo>
                    <a:pt x="745" y="6046"/>
                    <a:pt x="608" y="6039"/>
                    <a:pt x="487" y="6023"/>
                  </a:cubicBezTo>
                  <a:cubicBezTo>
                    <a:pt x="475" y="6019"/>
                    <a:pt x="462" y="6017"/>
                    <a:pt x="450" y="6017"/>
                  </a:cubicBezTo>
                  <a:cubicBezTo>
                    <a:pt x="365" y="6017"/>
                    <a:pt x="270" y="6100"/>
                    <a:pt x="244" y="6206"/>
                  </a:cubicBezTo>
                  <a:cubicBezTo>
                    <a:pt x="183" y="6327"/>
                    <a:pt x="304" y="6449"/>
                    <a:pt x="426" y="6479"/>
                  </a:cubicBezTo>
                  <a:lnTo>
                    <a:pt x="548" y="6479"/>
                  </a:lnTo>
                  <a:cubicBezTo>
                    <a:pt x="487" y="6510"/>
                    <a:pt x="426" y="6510"/>
                    <a:pt x="365" y="6571"/>
                  </a:cubicBezTo>
                  <a:cubicBezTo>
                    <a:pt x="274" y="6631"/>
                    <a:pt x="213" y="6753"/>
                    <a:pt x="274" y="6844"/>
                  </a:cubicBezTo>
                  <a:cubicBezTo>
                    <a:pt x="320" y="6937"/>
                    <a:pt x="402" y="6977"/>
                    <a:pt x="493" y="6977"/>
                  </a:cubicBezTo>
                  <a:cubicBezTo>
                    <a:pt x="521" y="6977"/>
                    <a:pt x="549" y="6973"/>
                    <a:pt x="578" y="6966"/>
                  </a:cubicBezTo>
                  <a:cubicBezTo>
                    <a:pt x="882" y="6814"/>
                    <a:pt x="1186" y="6631"/>
                    <a:pt x="1490" y="6479"/>
                  </a:cubicBezTo>
                  <a:cubicBezTo>
                    <a:pt x="1551" y="6479"/>
                    <a:pt x="1642" y="6449"/>
                    <a:pt x="1703" y="6449"/>
                  </a:cubicBezTo>
                  <a:cubicBezTo>
                    <a:pt x="1733" y="6722"/>
                    <a:pt x="1703" y="6996"/>
                    <a:pt x="1611" y="7209"/>
                  </a:cubicBezTo>
                  <a:cubicBezTo>
                    <a:pt x="1551" y="7300"/>
                    <a:pt x="1611" y="7482"/>
                    <a:pt x="1703" y="7513"/>
                  </a:cubicBezTo>
                  <a:cubicBezTo>
                    <a:pt x="1731" y="7520"/>
                    <a:pt x="1762" y="7524"/>
                    <a:pt x="1792" y="7524"/>
                  </a:cubicBezTo>
                  <a:cubicBezTo>
                    <a:pt x="1889" y="7524"/>
                    <a:pt x="1983" y="7484"/>
                    <a:pt x="2007" y="7391"/>
                  </a:cubicBezTo>
                  <a:cubicBezTo>
                    <a:pt x="2128" y="7057"/>
                    <a:pt x="2250" y="6540"/>
                    <a:pt x="2037" y="6084"/>
                  </a:cubicBezTo>
                  <a:cubicBezTo>
                    <a:pt x="2341" y="5902"/>
                    <a:pt x="2614" y="5719"/>
                    <a:pt x="2888" y="5537"/>
                  </a:cubicBezTo>
                  <a:lnTo>
                    <a:pt x="2888" y="5537"/>
                  </a:lnTo>
                  <a:cubicBezTo>
                    <a:pt x="3040" y="5902"/>
                    <a:pt x="2888" y="6814"/>
                    <a:pt x="2797" y="7118"/>
                  </a:cubicBezTo>
                  <a:lnTo>
                    <a:pt x="2766" y="7270"/>
                  </a:lnTo>
                  <a:cubicBezTo>
                    <a:pt x="2766" y="7391"/>
                    <a:pt x="2858" y="7513"/>
                    <a:pt x="2949" y="7543"/>
                  </a:cubicBezTo>
                  <a:cubicBezTo>
                    <a:pt x="3070" y="7543"/>
                    <a:pt x="3192" y="7482"/>
                    <a:pt x="3222" y="7361"/>
                  </a:cubicBezTo>
                  <a:lnTo>
                    <a:pt x="3253" y="7209"/>
                  </a:lnTo>
                  <a:cubicBezTo>
                    <a:pt x="3374" y="6479"/>
                    <a:pt x="3496" y="5689"/>
                    <a:pt x="3253" y="5264"/>
                  </a:cubicBezTo>
                  <a:cubicBezTo>
                    <a:pt x="3496" y="5112"/>
                    <a:pt x="3678" y="4960"/>
                    <a:pt x="3921" y="4808"/>
                  </a:cubicBezTo>
                  <a:cubicBezTo>
                    <a:pt x="4104" y="4656"/>
                    <a:pt x="4286" y="4534"/>
                    <a:pt x="4469" y="4382"/>
                  </a:cubicBezTo>
                  <a:lnTo>
                    <a:pt x="4469" y="4382"/>
                  </a:lnTo>
                  <a:cubicBezTo>
                    <a:pt x="4438" y="4838"/>
                    <a:pt x="4408" y="5385"/>
                    <a:pt x="4165" y="5598"/>
                  </a:cubicBezTo>
                  <a:cubicBezTo>
                    <a:pt x="4104" y="5689"/>
                    <a:pt x="4104" y="5841"/>
                    <a:pt x="4165" y="5902"/>
                  </a:cubicBezTo>
                  <a:cubicBezTo>
                    <a:pt x="4210" y="5947"/>
                    <a:pt x="4271" y="5970"/>
                    <a:pt x="4328" y="5970"/>
                  </a:cubicBezTo>
                  <a:cubicBezTo>
                    <a:pt x="4385" y="5970"/>
                    <a:pt x="4438" y="5947"/>
                    <a:pt x="4469" y="5902"/>
                  </a:cubicBezTo>
                  <a:cubicBezTo>
                    <a:pt x="4833" y="5537"/>
                    <a:pt x="4864" y="4838"/>
                    <a:pt x="4894" y="4230"/>
                  </a:cubicBezTo>
                  <a:lnTo>
                    <a:pt x="4894" y="4017"/>
                  </a:lnTo>
                  <a:cubicBezTo>
                    <a:pt x="5229" y="3774"/>
                    <a:pt x="5624" y="3531"/>
                    <a:pt x="5958" y="3288"/>
                  </a:cubicBezTo>
                  <a:lnTo>
                    <a:pt x="5958" y="3288"/>
                  </a:lnTo>
                  <a:cubicBezTo>
                    <a:pt x="5928" y="3409"/>
                    <a:pt x="5928" y="3531"/>
                    <a:pt x="5897" y="3592"/>
                  </a:cubicBezTo>
                  <a:cubicBezTo>
                    <a:pt x="5897" y="3683"/>
                    <a:pt x="5836" y="3744"/>
                    <a:pt x="5836" y="3805"/>
                  </a:cubicBezTo>
                  <a:cubicBezTo>
                    <a:pt x="5806" y="3956"/>
                    <a:pt x="5776" y="4108"/>
                    <a:pt x="5745" y="4321"/>
                  </a:cubicBezTo>
                  <a:cubicBezTo>
                    <a:pt x="5624" y="4929"/>
                    <a:pt x="5502" y="5598"/>
                    <a:pt x="5077" y="5993"/>
                  </a:cubicBezTo>
                  <a:cubicBezTo>
                    <a:pt x="5016" y="6054"/>
                    <a:pt x="5016" y="6206"/>
                    <a:pt x="5077" y="6297"/>
                  </a:cubicBezTo>
                  <a:cubicBezTo>
                    <a:pt x="5122" y="6327"/>
                    <a:pt x="5183" y="6343"/>
                    <a:pt x="5240" y="6343"/>
                  </a:cubicBezTo>
                  <a:cubicBezTo>
                    <a:pt x="5297" y="6343"/>
                    <a:pt x="5350" y="6327"/>
                    <a:pt x="5380" y="6297"/>
                  </a:cubicBezTo>
                  <a:cubicBezTo>
                    <a:pt x="5897" y="5780"/>
                    <a:pt x="6049" y="5020"/>
                    <a:pt x="6140" y="4352"/>
                  </a:cubicBezTo>
                  <a:lnTo>
                    <a:pt x="6262" y="3896"/>
                  </a:lnTo>
                  <a:cubicBezTo>
                    <a:pt x="6262" y="3805"/>
                    <a:pt x="6292" y="3744"/>
                    <a:pt x="6292" y="3622"/>
                  </a:cubicBezTo>
                  <a:cubicBezTo>
                    <a:pt x="6353" y="3440"/>
                    <a:pt x="6384" y="3105"/>
                    <a:pt x="6505" y="3014"/>
                  </a:cubicBezTo>
                  <a:cubicBezTo>
                    <a:pt x="6536" y="2984"/>
                    <a:pt x="6566" y="2893"/>
                    <a:pt x="6536" y="2832"/>
                  </a:cubicBezTo>
                  <a:cubicBezTo>
                    <a:pt x="6809" y="2649"/>
                    <a:pt x="7113" y="2437"/>
                    <a:pt x="7356" y="2224"/>
                  </a:cubicBezTo>
                  <a:cubicBezTo>
                    <a:pt x="7417" y="2194"/>
                    <a:pt x="7478" y="2133"/>
                    <a:pt x="7508" y="2102"/>
                  </a:cubicBezTo>
                  <a:lnTo>
                    <a:pt x="7508" y="2102"/>
                  </a:lnTo>
                  <a:cubicBezTo>
                    <a:pt x="7508" y="2194"/>
                    <a:pt x="7478" y="2285"/>
                    <a:pt x="7478" y="2376"/>
                  </a:cubicBezTo>
                  <a:cubicBezTo>
                    <a:pt x="7478" y="2437"/>
                    <a:pt x="7478" y="2528"/>
                    <a:pt x="7447" y="2558"/>
                  </a:cubicBezTo>
                  <a:cubicBezTo>
                    <a:pt x="7326" y="3470"/>
                    <a:pt x="6961" y="4412"/>
                    <a:pt x="6444" y="5294"/>
                  </a:cubicBezTo>
                  <a:cubicBezTo>
                    <a:pt x="6384" y="5415"/>
                    <a:pt x="6414" y="5567"/>
                    <a:pt x="6536" y="5598"/>
                  </a:cubicBezTo>
                  <a:cubicBezTo>
                    <a:pt x="6578" y="5630"/>
                    <a:pt x="6624" y="5643"/>
                    <a:pt x="6667" y="5643"/>
                  </a:cubicBezTo>
                  <a:cubicBezTo>
                    <a:pt x="6748" y="5643"/>
                    <a:pt x="6820" y="5596"/>
                    <a:pt x="6839" y="5537"/>
                  </a:cubicBezTo>
                  <a:cubicBezTo>
                    <a:pt x="7387" y="4625"/>
                    <a:pt x="7751" y="3592"/>
                    <a:pt x="7903" y="2649"/>
                  </a:cubicBezTo>
                  <a:cubicBezTo>
                    <a:pt x="7903" y="2558"/>
                    <a:pt x="7903" y="2498"/>
                    <a:pt x="7934" y="2406"/>
                  </a:cubicBezTo>
                  <a:cubicBezTo>
                    <a:pt x="7964" y="2224"/>
                    <a:pt x="7964" y="1981"/>
                    <a:pt x="8055" y="1829"/>
                  </a:cubicBezTo>
                  <a:cubicBezTo>
                    <a:pt x="8086" y="1798"/>
                    <a:pt x="8086" y="1738"/>
                    <a:pt x="8086" y="1646"/>
                  </a:cubicBezTo>
                  <a:cubicBezTo>
                    <a:pt x="8177" y="1586"/>
                    <a:pt x="8268" y="1525"/>
                    <a:pt x="8359" y="1464"/>
                  </a:cubicBezTo>
                  <a:lnTo>
                    <a:pt x="8542" y="1342"/>
                  </a:lnTo>
                  <a:cubicBezTo>
                    <a:pt x="8967" y="1039"/>
                    <a:pt x="9423" y="765"/>
                    <a:pt x="9757" y="370"/>
                  </a:cubicBezTo>
                  <a:cubicBezTo>
                    <a:pt x="9849" y="279"/>
                    <a:pt x="9849" y="127"/>
                    <a:pt x="9757" y="66"/>
                  </a:cubicBezTo>
                  <a:cubicBezTo>
                    <a:pt x="9729" y="24"/>
                    <a:pt x="9681" y="1"/>
                    <a:pt x="9629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13204675" y="3139175"/>
              <a:ext cx="406575" cy="321375"/>
            </a:xfrm>
            <a:custGeom>
              <a:rect b="b" l="l" r="r" t="t"/>
              <a:pathLst>
                <a:path extrusionOk="0" h="12855" w="16263">
                  <a:moveTo>
                    <a:pt x="11997" y="1"/>
                  </a:moveTo>
                  <a:cubicBezTo>
                    <a:pt x="11474" y="1"/>
                    <a:pt x="10989" y="24"/>
                    <a:pt x="10609" y="41"/>
                  </a:cubicBezTo>
                  <a:cubicBezTo>
                    <a:pt x="6900" y="253"/>
                    <a:pt x="3192" y="2564"/>
                    <a:pt x="1490" y="5907"/>
                  </a:cubicBezTo>
                  <a:cubicBezTo>
                    <a:pt x="608" y="7548"/>
                    <a:pt x="1" y="10801"/>
                    <a:pt x="1976" y="12594"/>
                  </a:cubicBezTo>
                  <a:cubicBezTo>
                    <a:pt x="2169" y="12787"/>
                    <a:pt x="2459" y="12854"/>
                    <a:pt x="2787" y="12854"/>
                  </a:cubicBezTo>
                  <a:cubicBezTo>
                    <a:pt x="3442" y="12854"/>
                    <a:pt x="4246" y="12584"/>
                    <a:pt x="4712" y="12503"/>
                  </a:cubicBezTo>
                  <a:cubicBezTo>
                    <a:pt x="6627" y="12108"/>
                    <a:pt x="8299" y="11348"/>
                    <a:pt x="10001" y="10375"/>
                  </a:cubicBezTo>
                  <a:cubicBezTo>
                    <a:pt x="12858" y="8795"/>
                    <a:pt x="14286" y="6241"/>
                    <a:pt x="15502" y="3323"/>
                  </a:cubicBezTo>
                  <a:cubicBezTo>
                    <a:pt x="15776" y="2594"/>
                    <a:pt x="16262" y="1712"/>
                    <a:pt x="15776" y="1074"/>
                  </a:cubicBezTo>
                  <a:cubicBezTo>
                    <a:pt x="15068" y="167"/>
                    <a:pt x="13395" y="1"/>
                    <a:pt x="11997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13191750" y="3128575"/>
              <a:ext cx="453675" cy="333150"/>
            </a:xfrm>
            <a:custGeom>
              <a:rect b="b" l="l" r="r" t="t"/>
              <a:pathLst>
                <a:path extrusionOk="0" h="13326" w="18147">
                  <a:moveTo>
                    <a:pt x="17695" y="0"/>
                  </a:moveTo>
                  <a:cubicBezTo>
                    <a:pt x="17582" y="0"/>
                    <a:pt x="17471" y="47"/>
                    <a:pt x="17387" y="130"/>
                  </a:cubicBezTo>
                  <a:cubicBezTo>
                    <a:pt x="16810" y="769"/>
                    <a:pt x="16050" y="1285"/>
                    <a:pt x="15351" y="1772"/>
                  </a:cubicBezTo>
                  <a:lnTo>
                    <a:pt x="14986" y="1984"/>
                  </a:lnTo>
                  <a:cubicBezTo>
                    <a:pt x="14773" y="2136"/>
                    <a:pt x="14500" y="2349"/>
                    <a:pt x="14287" y="2501"/>
                  </a:cubicBezTo>
                  <a:cubicBezTo>
                    <a:pt x="12645" y="1680"/>
                    <a:pt x="10822" y="1133"/>
                    <a:pt x="9059" y="586"/>
                  </a:cubicBezTo>
                  <a:lnTo>
                    <a:pt x="7934" y="252"/>
                  </a:lnTo>
                  <a:cubicBezTo>
                    <a:pt x="7879" y="231"/>
                    <a:pt x="7826" y="222"/>
                    <a:pt x="7775" y="222"/>
                  </a:cubicBezTo>
                  <a:cubicBezTo>
                    <a:pt x="7601" y="222"/>
                    <a:pt x="7458" y="337"/>
                    <a:pt x="7387" y="525"/>
                  </a:cubicBezTo>
                  <a:cubicBezTo>
                    <a:pt x="7326" y="738"/>
                    <a:pt x="7448" y="981"/>
                    <a:pt x="7660" y="1042"/>
                  </a:cubicBezTo>
                  <a:lnTo>
                    <a:pt x="8816" y="1377"/>
                  </a:lnTo>
                  <a:cubicBezTo>
                    <a:pt x="10396" y="1893"/>
                    <a:pt x="12037" y="2349"/>
                    <a:pt x="13527" y="3018"/>
                  </a:cubicBezTo>
                  <a:lnTo>
                    <a:pt x="13162" y="3261"/>
                  </a:lnTo>
                  <a:cubicBezTo>
                    <a:pt x="12615" y="3656"/>
                    <a:pt x="12007" y="4112"/>
                    <a:pt x="11399" y="4538"/>
                  </a:cubicBezTo>
                  <a:cubicBezTo>
                    <a:pt x="9150" y="3869"/>
                    <a:pt x="6566" y="3048"/>
                    <a:pt x="4135" y="2197"/>
                  </a:cubicBezTo>
                  <a:cubicBezTo>
                    <a:pt x="4100" y="2177"/>
                    <a:pt x="4063" y="2167"/>
                    <a:pt x="4024" y="2167"/>
                  </a:cubicBezTo>
                  <a:cubicBezTo>
                    <a:pt x="3891" y="2167"/>
                    <a:pt x="3742" y="2282"/>
                    <a:pt x="3648" y="2471"/>
                  </a:cubicBezTo>
                  <a:cubicBezTo>
                    <a:pt x="3557" y="2684"/>
                    <a:pt x="3679" y="2927"/>
                    <a:pt x="3861" y="2988"/>
                  </a:cubicBezTo>
                  <a:cubicBezTo>
                    <a:pt x="6080" y="3778"/>
                    <a:pt x="8390" y="4507"/>
                    <a:pt x="10487" y="5146"/>
                  </a:cubicBezTo>
                  <a:cubicBezTo>
                    <a:pt x="9910" y="5510"/>
                    <a:pt x="9393" y="5875"/>
                    <a:pt x="8846" y="6209"/>
                  </a:cubicBezTo>
                  <a:cubicBezTo>
                    <a:pt x="8816" y="6209"/>
                    <a:pt x="8816" y="6209"/>
                    <a:pt x="8785" y="6179"/>
                  </a:cubicBezTo>
                  <a:cubicBezTo>
                    <a:pt x="8512" y="6088"/>
                    <a:pt x="8208" y="6057"/>
                    <a:pt x="7904" y="6027"/>
                  </a:cubicBezTo>
                  <a:cubicBezTo>
                    <a:pt x="7296" y="5966"/>
                    <a:pt x="6657" y="5845"/>
                    <a:pt x="6232" y="5602"/>
                  </a:cubicBezTo>
                  <a:cubicBezTo>
                    <a:pt x="6175" y="5573"/>
                    <a:pt x="6110" y="5560"/>
                    <a:pt x="6044" y="5560"/>
                  </a:cubicBezTo>
                  <a:cubicBezTo>
                    <a:pt x="5895" y="5560"/>
                    <a:pt x="5738" y="5628"/>
                    <a:pt x="5654" y="5754"/>
                  </a:cubicBezTo>
                  <a:cubicBezTo>
                    <a:pt x="5533" y="5966"/>
                    <a:pt x="5624" y="6209"/>
                    <a:pt x="5806" y="6331"/>
                  </a:cubicBezTo>
                  <a:cubicBezTo>
                    <a:pt x="6384" y="6635"/>
                    <a:pt x="7144" y="6757"/>
                    <a:pt x="7782" y="6848"/>
                  </a:cubicBezTo>
                  <a:lnTo>
                    <a:pt x="7904" y="6848"/>
                  </a:lnTo>
                  <a:cubicBezTo>
                    <a:pt x="7478" y="7152"/>
                    <a:pt x="7113" y="7425"/>
                    <a:pt x="6688" y="7699"/>
                  </a:cubicBezTo>
                  <a:cubicBezTo>
                    <a:pt x="6262" y="8003"/>
                    <a:pt x="5806" y="8307"/>
                    <a:pt x="5381" y="8611"/>
                  </a:cubicBezTo>
                  <a:cubicBezTo>
                    <a:pt x="4988" y="8438"/>
                    <a:pt x="4465" y="8379"/>
                    <a:pt x="3884" y="8379"/>
                  </a:cubicBezTo>
                  <a:cubicBezTo>
                    <a:pt x="3341" y="8379"/>
                    <a:pt x="2746" y="8430"/>
                    <a:pt x="2159" y="8489"/>
                  </a:cubicBezTo>
                  <a:cubicBezTo>
                    <a:pt x="1657" y="8557"/>
                    <a:pt x="1173" y="8592"/>
                    <a:pt x="808" y="8592"/>
                  </a:cubicBezTo>
                  <a:cubicBezTo>
                    <a:pt x="687" y="8592"/>
                    <a:pt x="578" y="8588"/>
                    <a:pt x="487" y="8580"/>
                  </a:cubicBezTo>
                  <a:cubicBezTo>
                    <a:pt x="469" y="8578"/>
                    <a:pt x="451" y="8576"/>
                    <a:pt x="432" y="8576"/>
                  </a:cubicBezTo>
                  <a:cubicBezTo>
                    <a:pt x="239" y="8576"/>
                    <a:pt x="59" y="8720"/>
                    <a:pt x="31" y="8915"/>
                  </a:cubicBezTo>
                  <a:cubicBezTo>
                    <a:pt x="1" y="9158"/>
                    <a:pt x="153" y="9340"/>
                    <a:pt x="366" y="9371"/>
                  </a:cubicBezTo>
                  <a:cubicBezTo>
                    <a:pt x="504" y="9398"/>
                    <a:pt x="662" y="9409"/>
                    <a:pt x="837" y="9409"/>
                  </a:cubicBezTo>
                  <a:cubicBezTo>
                    <a:pt x="1236" y="9409"/>
                    <a:pt x="1721" y="9352"/>
                    <a:pt x="2250" y="9310"/>
                  </a:cubicBezTo>
                  <a:cubicBezTo>
                    <a:pt x="2732" y="9244"/>
                    <a:pt x="3340" y="9194"/>
                    <a:pt x="3881" y="9194"/>
                  </a:cubicBezTo>
                  <a:cubicBezTo>
                    <a:pt x="4091" y="9194"/>
                    <a:pt x="4291" y="9202"/>
                    <a:pt x="4469" y="9219"/>
                  </a:cubicBezTo>
                  <a:cubicBezTo>
                    <a:pt x="3800" y="9675"/>
                    <a:pt x="3162" y="10130"/>
                    <a:pt x="2432" y="10556"/>
                  </a:cubicBezTo>
                  <a:cubicBezTo>
                    <a:pt x="2159" y="10586"/>
                    <a:pt x="1870" y="10602"/>
                    <a:pt x="1604" y="10602"/>
                  </a:cubicBezTo>
                  <a:cubicBezTo>
                    <a:pt x="1338" y="10602"/>
                    <a:pt x="1095" y="10586"/>
                    <a:pt x="913" y="10556"/>
                  </a:cubicBezTo>
                  <a:cubicBezTo>
                    <a:pt x="888" y="10553"/>
                    <a:pt x="864" y="10551"/>
                    <a:pt x="840" y="10551"/>
                  </a:cubicBezTo>
                  <a:cubicBezTo>
                    <a:pt x="628" y="10551"/>
                    <a:pt x="454" y="10672"/>
                    <a:pt x="426" y="10890"/>
                  </a:cubicBezTo>
                  <a:cubicBezTo>
                    <a:pt x="366" y="11134"/>
                    <a:pt x="518" y="11346"/>
                    <a:pt x="761" y="11377"/>
                  </a:cubicBezTo>
                  <a:cubicBezTo>
                    <a:pt x="821" y="11377"/>
                    <a:pt x="913" y="11407"/>
                    <a:pt x="973" y="11407"/>
                  </a:cubicBezTo>
                  <a:cubicBezTo>
                    <a:pt x="913" y="11468"/>
                    <a:pt x="791" y="11529"/>
                    <a:pt x="730" y="11559"/>
                  </a:cubicBezTo>
                  <a:cubicBezTo>
                    <a:pt x="518" y="11681"/>
                    <a:pt x="457" y="11924"/>
                    <a:pt x="518" y="12137"/>
                  </a:cubicBezTo>
                  <a:cubicBezTo>
                    <a:pt x="607" y="12270"/>
                    <a:pt x="761" y="12355"/>
                    <a:pt x="920" y="12355"/>
                  </a:cubicBezTo>
                  <a:cubicBezTo>
                    <a:pt x="979" y="12355"/>
                    <a:pt x="1038" y="12343"/>
                    <a:pt x="1095" y="12319"/>
                  </a:cubicBezTo>
                  <a:cubicBezTo>
                    <a:pt x="1673" y="12045"/>
                    <a:pt x="2189" y="11711"/>
                    <a:pt x="2736" y="11407"/>
                  </a:cubicBezTo>
                  <a:cubicBezTo>
                    <a:pt x="2828" y="11377"/>
                    <a:pt x="3010" y="11377"/>
                    <a:pt x="3101" y="11346"/>
                  </a:cubicBezTo>
                  <a:lnTo>
                    <a:pt x="3101" y="11346"/>
                  </a:lnTo>
                  <a:cubicBezTo>
                    <a:pt x="3192" y="11833"/>
                    <a:pt x="3071" y="12380"/>
                    <a:pt x="2919" y="12744"/>
                  </a:cubicBezTo>
                  <a:cubicBezTo>
                    <a:pt x="2828" y="12988"/>
                    <a:pt x="2919" y="13200"/>
                    <a:pt x="3132" y="13292"/>
                  </a:cubicBezTo>
                  <a:cubicBezTo>
                    <a:pt x="3189" y="13306"/>
                    <a:pt x="3245" y="13314"/>
                    <a:pt x="3297" y="13314"/>
                  </a:cubicBezTo>
                  <a:cubicBezTo>
                    <a:pt x="3468" y="13314"/>
                    <a:pt x="3609" y="13234"/>
                    <a:pt x="3679" y="13048"/>
                  </a:cubicBezTo>
                  <a:cubicBezTo>
                    <a:pt x="3891" y="12471"/>
                    <a:pt x="4074" y="11529"/>
                    <a:pt x="3800" y="10738"/>
                  </a:cubicBezTo>
                  <a:cubicBezTo>
                    <a:pt x="4317" y="10404"/>
                    <a:pt x="4834" y="10039"/>
                    <a:pt x="5320" y="9705"/>
                  </a:cubicBezTo>
                  <a:lnTo>
                    <a:pt x="5320" y="9705"/>
                  </a:lnTo>
                  <a:cubicBezTo>
                    <a:pt x="5594" y="10343"/>
                    <a:pt x="5320" y="12015"/>
                    <a:pt x="5198" y="12593"/>
                  </a:cubicBezTo>
                  <a:lnTo>
                    <a:pt x="5168" y="12866"/>
                  </a:lnTo>
                  <a:cubicBezTo>
                    <a:pt x="5138" y="13079"/>
                    <a:pt x="5290" y="13292"/>
                    <a:pt x="5502" y="13322"/>
                  </a:cubicBezTo>
                  <a:cubicBezTo>
                    <a:pt x="5523" y="13325"/>
                    <a:pt x="5544" y="13326"/>
                    <a:pt x="5564" y="13326"/>
                  </a:cubicBezTo>
                  <a:cubicBezTo>
                    <a:pt x="5776" y="13326"/>
                    <a:pt x="5931" y="13182"/>
                    <a:pt x="5958" y="12988"/>
                  </a:cubicBezTo>
                  <a:lnTo>
                    <a:pt x="5989" y="12714"/>
                  </a:lnTo>
                  <a:cubicBezTo>
                    <a:pt x="6232" y="11407"/>
                    <a:pt x="6384" y="9978"/>
                    <a:pt x="5989" y="9219"/>
                  </a:cubicBezTo>
                  <a:lnTo>
                    <a:pt x="7144" y="8428"/>
                  </a:lnTo>
                  <a:cubicBezTo>
                    <a:pt x="7478" y="8185"/>
                    <a:pt x="7812" y="7912"/>
                    <a:pt x="8177" y="7699"/>
                  </a:cubicBezTo>
                  <a:lnTo>
                    <a:pt x="8177" y="7699"/>
                  </a:lnTo>
                  <a:cubicBezTo>
                    <a:pt x="8086" y="8520"/>
                    <a:pt x="8025" y="9523"/>
                    <a:pt x="7630" y="9948"/>
                  </a:cubicBezTo>
                  <a:cubicBezTo>
                    <a:pt x="7478" y="10100"/>
                    <a:pt x="7509" y="10404"/>
                    <a:pt x="7660" y="10495"/>
                  </a:cubicBezTo>
                  <a:cubicBezTo>
                    <a:pt x="7733" y="10568"/>
                    <a:pt x="7833" y="10606"/>
                    <a:pt x="7935" y="10606"/>
                  </a:cubicBezTo>
                  <a:cubicBezTo>
                    <a:pt x="8046" y="10606"/>
                    <a:pt x="8159" y="10560"/>
                    <a:pt x="8238" y="10465"/>
                  </a:cubicBezTo>
                  <a:cubicBezTo>
                    <a:pt x="8846" y="9796"/>
                    <a:pt x="8907" y="8489"/>
                    <a:pt x="8998" y="7456"/>
                  </a:cubicBezTo>
                  <a:cubicBezTo>
                    <a:pt x="8998" y="7304"/>
                    <a:pt x="9028" y="7212"/>
                    <a:pt x="9028" y="7091"/>
                  </a:cubicBezTo>
                  <a:cubicBezTo>
                    <a:pt x="9667" y="6635"/>
                    <a:pt x="10335" y="6209"/>
                    <a:pt x="11004" y="5784"/>
                  </a:cubicBezTo>
                  <a:lnTo>
                    <a:pt x="11004" y="5784"/>
                  </a:lnTo>
                  <a:lnTo>
                    <a:pt x="10913" y="6361"/>
                  </a:lnTo>
                  <a:cubicBezTo>
                    <a:pt x="10852" y="6513"/>
                    <a:pt x="10852" y="6665"/>
                    <a:pt x="10822" y="6787"/>
                  </a:cubicBezTo>
                  <a:cubicBezTo>
                    <a:pt x="10730" y="7061"/>
                    <a:pt x="10700" y="7364"/>
                    <a:pt x="10639" y="7668"/>
                  </a:cubicBezTo>
                  <a:cubicBezTo>
                    <a:pt x="10396" y="8763"/>
                    <a:pt x="10183" y="9978"/>
                    <a:pt x="9454" y="10708"/>
                  </a:cubicBezTo>
                  <a:cubicBezTo>
                    <a:pt x="9302" y="10860"/>
                    <a:pt x="9302" y="11103"/>
                    <a:pt x="9454" y="11255"/>
                  </a:cubicBezTo>
                  <a:cubicBezTo>
                    <a:pt x="9530" y="11331"/>
                    <a:pt x="9636" y="11369"/>
                    <a:pt x="9743" y="11369"/>
                  </a:cubicBezTo>
                  <a:cubicBezTo>
                    <a:pt x="9849" y="11369"/>
                    <a:pt x="9955" y="11331"/>
                    <a:pt x="10031" y="11255"/>
                  </a:cubicBezTo>
                  <a:cubicBezTo>
                    <a:pt x="10943" y="10404"/>
                    <a:pt x="11186" y="8975"/>
                    <a:pt x="11430" y="7760"/>
                  </a:cubicBezTo>
                  <a:cubicBezTo>
                    <a:pt x="11460" y="7456"/>
                    <a:pt x="11551" y="7212"/>
                    <a:pt x="11612" y="6939"/>
                  </a:cubicBezTo>
                  <a:cubicBezTo>
                    <a:pt x="11673" y="6817"/>
                    <a:pt x="11703" y="6635"/>
                    <a:pt x="11703" y="6483"/>
                  </a:cubicBezTo>
                  <a:cubicBezTo>
                    <a:pt x="11764" y="6088"/>
                    <a:pt x="11855" y="5541"/>
                    <a:pt x="12007" y="5389"/>
                  </a:cubicBezTo>
                  <a:cubicBezTo>
                    <a:pt x="12068" y="5267"/>
                    <a:pt x="12129" y="5146"/>
                    <a:pt x="12129" y="5024"/>
                  </a:cubicBezTo>
                  <a:cubicBezTo>
                    <a:pt x="12615" y="4690"/>
                    <a:pt x="13132" y="4325"/>
                    <a:pt x="13648" y="3960"/>
                  </a:cubicBezTo>
                  <a:cubicBezTo>
                    <a:pt x="13740" y="3899"/>
                    <a:pt x="13831" y="3808"/>
                    <a:pt x="13952" y="3747"/>
                  </a:cubicBezTo>
                  <a:lnTo>
                    <a:pt x="13952" y="3747"/>
                  </a:lnTo>
                  <a:cubicBezTo>
                    <a:pt x="13892" y="3899"/>
                    <a:pt x="13892" y="4082"/>
                    <a:pt x="13861" y="4234"/>
                  </a:cubicBezTo>
                  <a:cubicBezTo>
                    <a:pt x="13861" y="4355"/>
                    <a:pt x="13831" y="4507"/>
                    <a:pt x="13831" y="4629"/>
                  </a:cubicBezTo>
                  <a:cubicBezTo>
                    <a:pt x="13588" y="6240"/>
                    <a:pt x="12949" y="8003"/>
                    <a:pt x="12037" y="9553"/>
                  </a:cubicBezTo>
                  <a:cubicBezTo>
                    <a:pt x="11916" y="9735"/>
                    <a:pt x="12007" y="10009"/>
                    <a:pt x="12189" y="10130"/>
                  </a:cubicBezTo>
                  <a:cubicBezTo>
                    <a:pt x="12247" y="10169"/>
                    <a:pt x="12313" y="10186"/>
                    <a:pt x="12381" y="10186"/>
                  </a:cubicBezTo>
                  <a:cubicBezTo>
                    <a:pt x="12529" y="10186"/>
                    <a:pt x="12684" y="10104"/>
                    <a:pt x="12767" y="9978"/>
                  </a:cubicBezTo>
                  <a:cubicBezTo>
                    <a:pt x="13740" y="8307"/>
                    <a:pt x="14439" y="6453"/>
                    <a:pt x="14652" y="4720"/>
                  </a:cubicBezTo>
                  <a:cubicBezTo>
                    <a:pt x="14712" y="4568"/>
                    <a:pt x="14712" y="4477"/>
                    <a:pt x="14712" y="4325"/>
                  </a:cubicBezTo>
                  <a:cubicBezTo>
                    <a:pt x="14743" y="3930"/>
                    <a:pt x="14773" y="3595"/>
                    <a:pt x="14925" y="3322"/>
                  </a:cubicBezTo>
                  <a:cubicBezTo>
                    <a:pt x="14955" y="3200"/>
                    <a:pt x="14986" y="3109"/>
                    <a:pt x="14955" y="3018"/>
                  </a:cubicBezTo>
                  <a:cubicBezTo>
                    <a:pt x="15107" y="2896"/>
                    <a:pt x="15259" y="2805"/>
                    <a:pt x="15442" y="2684"/>
                  </a:cubicBezTo>
                  <a:lnTo>
                    <a:pt x="15807" y="2440"/>
                  </a:lnTo>
                  <a:cubicBezTo>
                    <a:pt x="16566" y="1924"/>
                    <a:pt x="17357" y="1377"/>
                    <a:pt x="17995" y="677"/>
                  </a:cubicBezTo>
                  <a:cubicBezTo>
                    <a:pt x="18147" y="525"/>
                    <a:pt x="18147" y="252"/>
                    <a:pt x="17965" y="100"/>
                  </a:cubicBezTo>
                  <a:cubicBezTo>
                    <a:pt x="17882" y="31"/>
                    <a:pt x="17788" y="0"/>
                    <a:pt x="17695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12873350" y="2784550"/>
              <a:ext cx="298675" cy="176225"/>
            </a:xfrm>
            <a:custGeom>
              <a:rect b="b" l="l" r="r" t="t"/>
              <a:pathLst>
                <a:path extrusionOk="0" h="7049" w="11947">
                  <a:moveTo>
                    <a:pt x="7094" y="0"/>
                  </a:moveTo>
                  <a:cubicBezTo>
                    <a:pt x="5134" y="0"/>
                    <a:pt x="3141" y="814"/>
                    <a:pt x="1825" y="2250"/>
                  </a:cubicBezTo>
                  <a:cubicBezTo>
                    <a:pt x="1034" y="3192"/>
                    <a:pt x="1" y="5137"/>
                    <a:pt x="943" y="6596"/>
                  </a:cubicBezTo>
                  <a:cubicBezTo>
                    <a:pt x="1185" y="6999"/>
                    <a:pt x="1994" y="7022"/>
                    <a:pt x="2515" y="7022"/>
                  </a:cubicBezTo>
                  <a:cubicBezTo>
                    <a:pt x="2585" y="7022"/>
                    <a:pt x="2649" y="7022"/>
                    <a:pt x="2706" y="7022"/>
                  </a:cubicBezTo>
                  <a:cubicBezTo>
                    <a:pt x="2949" y="7040"/>
                    <a:pt x="3190" y="7048"/>
                    <a:pt x="3431" y="7048"/>
                  </a:cubicBezTo>
                  <a:cubicBezTo>
                    <a:pt x="4427" y="7048"/>
                    <a:pt x="5411" y="6902"/>
                    <a:pt x="6414" y="6657"/>
                  </a:cubicBezTo>
                  <a:cubicBezTo>
                    <a:pt x="8512" y="6140"/>
                    <a:pt x="9910" y="4773"/>
                    <a:pt x="11187" y="3162"/>
                  </a:cubicBezTo>
                  <a:cubicBezTo>
                    <a:pt x="11491" y="2767"/>
                    <a:pt x="11946" y="2280"/>
                    <a:pt x="11734" y="1794"/>
                  </a:cubicBezTo>
                  <a:cubicBezTo>
                    <a:pt x="11339" y="791"/>
                    <a:pt x="9545" y="426"/>
                    <a:pt x="8664" y="183"/>
                  </a:cubicBezTo>
                  <a:cubicBezTo>
                    <a:pt x="8152" y="60"/>
                    <a:pt x="7625" y="0"/>
                    <a:pt x="7094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12872600" y="2770125"/>
              <a:ext cx="333625" cy="198175"/>
            </a:xfrm>
            <a:custGeom>
              <a:rect b="b" l="l" r="r" t="t"/>
              <a:pathLst>
                <a:path extrusionOk="0" h="7927" w="13345">
                  <a:moveTo>
                    <a:pt x="6703" y="0"/>
                  </a:moveTo>
                  <a:cubicBezTo>
                    <a:pt x="6607" y="0"/>
                    <a:pt x="6505" y="41"/>
                    <a:pt x="6444" y="122"/>
                  </a:cubicBezTo>
                  <a:cubicBezTo>
                    <a:pt x="6384" y="213"/>
                    <a:pt x="6414" y="426"/>
                    <a:pt x="6536" y="486"/>
                  </a:cubicBezTo>
                  <a:cubicBezTo>
                    <a:pt x="6748" y="638"/>
                    <a:pt x="6992" y="790"/>
                    <a:pt x="7204" y="912"/>
                  </a:cubicBezTo>
                  <a:cubicBezTo>
                    <a:pt x="8116" y="1520"/>
                    <a:pt x="9089" y="2097"/>
                    <a:pt x="9879" y="2796"/>
                  </a:cubicBezTo>
                  <a:cubicBezTo>
                    <a:pt x="9788" y="2857"/>
                    <a:pt x="9727" y="2888"/>
                    <a:pt x="9606" y="2888"/>
                  </a:cubicBezTo>
                  <a:cubicBezTo>
                    <a:pt x="9150" y="3040"/>
                    <a:pt x="8694" y="3222"/>
                    <a:pt x="8238" y="3374"/>
                  </a:cubicBezTo>
                  <a:cubicBezTo>
                    <a:pt x="6961" y="2553"/>
                    <a:pt x="5472" y="1550"/>
                    <a:pt x="4104" y="578"/>
                  </a:cubicBezTo>
                  <a:cubicBezTo>
                    <a:pt x="3922" y="578"/>
                    <a:pt x="3709" y="578"/>
                    <a:pt x="3648" y="730"/>
                  </a:cubicBezTo>
                  <a:cubicBezTo>
                    <a:pt x="3557" y="851"/>
                    <a:pt x="3557" y="1033"/>
                    <a:pt x="3709" y="1094"/>
                  </a:cubicBezTo>
                  <a:cubicBezTo>
                    <a:pt x="4985" y="2006"/>
                    <a:pt x="6292" y="2888"/>
                    <a:pt x="7508" y="3678"/>
                  </a:cubicBezTo>
                  <a:cubicBezTo>
                    <a:pt x="7113" y="3799"/>
                    <a:pt x="6688" y="3951"/>
                    <a:pt x="6292" y="4073"/>
                  </a:cubicBezTo>
                  <a:cubicBezTo>
                    <a:pt x="6292" y="4073"/>
                    <a:pt x="6262" y="4073"/>
                    <a:pt x="6262" y="4043"/>
                  </a:cubicBezTo>
                  <a:cubicBezTo>
                    <a:pt x="6110" y="3951"/>
                    <a:pt x="5928" y="3830"/>
                    <a:pt x="5745" y="3769"/>
                  </a:cubicBezTo>
                  <a:cubicBezTo>
                    <a:pt x="5350" y="3617"/>
                    <a:pt x="4985" y="3435"/>
                    <a:pt x="4742" y="3192"/>
                  </a:cubicBezTo>
                  <a:cubicBezTo>
                    <a:pt x="4682" y="3131"/>
                    <a:pt x="4613" y="3100"/>
                    <a:pt x="4549" y="3100"/>
                  </a:cubicBezTo>
                  <a:cubicBezTo>
                    <a:pt x="4484" y="3100"/>
                    <a:pt x="4423" y="3131"/>
                    <a:pt x="4378" y="3192"/>
                  </a:cubicBezTo>
                  <a:cubicBezTo>
                    <a:pt x="4256" y="3313"/>
                    <a:pt x="4256" y="3465"/>
                    <a:pt x="4378" y="3587"/>
                  </a:cubicBezTo>
                  <a:cubicBezTo>
                    <a:pt x="4682" y="3860"/>
                    <a:pt x="5137" y="4073"/>
                    <a:pt x="5502" y="4255"/>
                  </a:cubicBezTo>
                  <a:cubicBezTo>
                    <a:pt x="5533" y="4255"/>
                    <a:pt x="5533" y="4286"/>
                    <a:pt x="5593" y="4286"/>
                  </a:cubicBezTo>
                  <a:cubicBezTo>
                    <a:pt x="5289" y="4407"/>
                    <a:pt x="4985" y="4529"/>
                    <a:pt x="4682" y="4590"/>
                  </a:cubicBezTo>
                  <a:cubicBezTo>
                    <a:pt x="4317" y="4711"/>
                    <a:pt x="4013" y="4833"/>
                    <a:pt x="3678" y="4924"/>
                  </a:cubicBezTo>
                  <a:cubicBezTo>
                    <a:pt x="3253" y="4590"/>
                    <a:pt x="2432" y="4438"/>
                    <a:pt x="1672" y="4286"/>
                  </a:cubicBezTo>
                  <a:cubicBezTo>
                    <a:pt x="1216" y="4225"/>
                    <a:pt x="821" y="4134"/>
                    <a:pt x="608" y="4012"/>
                  </a:cubicBezTo>
                  <a:cubicBezTo>
                    <a:pt x="569" y="3997"/>
                    <a:pt x="530" y="3989"/>
                    <a:pt x="493" y="3989"/>
                  </a:cubicBezTo>
                  <a:cubicBezTo>
                    <a:pt x="386" y="3989"/>
                    <a:pt x="297" y="4052"/>
                    <a:pt x="274" y="4164"/>
                  </a:cubicBezTo>
                  <a:cubicBezTo>
                    <a:pt x="183" y="4316"/>
                    <a:pt x="274" y="4468"/>
                    <a:pt x="426" y="4529"/>
                  </a:cubicBezTo>
                  <a:cubicBezTo>
                    <a:pt x="669" y="4620"/>
                    <a:pt x="1095" y="4711"/>
                    <a:pt x="1581" y="4833"/>
                  </a:cubicBezTo>
                  <a:cubicBezTo>
                    <a:pt x="2037" y="4894"/>
                    <a:pt x="2615" y="5015"/>
                    <a:pt x="3040" y="5167"/>
                  </a:cubicBezTo>
                  <a:cubicBezTo>
                    <a:pt x="2554" y="5319"/>
                    <a:pt x="2007" y="5502"/>
                    <a:pt x="1520" y="5623"/>
                  </a:cubicBezTo>
                  <a:cubicBezTo>
                    <a:pt x="1186" y="5593"/>
                    <a:pt x="791" y="5471"/>
                    <a:pt x="517" y="5350"/>
                  </a:cubicBezTo>
                  <a:cubicBezTo>
                    <a:pt x="477" y="5333"/>
                    <a:pt x="436" y="5326"/>
                    <a:pt x="397" y="5326"/>
                  </a:cubicBezTo>
                  <a:cubicBezTo>
                    <a:pt x="290" y="5326"/>
                    <a:pt x="197" y="5382"/>
                    <a:pt x="153" y="5471"/>
                  </a:cubicBezTo>
                  <a:cubicBezTo>
                    <a:pt x="61" y="5623"/>
                    <a:pt x="153" y="5775"/>
                    <a:pt x="274" y="5836"/>
                  </a:cubicBezTo>
                  <a:cubicBezTo>
                    <a:pt x="305" y="5897"/>
                    <a:pt x="335" y="5897"/>
                    <a:pt x="426" y="5927"/>
                  </a:cubicBezTo>
                  <a:cubicBezTo>
                    <a:pt x="335" y="5927"/>
                    <a:pt x="305" y="5958"/>
                    <a:pt x="213" y="5958"/>
                  </a:cubicBezTo>
                  <a:cubicBezTo>
                    <a:pt x="61" y="5988"/>
                    <a:pt x="1" y="6140"/>
                    <a:pt x="1" y="6262"/>
                  </a:cubicBezTo>
                  <a:cubicBezTo>
                    <a:pt x="31" y="6413"/>
                    <a:pt x="183" y="6505"/>
                    <a:pt x="305" y="6505"/>
                  </a:cubicBezTo>
                  <a:cubicBezTo>
                    <a:pt x="730" y="6413"/>
                    <a:pt x="1095" y="6292"/>
                    <a:pt x="1520" y="6201"/>
                  </a:cubicBezTo>
                  <a:lnTo>
                    <a:pt x="1794" y="6201"/>
                  </a:lnTo>
                  <a:cubicBezTo>
                    <a:pt x="1733" y="6505"/>
                    <a:pt x="1581" y="6839"/>
                    <a:pt x="1399" y="7052"/>
                  </a:cubicBezTo>
                  <a:cubicBezTo>
                    <a:pt x="1338" y="7173"/>
                    <a:pt x="1338" y="7356"/>
                    <a:pt x="1429" y="7447"/>
                  </a:cubicBezTo>
                  <a:cubicBezTo>
                    <a:pt x="1484" y="7474"/>
                    <a:pt x="1551" y="7489"/>
                    <a:pt x="1616" y="7489"/>
                  </a:cubicBezTo>
                  <a:cubicBezTo>
                    <a:pt x="1696" y="7489"/>
                    <a:pt x="1774" y="7467"/>
                    <a:pt x="1824" y="7417"/>
                  </a:cubicBezTo>
                  <a:cubicBezTo>
                    <a:pt x="2098" y="7052"/>
                    <a:pt x="2341" y="6505"/>
                    <a:pt x="2311" y="5958"/>
                  </a:cubicBezTo>
                  <a:cubicBezTo>
                    <a:pt x="2706" y="5836"/>
                    <a:pt x="3071" y="5745"/>
                    <a:pt x="3466" y="5593"/>
                  </a:cubicBezTo>
                  <a:lnTo>
                    <a:pt x="3466" y="5593"/>
                  </a:lnTo>
                  <a:cubicBezTo>
                    <a:pt x="3496" y="6049"/>
                    <a:pt x="3040" y="7021"/>
                    <a:pt x="2858" y="7417"/>
                  </a:cubicBezTo>
                  <a:lnTo>
                    <a:pt x="2767" y="7569"/>
                  </a:lnTo>
                  <a:cubicBezTo>
                    <a:pt x="2706" y="7721"/>
                    <a:pt x="2767" y="7872"/>
                    <a:pt x="2919" y="7903"/>
                  </a:cubicBezTo>
                  <a:cubicBezTo>
                    <a:pt x="2958" y="7919"/>
                    <a:pt x="2997" y="7926"/>
                    <a:pt x="3034" y="7926"/>
                  </a:cubicBezTo>
                  <a:cubicBezTo>
                    <a:pt x="3141" y="7926"/>
                    <a:pt x="3230" y="7864"/>
                    <a:pt x="3253" y="7751"/>
                  </a:cubicBezTo>
                  <a:lnTo>
                    <a:pt x="3344" y="7599"/>
                  </a:lnTo>
                  <a:cubicBezTo>
                    <a:pt x="3709" y="6809"/>
                    <a:pt x="4104" y="5927"/>
                    <a:pt x="3982" y="5350"/>
                  </a:cubicBezTo>
                  <a:cubicBezTo>
                    <a:pt x="4286" y="5228"/>
                    <a:pt x="4560" y="5167"/>
                    <a:pt x="4864" y="5046"/>
                  </a:cubicBezTo>
                  <a:cubicBezTo>
                    <a:pt x="5137" y="4985"/>
                    <a:pt x="5381" y="4863"/>
                    <a:pt x="5654" y="4772"/>
                  </a:cubicBezTo>
                  <a:lnTo>
                    <a:pt x="5654" y="4772"/>
                  </a:lnTo>
                  <a:cubicBezTo>
                    <a:pt x="5472" y="5289"/>
                    <a:pt x="5198" y="5927"/>
                    <a:pt x="4894" y="6110"/>
                  </a:cubicBezTo>
                  <a:cubicBezTo>
                    <a:pt x="4773" y="6201"/>
                    <a:pt x="4742" y="6383"/>
                    <a:pt x="4833" y="6505"/>
                  </a:cubicBezTo>
                  <a:cubicBezTo>
                    <a:pt x="4873" y="6564"/>
                    <a:pt x="4964" y="6611"/>
                    <a:pt x="5057" y="6611"/>
                  </a:cubicBezTo>
                  <a:cubicBezTo>
                    <a:pt x="5106" y="6611"/>
                    <a:pt x="5156" y="6597"/>
                    <a:pt x="5198" y="6565"/>
                  </a:cubicBezTo>
                  <a:cubicBezTo>
                    <a:pt x="5685" y="6262"/>
                    <a:pt x="5989" y="5471"/>
                    <a:pt x="6232" y="4833"/>
                  </a:cubicBezTo>
                  <a:cubicBezTo>
                    <a:pt x="6262" y="4742"/>
                    <a:pt x="6292" y="4681"/>
                    <a:pt x="6292" y="4590"/>
                  </a:cubicBezTo>
                  <a:lnTo>
                    <a:pt x="7782" y="4134"/>
                  </a:lnTo>
                  <a:lnTo>
                    <a:pt x="7782" y="4134"/>
                  </a:lnTo>
                  <a:cubicBezTo>
                    <a:pt x="7721" y="4255"/>
                    <a:pt x="7660" y="4377"/>
                    <a:pt x="7600" y="4468"/>
                  </a:cubicBezTo>
                  <a:cubicBezTo>
                    <a:pt x="7569" y="4559"/>
                    <a:pt x="7508" y="4681"/>
                    <a:pt x="7478" y="4711"/>
                  </a:cubicBezTo>
                  <a:cubicBezTo>
                    <a:pt x="7417" y="4863"/>
                    <a:pt x="7296" y="5046"/>
                    <a:pt x="7204" y="5228"/>
                  </a:cubicBezTo>
                  <a:cubicBezTo>
                    <a:pt x="6870" y="5897"/>
                    <a:pt x="6505" y="6657"/>
                    <a:pt x="5928" y="6961"/>
                  </a:cubicBezTo>
                  <a:cubicBezTo>
                    <a:pt x="5806" y="7021"/>
                    <a:pt x="5745" y="7173"/>
                    <a:pt x="5806" y="7325"/>
                  </a:cubicBezTo>
                  <a:cubicBezTo>
                    <a:pt x="5873" y="7414"/>
                    <a:pt x="5972" y="7471"/>
                    <a:pt x="6080" y="7471"/>
                  </a:cubicBezTo>
                  <a:cubicBezTo>
                    <a:pt x="6120" y="7471"/>
                    <a:pt x="6161" y="7463"/>
                    <a:pt x="6201" y="7447"/>
                  </a:cubicBezTo>
                  <a:cubicBezTo>
                    <a:pt x="6900" y="7052"/>
                    <a:pt x="7326" y="6231"/>
                    <a:pt x="7721" y="5502"/>
                  </a:cubicBezTo>
                  <a:cubicBezTo>
                    <a:pt x="7782" y="5319"/>
                    <a:pt x="7903" y="5167"/>
                    <a:pt x="7964" y="5015"/>
                  </a:cubicBezTo>
                  <a:cubicBezTo>
                    <a:pt x="8025" y="4924"/>
                    <a:pt x="8055" y="4833"/>
                    <a:pt x="8116" y="4742"/>
                  </a:cubicBezTo>
                  <a:cubicBezTo>
                    <a:pt x="8238" y="4529"/>
                    <a:pt x="8390" y="4164"/>
                    <a:pt x="8542" y="4103"/>
                  </a:cubicBezTo>
                  <a:cubicBezTo>
                    <a:pt x="8633" y="4073"/>
                    <a:pt x="8663" y="3982"/>
                    <a:pt x="8663" y="3860"/>
                  </a:cubicBezTo>
                  <a:cubicBezTo>
                    <a:pt x="9028" y="3769"/>
                    <a:pt x="9423" y="3617"/>
                    <a:pt x="9788" y="3465"/>
                  </a:cubicBezTo>
                  <a:cubicBezTo>
                    <a:pt x="9879" y="3404"/>
                    <a:pt x="9940" y="3404"/>
                    <a:pt x="10031" y="3374"/>
                  </a:cubicBezTo>
                  <a:lnTo>
                    <a:pt x="10031" y="3374"/>
                  </a:lnTo>
                  <a:cubicBezTo>
                    <a:pt x="10001" y="3496"/>
                    <a:pt x="9940" y="3556"/>
                    <a:pt x="9879" y="3678"/>
                  </a:cubicBezTo>
                  <a:cubicBezTo>
                    <a:pt x="9849" y="3769"/>
                    <a:pt x="9788" y="3830"/>
                    <a:pt x="9788" y="3921"/>
                  </a:cubicBezTo>
                  <a:cubicBezTo>
                    <a:pt x="9332" y="4894"/>
                    <a:pt x="8633" y="5897"/>
                    <a:pt x="7751" y="6717"/>
                  </a:cubicBezTo>
                  <a:cubicBezTo>
                    <a:pt x="7630" y="6839"/>
                    <a:pt x="7630" y="6991"/>
                    <a:pt x="7751" y="7113"/>
                  </a:cubicBezTo>
                  <a:cubicBezTo>
                    <a:pt x="7812" y="7158"/>
                    <a:pt x="7881" y="7181"/>
                    <a:pt x="7945" y="7181"/>
                  </a:cubicBezTo>
                  <a:cubicBezTo>
                    <a:pt x="8010" y="7181"/>
                    <a:pt x="8071" y="7158"/>
                    <a:pt x="8116" y="7113"/>
                  </a:cubicBezTo>
                  <a:cubicBezTo>
                    <a:pt x="9028" y="6231"/>
                    <a:pt x="9849" y="5167"/>
                    <a:pt x="10305" y="4134"/>
                  </a:cubicBezTo>
                  <a:cubicBezTo>
                    <a:pt x="10335" y="4073"/>
                    <a:pt x="10366" y="3982"/>
                    <a:pt x="10396" y="3860"/>
                  </a:cubicBezTo>
                  <a:cubicBezTo>
                    <a:pt x="10487" y="3647"/>
                    <a:pt x="10609" y="3404"/>
                    <a:pt x="10761" y="3252"/>
                  </a:cubicBezTo>
                  <a:cubicBezTo>
                    <a:pt x="10791" y="3222"/>
                    <a:pt x="10821" y="3161"/>
                    <a:pt x="10821" y="3070"/>
                  </a:cubicBezTo>
                  <a:cubicBezTo>
                    <a:pt x="10943" y="3040"/>
                    <a:pt x="11065" y="3009"/>
                    <a:pt x="11217" y="2948"/>
                  </a:cubicBezTo>
                  <a:lnTo>
                    <a:pt x="11460" y="2888"/>
                  </a:lnTo>
                  <a:cubicBezTo>
                    <a:pt x="12037" y="2705"/>
                    <a:pt x="12645" y="2492"/>
                    <a:pt x="13192" y="2158"/>
                  </a:cubicBezTo>
                  <a:cubicBezTo>
                    <a:pt x="13284" y="2097"/>
                    <a:pt x="13344" y="1945"/>
                    <a:pt x="13253" y="1793"/>
                  </a:cubicBezTo>
                  <a:cubicBezTo>
                    <a:pt x="13213" y="1712"/>
                    <a:pt x="13105" y="1672"/>
                    <a:pt x="13010" y="1672"/>
                  </a:cubicBezTo>
                  <a:cubicBezTo>
                    <a:pt x="12963" y="1672"/>
                    <a:pt x="12919" y="1682"/>
                    <a:pt x="12888" y="1702"/>
                  </a:cubicBezTo>
                  <a:cubicBezTo>
                    <a:pt x="12432" y="2006"/>
                    <a:pt x="11855" y="2189"/>
                    <a:pt x="11277" y="2340"/>
                  </a:cubicBezTo>
                  <a:lnTo>
                    <a:pt x="11004" y="2432"/>
                  </a:lnTo>
                  <a:cubicBezTo>
                    <a:pt x="10821" y="2492"/>
                    <a:pt x="10639" y="2553"/>
                    <a:pt x="10457" y="2614"/>
                  </a:cubicBezTo>
                  <a:cubicBezTo>
                    <a:pt x="9575" y="1824"/>
                    <a:pt x="8511" y="1125"/>
                    <a:pt x="7478" y="456"/>
                  </a:cubicBezTo>
                  <a:cubicBezTo>
                    <a:pt x="7265" y="304"/>
                    <a:pt x="7022" y="152"/>
                    <a:pt x="6840" y="30"/>
                  </a:cubicBezTo>
                  <a:cubicBezTo>
                    <a:pt x="6799" y="10"/>
                    <a:pt x="6752" y="0"/>
                    <a:pt x="6703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13130200" y="3117825"/>
              <a:ext cx="180125" cy="276375"/>
            </a:xfrm>
            <a:custGeom>
              <a:rect b="b" l="l" r="r" t="t"/>
              <a:pathLst>
                <a:path extrusionOk="0" h="11055" w="7205">
                  <a:moveTo>
                    <a:pt x="5510" y="0"/>
                  </a:moveTo>
                  <a:cubicBezTo>
                    <a:pt x="4582" y="0"/>
                    <a:pt x="3451" y="927"/>
                    <a:pt x="2828" y="1442"/>
                  </a:cubicBezTo>
                  <a:cubicBezTo>
                    <a:pt x="1004" y="2931"/>
                    <a:pt x="1" y="5484"/>
                    <a:pt x="396" y="7825"/>
                  </a:cubicBezTo>
                  <a:cubicBezTo>
                    <a:pt x="609" y="8980"/>
                    <a:pt x="1460" y="10864"/>
                    <a:pt x="3131" y="11047"/>
                  </a:cubicBezTo>
                  <a:cubicBezTo>
                    <a:pt x="3159" y="11052"/>
                    <a:pt x="3187" y="11054"/>
                    <a:pt x="3215" y="11054"/>
                  </a:cubicBezTo>
                  <a:cubicBezTo>
                    <a:pt x="3706" y="11054"/>
                    <a:pt x="4210" y="10328"/>
                    <a:pt x="4469" y="9983"/>
                  </a:cubicBezTo>
                  <a:cubicBezTo>
                    <a:pt x="5259" y="9071"/>
                    <a:pt x="5867" y="8068"/>
                    <a:pt x="6384" y="6943"/>
                  </a:cubicBezTo>
                  <a:cubicBezTo>
                    <a:pt x="7205" y="5089"/>
                    <a:pt x="7022" y="3235"/>
                    <a:pt x="6536" y="1290"/>
                  </a:cubicBezTo>
                  <a:cubicBezTo>
                    <a:pt x="6414" y="834"/>
                    <a:pt x="6293" y="196"/>
                    <a:pt x="5837" y="44"/>
                  </a:cubicBezTo>
                  <a:cubicBezTo>
                    <a:pt x="5732" y="14"/>
                    <a:pt x="5622" y="0"/>
                    <a:pt x="5510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13124125" y="3084700"/>
              <a:ext cx="186950" cy="316750"/>
            </a:xfrm>
            <a:custGeom>
              <a:rect b="b" l="l" r="r" t="t"/>
              <a:pathLst>
                <a:path extrusionOk="0" h="12670" w="7478">
                  <a:moveTo>
                    <a:pt x="6384" y="1"/>
                  </a:moveTo>
                  <a:cubicBezTo>
                    <a:pt x="6232" y="1"/>
                    <a:pt x="6110" y="62"/>
                    <a:pt x="6110" y="214"/>
                  </a:cubicBezTo>
                  <a:cubicBezTo>
                    <a:pt x="6080" y="761"/>
                    <a:pt x="5897" y="1277"/>
                    <a:pt x="5715" y="1825"/>
                  </a:cubicBezTo>
                  <a:lnTo>
                    <a:pt x="5624" y="2037"/>
                  </a:lnTo>
                  <a:cubicBezTo>
                    <a:pt x="5563" y="2220"/>
                    <a:pt x="5502" y="2372"/>
                    <a:pt x="5441" y="2584"/>
                  </a:cubicBezTo>
                  <a:cubicBezTo>
                    <a:pt x="4286" y="2767"/>
                    <a:pt x="3162" y="3192"/>
                    <a:pt x="2098" y="3557"/>
                  </a:cubicBezTo>
                  <a:cubicBezTo>
                    <a:pt x="1855" y="3648"/>
                    <a:pt x="1612" y="3709"/>
                    <a:pt x="1368" y="3831"/>
                  </a:cubicBezTo>
                  <a:cubicBezTo>
                    <a:pt x="1216" y="3861"/>
                    <a:pt x="1186" y="4013"/>
                    <a:pt x="1216" y="4165"/>
                  </a:cubicBezTo>
                  <a:cubicBezTo>
                    <a:pt x="1240" y="4283"/>
                    <a:pt x="1337" y="4328"/>
                    <a:pt x="1450" y="4328"/>
                  </a:cubicBezTo>
                  <a:cubicBezTo>
                    <a:pt x="1482" y="4328"/>
                    <a:pt x="1517" y="4324"/>
                    <a:pt x="1551" y="4317"/>
                  </a:cubicBezTo>
                  <a:cubicBezTo>
                    <a:pt x="1794" y="4256"/>
                    <a:pt x="2067" y="4165"/>
                    <a:pt x="2280" y="4043"/>
                  </a:cubicBezTo>
                  <a:cubicBezTo>
                    <a:pt x="3283" y="3709"/>
                    <a:pt x="4286" y="3344"/>
                    <a:pt x="5289" y="3132"/>
                  </a:cubicBezTo>
                  <a:lnTo>
                    <a:pt x="5289" y="3132"/>
                  </a:lnTo>
                  <a:cubicBezTo>
                    <a:pt x="5259" y="3223"/>
                    <a:pt x="5259" y="3284"/>
                    <a:pt x="5198" y="3375"/>
                  </a:cubicBezTo>
                  <a:cubicBezTo>
                    <a:pt x="5046" y="3800"/>
                    <a:pt x="4955" y="4256"/>
                    <a:pt x="4803" y="4712"/>
                  </a:cubicBezTo>
                  <a:cubicBezTo>
                    <a:pt x="3374" y="5198"/>
                    <a:pt x="1794" y="5715"/>
                    <a:pt x="244" y="6171"/>
                  </a:cubicBezTo>
                  <a:cubicBezTo>
                    <a:pt x="92" y="6262"/>
                    <a:pt x="1" y="6414"/>
                    <a:pt x="31" y="6566"/>
                  </a:cubicBezTo>
                  <a:cubicBezTo>
                    <a:pt x="79" y="6686"/>
                    <a:pt x="183" y="6768"/>
                    <a:pt x="270" y="6768"/>
                  </a:cubicBezTo>
                  <a:cubicBezTo>
                    <a:pt x="293" y="6768"/>
                    <a:pt x="315" y="6762"/>
                    <a:pt x="335" y="6749"/>
                  </a:cubicBezTo>
                  <a:cubicBezTo>
                    <a:pt x="1764" y="6353"/>
                    <a:pt x="3223" y="5837"/>
                    <a:pt x="4530" y="5381"/>
                  </a:cubicBezTo>
                  <a:lnTo>
                    <a:pt x="4530" y="5381"/>
                  </a:lnTo>
                  <a:cubicBezTo>
                    <a:pt x="4378" y="5776"/>
                    <a:pt x="4226" y="6141"/>
                    <a:pt x="4104" y="6566"/>
                  </a:cubicBezTo>
                  <a:lnTo>
                    <a:pt x="4074" y="6566"/>
                  </a:lnTo>
                  <a:cubicBezTo>
                    <a:pt x="3922" y="6657"/>
                    <a:pt x="3739" y="6718"/>
                    <a:pt x="3587" y="6840"/>
                  </a:cubicBezTo>
                  <a:cubicBezTo>
                    <a:pt x="3223" y="7022"/>
                    <a:pt x="2888" y="7205"/>
                    <a:pt x="2554" y="7265"/>
                  </a:cubicBezTo>
                  <a:cubicBezTo>
                    <a:pt x="2402" y="7265"/>
                    <a:pt x="2311" y="7417"/>
                    <a:pt x="2311" y="7569"/>
                  </a:cubicBezTo>
                  <a:cubicBezTo>
                    <a:pt x="2311" y="7721"/>
                    <a:pt x="2463" y="7782"/>
                    <a:pt x="2615" y="7782"/>
                  </a:cubicBezTo>
                  <a:cubicBezTo>
                    <a:pt x="3040" y="7752"/>
                    <a:pt x="3466" y="7509"/>
                    <a:pt x="3830" y="7326"/>
                  </a:cubicBezTo>
                  <a:cubicBezTo>
                    <a:pt x="3891" y="7326"/>
                    <a:pt x="3891" y="7296"/>
                    <a:pt x="3922" y="7296"/>
                  </a:cubicBezTo>
                  <a:cubicBezTo>
                    <a:pt x="3800" y="7600"/>
                    <a:pt x="3739" y="7904"/>
                    <a:pt x="3618" y="8177"/>
                  </a:cubicBezTo>
                  <a:cubicBezTo>
                    <a:pt x="3496" y="8481"/>
                    <a:pt x="3374" y="8816"/>
                    <a:pt x="3314" y="9119"/>
                  </a:cubicBezTo>
                  <a:cubicBezTo>
                    <a:pt x="2767" y="9241"/>
                    <a:pt x="2219" y="9758"/>
                    <a:pt x="1642" y="10244"/>
                  </a:cubicBezTo>
                  <a:cubicBezTo>
                    <a:pt x="1338" y="10518"/>
                    <a:pt x="1034" y="10822"/>
                    <a:pt x="791" y="10913"/>
                  </a:cubicBezTo>
                  <a:cubicBezTo>
                    <a:pt x="700" y="10974"/>
                    <a:pt x="608" y="11126"/>
                    <a:pt x="700" y="11247"/>
                  </a:cubicBezTo>
                  <a:cubicBezTo>
                    <a:pt x="744" y="11336"/>
                    <a:pt x="838" y="11393"/>
                    <a:pt x="932" y="11393"/>
                  </a:cubicBezTo>
                  <a:cubicBezTo>
                    <a:pt x="967" y="11393"/>
                    <a:pt x="1001" y="11385"/>
                    <a:pt x="1034" y="11369"/>
                  </a:cubicBezTo>
                  <a:cubicBezTo>
                    <a:pt x="1308" y="11217"/>
                    <a:pt x="1612" y="10943"/>
                    <a:pt x="1946" y="10639"/>
                  </a:cubicBezTo>
                  <a:cubicBezTo>
                    <a:pt x="2250" y="10335"/>
                    <a:pt x="2706" y="9940"/>
                    <a:pt x="3040" y="9758"/>
                  </a:cubicBezTo>
                  <a:lnTo>
                    <a:pt x="3040" y="9758"/>
                  </a:lnTo>
                  <a:cubicBezTo>
                    <a:pt x="2888" y="10244"/>
                    <a:pt x="2706" y="10700"/>
                    <a:pt x="2523" y="11217"/>
                  </a:cubicBezTo>
                  <a:cubicBezTo>
                    <a:pt x="2280" y="11430"/>
                    <a:pt x="1976" y="11673"/>
                    <a:pt x="1703" y="11764"/>
                  </a:cubicBezTo>
                  <a:cubicBezTo>
                    <a:pt x="1612" y="11855"/>
                    <a:pt x="1520" y="12007"/>
                    <a:pt x="1612" y="12129"/>
                  </a:cubicBezTo>
                  <a:cubicBezTo>
                    <a:pt x="1655" y="12193"/>
                    <a:pt x="1743" y="12258"/>
                    <a:pt x="1834" y="12258"/>
                  </a:cubicBezTo>
                  <a:cubicBezTo>
                    <a:pt x="1872" y="12258"/>
                    <a:pt x="1910" y="12247"/>
                    <a:pt x="1946" y="12220"/>
                  </a:cubicBezTo>
                  <a:cubicBezTo>
                    <a:pt x="1976" y="12189"/>
                    <a:pt x="2007" y="12189"/>
                    <a:pt x="2067" y="12159"/>
                  </a:cubicBezTo>
                  <a:lnTo>
                    <a:pt x="2067" y="12159"/>
                  </a:lnTo>
                  <a:cubicBezTo>
                    <a:pt x="2007" y="12189"/>
                    <a:pt x="2007" y="12250"/>
                    <a:pt x="1976" y="12311"/>
                  </a:cubicBezTo>
                  <a:cubicBezTo>
                    <a:pt x="1915" y="12402"/>
                    <a:pt x="1976" y="12554"/>
                    <a:pt x="2098" y="12645"/>
                  </a:cubicBezTo>
                  <a:cubicBezTo>
                    <a:pt x="2130" y="12662"/>
                    <a:pt x="2165" y="12669"/>
                    <a:pt x="2200" y="12669"/>
                  </a:cubicBezTo>
                  <a:cubicBezTo>
                    <a:pt x="2294" y="12669"/>
                    <a:pt x="2388" y="12613"/>
                    <a:pt x="2432" y="12524"/>
                  </a:cubicBezTo>
                  <a:cubicBezTo>
                    <a:pt x="2615" y="12189"/>
                    <a:pt x="2767" y="11794"/>
                    <a:pt x="2919" y="11460"/>
                  </a:cubicBezTo>
                  <a:cubicBezTo>
                    <a:pt x="3010" y="11399"/>
                    <a:pt x="3040" y="11369"/>
                    <a:pt x="3071" y="11278"/>
                  </a:cubicBezTo>
                  <a:cubicBezTo>
                    <a:pt x="3314" y="11521"/>
                    <a:pt x="3466" y="11794"/>
                    <a:pt x="3496" y="12068"/>
                  </a:cubicBezTo>
                  <a:cubicBezTo>
                    <a:pt x="3523" y="12200"/>
                    <a:pt x="3641" y="12286"/>
                    <a:pt x="3752" y="12286"/>
                  </a:cubicBezTo>
                  <a:cubicBezTo>
                    <a:pt x="3768" y="12286"/>
                    <a:pt x="3784" y="12285"/>
                    <a:pt x="3800" y="12281"/>
                  </a:cubicBezTo>
                  <a:cubicBezTo>
                    <a:pt x="3952" y="12220"/>
                    <a:pt x="4043" y="12068"/>
                    <a:pt x="3982" y="11977"/>
                  </a:cubicBezTo>
                  <a:cubicBezTo>
                    <a:pt x="3891" y="11582"/>
                    <a:pt x="3618" y="11065"/>
                    <a:pt x="3192" y="10761"/>
                  </a:cubicBezTo>
                  <a:cubicBezTo>
                    <a:pt x="3344" y="10366"/>
                    <a:pt x="3466" y="10031"/>
                    <a:pt x="3587" y="9636"/>
                  </a:cubicBezTo>
                  <a:cubicBezTo>
                    <a:pt x="3952" y="9879"/>
                    <a:pt x="4408" y="10822"/>
                    <a:pt x="4590" y="11156"/>
                  </a:cubicBezTo>
                  <a:lnTo>
                    <a:pt x="4681" y="11308"/>
                  </a:lnTo>
                  <a:cubicBezTo>
                    <a:pt x="4725" y="11395"/>
                    <a:pt x="4815" y="11467"/>
                    <a:pt x="4908" y="11467"/>
                  </a:cubicBezTo>
                  <a:cubicBezTo>
                    <a:pt x="4944" y="11467"/>
                    <a:pt x="4981" y="11455"/>
                    <a:pt x="5016" y="11430"/>
                  </a:cubicBezTo>
                  <a:cubicBezTo>
                    <a:pt x="5137" y="11338"/>
                    <a:pt x="5198" y="11186"/>
                    <a:pt x="5137" y="11095"/>
                  </a:cubicBezTo>
                  <a:lnTo>
                    <a:pt x="5046" y="10943"/>
                  </a:lnTo>
                  <a:cubicBezTo>
                    <a:pt x="4681" y="10183"/>
                    <a:pt x="4256" y="9423"/>
                    <a:pt x="3739" y="9150"/>
                  </a:cubicBezTo>
                  <a:cubicBezTo>
                    <a:pt x="3800" y="8876"/>
                    <a:pt x="3922" y="8572"/>
                    <a:pt x="3982" y="8299"/>
                  </a:cubicBezTo>
                  <a:cubicBezTo>
                    <a:pt x="4074" y="8056"/>
                    <a:pt x="4134" y="7812"/>
                    <a:pt x="4256" y="7539"/>
                  </a:cubicBezTo>
                  <a:cubicBezTo>
                    <a:pt x="4530" y="7995"/>
                    <a:pt x="4864" y="8542"/>
                    <a:pt x="4833" y="8876"/>
                  </a:cubicBezTo>
                  <a:cubicBezTo>
                    <a:pt x="4833" y="9028"/>
                    <a:pt x="4955" y="9150"/>
                    <a:pt x="5046" y="9150"/>
                  </a:cubicBezTo>
                  <a:cubicBezTo>
                    <a:pt x="5198" y="9150"/>
                    <a:pt x="5320" y="9059"/>
                    <a:pt x="5320" y="8907"/>
                  </a:cubicBezTo>
                  <a:cubicBezTo>
                    <a:pt x="5350" y="8360"/>
                    <a:pt x="4955" y="7660"/>
                    <a:pt x="4590" y="7083"/>
                  </a:cubicBezTo>
                  <a:lnTo>
                    <a:pt x="4499" y="6870"/>
                  </a:lnTo>
                  <a:cubicBezTo>
                    <a:pt x="4651" y="6414"/>
                    <a:pt x="4833" y="5928"/>
                    <a:pt x="5016" y="5472"/>
                  </a:cubicBezTo>
                  <a:cubicBezTo>
                    <a:pt x="5046" y="5563"/>
                    <a:pt x="5137" y="5685"/>
                    <a:pt x="5168" y="5806"/>
                  </a:cubicBezTo>
                  <a:lnTo>
                    <a:pt x="5289" y="6019"/>
                  </a:lnTo>
                  <a:cubicBezTo>
                    <a:pt x="5350" y="6171"/>
                    <a:pt x="5441" y="6384"/>
                    <a:pt x="5502" y="6566"/>
                  </a:cubicBezTo>
                  <a:cubicBezTo>
                    <a:pt x="5806" y="7205"/>
                    <a:pt x="6171" y="7934"/>
                    <a:pt x="6049" y="8542"/>
                  </a:cubicBezTo>
                  <a:cubicBezTo>
                    <a:pt x="6019" y="8694"/>
                    <a:pt x="6110" y="8816"/>
                    <a:pt x="6262" y="8846"/>
                  </a:cubicBezTo>
                  <a:cubicBezTo>
                    <a:pt x="6414" y="8846"/>
                    <a:pt x="6536" y="8755"/>
                    <a:pt x="6566" y="8603"/>
                  </a:cubicBezTo>
                  <a:cubicBezTo>
                    <a:pt x="6688" y="7812"/>
                    <a:pt x="6323" y="7022"/>
                    <a:pt x="6019" y="6323"/>
                  </a:cubicBezTo>
                  <a:cubicBezTo>
                    <a:pt x="5928" y="6171"/>
                    <a:pt x="5867" y="5989"/>
                    <a:pt x="5776" y="5837"/>
                  </a:cubicBezTo>
                  <a:cubicBezTo>
                    <a:pt x="5745" y="5776"/>
                    <a:pt x="5715" y="5685"/>
                    <a:pt x="5654" y="5563"/>
                  </a:cubicBezTo>
                  <a:cubicBezTo>
                    <a:pt x="5563" y="5350"/>
                    <a:pt x="5411" y="5046"/>
                    <a:pt x="5411" y="4894"/>
                  </a:cubicBezTo>
                  <a:cubicBezTo>
                    <a:pt x="5411" y="4803"/>
                    <a:pt x="5350" y="4743"/>
                    <a:pt x="5320" y="4651"/>
                  </a:cubicBezTo>
                  <a:cubicBezTo>
                    <a:pt x="5441" y="4287"/>
                    <a:pt x="5563" y="3891"/>
                    <a:pt x="5715" y="3557"/>
                  </a:cubicBezTo>
                  <a:cubicBezTo>
                    <a:pt x="5745" y="3496"/>
                    <a:pt x="5745" y="3405"/>
                    <a:pt x="5776" y="3344"/>
                  </a:cubicBezTo>
                  <a:cubicBezTo>
                    <a:pt x="5806" y="3435"/>
                    <a:pt x="5897" y="3527"/>
                    <a:pt x="5928" y="3587"/>
                  </a:cubicBezTo>
                  <a:cubicBezTo>
                    <a:pt x="5958" y="3679"/>
                    <a:pt x="6019" y="3739"/>
                    <a:pt x="6049" y="3800"/>
                  </a:cubicBezTo>
                  <a:cubicBezTo>
                    <a:pt x="6536" y="4712"/>
                    <a:pt x="6870" y="5837"/>
                    <a:pt x="6961" y="6992"/>
                  </a:cubicBezTo>
                  <a:cubicBezTo>
                    <a:pt x="6961" y="7124"/>
                    <a:pt x="7076" y="7210"/>
                    <a:pt x="7186" y="7210"/>
                  </a:cubicBezTo>
                  <a:cubicBezTo>
                    <a:pt x="7203" y="7210"/>
                    <a:pt x="7219" y="7208"/>
                    <a:pt x="7235" y="7205"/>
                  </a:cubicBezTo>
                  <a:cubicBezTo>
                    <a:pt x="7387" y="7205"/>
                    <a:pt x="7478" y="7053"/>
                    <a:pt x="7448" y="6931"/>
                  </a:cubicBezTo>
                  <a:cubicBezTo>
                    <a:pt x="7326" y="5715"/>
                    <a:pt x="6992" y="4499"/>
                    <a:pt x="6475" y="3557"/>
                  </a:cubicBezTo>
                  <a:lnTo>
                    <a:pt x="6353" y="3344"/>
                  </a:lnTo>
                  <a:cubicBezTo>
                    <a:pt x="6232" y="3132"/>
                    <a:pt x="6110" y="2949"/>
                    <a:pt x="6080" y="2736"/>
                  </a:cubicBezTo>
                  <a:cubicBezTo>
                    <a:pt x="6080" y="2645"/>
                    <a:pt x="6049" y="2615"/>
                    <a:pt x="5958" y="2524"/>
                  </a:cubicBezTo>
                  <a:lnTo>
                    <a:pt x="6080" y="2189"/>
                  </a:lnTo>
                  <a:lnTo>
                    <a:pt x="6171" y="1977"/>
                  </a:lnTo>
                  <a:cubicBezTo>
                    <a:pt x="6353" y="1399"/>
                    <a:pt x="6566" y="821"/>
                    <a:pt x="6627" y="244"/>
                  </a:cubicBezTo>
                  <a:cubicBezTo>
                    <a:pt x="6627" y="92"/>
                    <a:pt x="6536" y="1"/>
                    <a:pt x="638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12834600" y="2631725"/>
              <a:ext cx="354900" cy="189675"/>
            </a:xfrm>
            <a:custGeom>
              <a:rect b="b" l="l" r="r" t="t"/>
              <a:pathLst>
                <a:path extrusionOk="0" h="7587" w="14196">
                  <a:moveTo>
                    <a:pt x="6711" y="0"/>
                  </a:moveTo>
                  <a:cubicBezTo>
                    <a:pt x="5504" y="0"/>
                    <a:pt x="4301" y="255"/>
                    <a:pt x="3223" y="794"/>
                  </a:cubicBezTo>
                  <a:cubicBezTo>
                    <a:pt x="1946" y="1402"/>
                    <a:pt x="1" y="3104"/>
                    <a:pt x="366" y="5110"/>
                  </a:cubicBezTo>
                  <a:cubicBezTo>
                    <a:pt x="457" y="5718"/>
                    <a:pt x="1581" y="6114"/>
                    <a:pt x="2098" y="6326"/>
                  </a:cubicBezTo>
                  <a:cubicBezTo>
                    <a:pt x="3405" y="6995"/>
                    <a:pt x="4834" y="7329"/>
                    <a:pt x="6293" y="7512"/>
                  </a:cubicBezTo>
                  <a:cubicBezTo>
                    <a:pt x="6667" y="7563"/>
                    <a:pt x="7033" y="7587"/>
                    <a:pt x="7392" y="7587"/>
                  </a:cubicBezTo>
                  <a:cubicBezTo>
                    <a:pt x="9393" y="7587"/>
                    <a:pt x="11176" y="6836"/>
                    <a:pt x="12980" y="5779"/>
                  </a:cubicBezTo>
                  <a:cubicBezTo>
                    <a:pt x="13466" y="5475"/>
                    <a:pt x="14196" y="5171"/>
                    <a:pt x="14196" y="4503"/>
                  </a:cubicBezTo>
                  <a:cubicBezTo>
                    <a:pt x="14196" y="3256"/>
                    <a:pt x="12402" y="2071"/>
                    <a:pt x="11551" y="1463"/>
                  </a:cubicBezTo>
                  <a:cubicBezTo>
                    <a:pt x="10158" y="517"/>
                    <a:pt x="8430" y="0"/>
                    <a:pt x="671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12820925" y="2610950"/>
              <a:ext cx="408100" cy="222400"/>
            </a:xfrm>
            <a:custGeom>
              <a:rect b="b" l="l" r="r" t="t"/>
              <a:pathLst>
                <a:path extrusionOk="0" h="8896" w="16324">
                  <a:moveTo>
                    <a:pt x="6803" y="0"/>
                  </a:moveTo>
                  <a:cubicBezTo>
                    <a:pt x="6744" y="0"/>
                    <a:pt x="6678" y="24"/>
                    <a:pt x="6627" y="75"/>
                  </a:cubicBezTo>
                  <a:cubicBezTo>
                    <a:pt x="6475" y="136"/>
                    <a:pt x="6445" y="379"/>
                    <a:pt x="6505" y="531"/>
                  </a:cubicBezTo>
                  <a:cubicBezTo>
                    <a:pt x="7508" y="2051"/>
                    <a:pt x="8572" y="3601"/>
                    <a:pt x="9515" y="4969"/>
                  </a:cubicBezTo>
                  <a:cubicBezTo>
                    <a:pt x="9028" y="4938"/>
                    <a:pt x="8511" y="4878"/>
                    <a:pt x="7995" y="4847"/>
                  </a:cubicBezTo>
                  <a:cubicBezTo>
                    <a:pt x="7995" y="4847"/>
                    <a:pt x="7995" y="4817"/>
                    <a:pt x="7964" y="4817"/>
                  </a:cubicBezTo>
                  <a:cubicBezTo>
                    <a:pt x="7812" y="4665"/>
                    <a:pt x="7660" y="4483"/>
                    <a:pt x="7508" y="4331"/>
                  </a:cubicBezTo>
                  <a:cubicBezTo>
                    <a:pt x="7144" y="3966"/>
                    <a:pt x="6809" y="3631"/>
                    <a:pt x="6657" y="3267"/>
                  </a:cubicBezTo>
                  <a:cubicBezTo>
                    <a:pt x="6613" y="3157"/>
                    <a:pt x="6489" y="3078"/>
                    <a:pt x="6367" y="3078"/>
                  </a:cubicBezTo>
                  <a:cubicBezTo>
                    <a:pt x="6320" y="3078"/>
                    <a:pt x="6274" y="3090"/>
                    <a:pt x="6232" y="3115"/>
                  </a:cubicBezTo>
                  <a:cubicBezTo>
                    <a:pt x="6080" y="3175"/>
                    <a:pt x="6019" y="3358"/>
                    <a:pt x="6080" y="3510"/>
                  </a:cubicBezTo>
                  <a:cubicBezTo>
                    <a:pt x="6293" y="3966"/>
                    <a:pt x="6688" y="4391"/>
                    <a:pt x="7052" y="4786"/>
                  </a:cubicBezTo>
                  <a:cubicBezTo>
                    <a:pt x="7083" y="4817"/>
                    <a:pt x="7083" y="4817"/>
                    <a:pt x="7083" y="4847"/>
                  </a:cubicBezTo>
                  <a:cubicBezTo>
                    <a:pt x="6688" y="4847"/>
                    <a:pt x="6323" y="4817"/>
                    <a:pt x="5928" y="4817"/>
                  </a:cubicBezTo>
                  <a:cubicBezTo>
                    <a:pt x="5533" y="4817"/>
                    <a:pt x="5138" y="4786"/>
                    <a:pt x="4712" y="4786"/>
                  </a:cubicBezTo>
                  <a:cubicBezTo>
                    <a:pt x="4408" y="4209"/>
                    <a:pt x="3587" y="3723"/>
                    <a:pt x="2797" y="3175"/>
                  </a:cubicBezTo>
                  <a:cubicBezTo>
                    <a:pt x="2341" y="2902"/>
                    <a:pt x="1916" y="2659"/>
                    <a:pt x="1733" y="2446"/>
                  </a:cubicBezTo>
                  <a:cubicBezTo>
                    <a:pt x="1672" y="2400"/>
                    <a:pt x="1581" y="2378"/>
                    <a:pt x="1494" y="2378"/>
                  </a:cubicBezTo>
                  <a:cubicBezTo>
                    <a:pt x="1406" y="2378"/>
                    <a:pt x="1323" y="2400"/>
                    <a:pt x="1277" y="2446"/>
                  </a:cubicBezTo>
                  <a:cubicBezTo>
                    <a:pt x="1156" y="2568"/>
                    <a:pt x="1156" y="2811"/>
                    <a:pt x="1277" y="2902"/>
                  </a:cubicBezTo>
                  <a:cubicBezTo>
                    <a:pt x="1490" y="3145"/>
                    <a:pt x="1946" y="3449"/>
                    <a:pt x="2432" y="3753"/>
                  </a:cubicBezTo>
                  <a:cubicBezTo>
                    <a:pt x="2888" y="4027"/>
                    <a:pt x="3466" y="4391"/>
                    <a:pt x="3861" y="4726"/>
                  </a:cubicBezTo>
                  <a:cubicBezTo>
                    <a:pt x="3253" y="4695"/>
                    <a:pt x="2584" y="4665"/>
                    <a:pt x="1976" y="4574"/>
                  </a:cubicBezTo>
                  <a:cubicBezTo>
                    <a:pt x="1642" y="4391"/>
                    <a:pt x="1247" y="4087"/>
                    <a:pt x="1034" y="3875"/>
                  </a:cubicBezTo>
                  <a:cubicBezTo>
                    <a:pt x="961" y="3801"/>
                    <a:pt x="865" y="3761"/>
                    <a:pt x="767" y="3761"/>
                  </a:cubicBezTo>
                  <a:cubicBezTo>
                    <a:pt x="703" y="3761"/>
                    <a:pt x="638" y="3778"/>
                    <a:pt x="578" y="3814"/>
                  </a:cubicBezTo>
                  <a:cubicBezTo>
                    <a:pt x="457" y="3935"/>
                    <a:pt x="426" y="4118"/>
                    <a:pt x="548" y="4270"/>
                  </a:cubicBezTo>
                  <a:lnTo>
                    <a:pt x="669" y="4391"/>
                  </a:lnTo>
                  <a:cubicBezTo>
                    <a:pt x="578" y="4391"/>
                    <a:pt x="487" y="4361"/>
                    <a:pt x="426" y="4361"/>
                  </a:cubicBezTo>
                  <a:cubicBezTo>
                    <a:pt x="403" y="4357"/>
                    <a:pt x="381" y="4355"/>
                    <a:pt x="359" y="4355"/>
                  </a:cubicBezTo>
                  <a:cubicBezTo>
                    <a:pt x="208" y="4355"/>
                    <a:pt x="88" y="4448"/>
                    <a:pt x="61" y="4634"/>
                  </a:cubicBezTo>
                  <a:cubicBezTo>
                    <a:pt x="1" y="4817"/>
                    <a:pt x="122" y="4969"/>
                    <a:pt x="305" y="4999"/>
                  </a:cubicBezTo>
                  <a:cubicBezTo>
                    <a:pt x="761" y="5090"/>
                    <a:pt x="1277" y="5151"/>
                    <a:pt x="1764" y="5182"/>
                  </a:cubicBezTo>
                  <a:cubicBezTo>
                    <a:pt x="1824" y="5242"/>
                    <a:pt x="1946" y="5273"/>
                    <a:pt x="2037" y="5303"/>
                  </a:cubicBezTo>
                  <a:cubicBezTo>
                    <a:pt x="1824" y="5638"/>
                    <a:pt x="1520" y="5911"/>
                    <a:pt x="1277" y="6063"/>
                  </a:cubicBezTo>
                  <a:cubicBezTo>
                    <a:pt x="1125" y="6154"/>
                    <a:pt x="1065" y="6337"/>
                    <a:pt x="1156" y="6489"/>
                  </a:cubicBezTo>
                  <a:cubicBezTo>
                    <a:pt x="1197" y="6592"/>
                    <a:pt x="1310" y="6640"/>
                    <a:pt x="1425" y="6640"/>
                  </a:cubicBezTo>
                  <a:cubicBezTo>
                    <a:pt x="1479" y="6640"/>
                    <a:pt x="1533" y="6629"/>
                    <a:pt x="1581" y="6610"/>
                  </a:cubicBezTo>
                  <a:cubicBezTo>
                    <a:pt x="1976" y="6367"/>
                    <a:pt x="2524" y="5850"/>
                    <a:pt x="2706" y="5242"/>
                  </a:cubicBezTo>
                  <a:cubicBezTo>
                    <a:pt x="3162" y="5273"/>
                    <a:pt x="3648" y="5303"/>
                    <a:pt x="4104" y="5303"/>
                  </a:cubicBezTo>
                  <a:cubicBezTo>
                    <a:pt x="3952" y="5850"/>
                    <a:pt x="3010" y="6701"/>
                    <a:pt x="2675" y="7005"/>
                  </a:cubicBezTo>
                  <a:lnTo>
                    <a:pt x="2524" y="7157"/>
                  </a:lnTo>
                  <a:cubicBezTo>
                    <a:pt x="2402" y="7279"/>
                    <a:pt x="2402" y="7461"/>
                    <a:pt x="2524" y="7613"/>
                  </a:cubicBezTo>
                  <a:cubicBezTo>
                    <a:pt x="2584" y="7674"/>
                    <a:pt x="2660" y="7704"/>
                    <a:pt x="2740" y="7704"/>
                  </a:cubicBezTo>
                  <a:cubicBezTo>
                    <a:pt x="2820" y="7704"/>
                    <a:pt x="2903" y="7674"/>
                    <a:pt x="2979" y="7613"/>
                  </a:cubicBezTo>
                  <a:lnTo>
                    <a:pt x="3131" y="7461"/>
                  </a:lnTo>
                  <a:cubicBezTo>
                    <a:pt x="3861" y="6793"/>
                    <a:pt x="4651" y="6002"/>
                    <a:pt x="4773" y="5334"/>
                  </a:cubicBezTo>
                  <a:cubicBezTo>
                    <a:pt x="5107" y="5334"/>
                    <a:pt x="5472" y="5394"/>
                    <a:pt x="5837" y="5394"/>
                  </a:cubicBezTo>
                  <a:cubicBezTo>
                    <a:pt x="6141" y="5394"/>
                    <a:pt x="6475" y="5425"/>
                    <a:pt x="6809" y="5425"/>
                  </a:cubicBezTo>
                  <a:cubicBezTo>
                    <a:pt x="6384" y="5881"/>
                    <a:pt x="5867" y="6458"/>
                    <a:pt x="5442" y="6519"/>
                  </a:cubicBezTo>
                  <a:cubicBezTo>
                    <a:pt x="5259" y="6549"/>
                    <a:pt x="5168" y="6762"/>
                    <a:pt x="5168" y="6914"/>
                  </a:cubicBezTo>
                  <a:cubicBezTo>
                    <a:pt x="5218" y="7064"/>
                    <a:pt x="5330" y="7173"/>
                    <a:pt x="5469" y="7173"/>
                  </a:cubicBezTo>
                  <a:cubicBezTo>
                    <a:pt x="5499" y="7173"/>
                    <a:pt x="5531" y="7168"/>
                    <a:pt x="5563" y="7157"/>
                  </a:cubicBezTo>
                  <a:cubicBezTo>
                    <a:pt x="6232" y="7066"/>
                    <a:pt x="6900" y="6306"/>
                    <a:pt x="7417" y="5698"/>
                  </a:cubicBezTo>
                  <a:cubicBezTo>
                    <a:pt x="7508" y="5607"/>
                    <a:pt x="7569" y="5546"/>
                    <a:pt x="7600" y="5455"/>
                  </a:cubicBezTo>
                  <a:cubicBezTo>
                    <a:pt x="8208" y="5486"/>
                    <a:pt x="8815" y="5546"/>
                    <a:pt x="9393" y="5577"/>
                  </a:cubicBezTo>
                  <a:cubicBezTo>
                    <a:pt x="9271" y="5698"/>
                    <a:pt x="9180" y="5759"/>
                    <a:pt x="9059" y="5881"/>
                  </a:cubicBezTo>
                  <a:lnTo>
                    <a:pt x="8815" y="6093"/>
                  </a:lnTo>
                  <a:cubicBezTo>
                    <a:pt x="8663" y="6245"/>
                    <a:pt x="8481" y="6397"/>
                    <a:pt x="8299" y="6549"/>
                  </a:cubicBezTo>
                  <a:cubicBezTo>
                    <a:pt x="7660" y="7127"/>
                    <a:pt x="6931" y="7765"/>
                    <a:pt x="6171" y="7856"/>
                  </a:cubicBezTo>
                  <a:cubicBezTo>
                    <a:pt x="5989" y="7887"/>
                    <a:pt x="5867" y="8039"/>
                    <a:pt x="5897" y="8191"/>
                  </a:cubicBezTo>
                  <a:cubicBezTo>
                    <a:pt x="5925" y="8329"/>
                    <a:pt x="6054" y="8468"/>
                    <a:pt x="6192" y="8468"/>
                  </a:cubicBezTo>
                  <a:cubicBezTo>
                    <a:pt x="6205" y="8468"/>
                    <a:pt x="6219" y="8467"/>
                    <a:pt x="6232" y="8464"/>
                  </a:cubicBezTo>
                  <a:cubicBezTo>
                    <a:pt x="7204" y="8343"/>
                    <a:pt x="8025" y="7613"/>
                    <a:pt x="8724" y="6975"/>
                  </a:cubicBezTo>
                  <a:cubicBezTo>
                    <a:pt x="8907" y="6823"/>
                    <a:pt x="9059" y="6671"/>
                    <a:pt x="9211" y="6549"/>
                  </a:cubicBezTo>
                  <a:cubicBezTo>
                    <a:pt x="9271" y="6489"/>
                    <a:pt x="9363" y="6397"/>
                    <a:pt x="9484" y="6337"/>
                  </a:cubicBezTo>
                  <a:cubicBezTo>
                    <a:pt x="9697" y="6154"/>
                    <a:pt x="10001" y="5850"/>
                    <a:pt x="10183" y="5790"/>
                  </a:cubicBezTo>
                  <a:cubicBezTo>
                    <a:pt x="10305" y="5790"/>
                    <a:pt x="10396" y="5729"/>
                    <a:pt x="10426" y="5607"/>
                  </a:cubicBezTo>
                  <a:cubicBezTo>
                    <a:pt x="10913" y="5638"/>
                    <a:pt x="11369" y="5638"/>
                    <a:pt x="11825" y="5638"/>
                  </a:cubicBezTo>
                  <a:lnTo>
                    <a:pt x="12098" y="5638"/>
                  </a:lnTo>
                  <a:cubicBezTo>
                    <a:pt x="11977" y="5729"/>
                    <a:pt x="11916" y="5850"/>
                    <a:pt x="11825" y="5911"/>
                  </a:cubicBezTo>
                  <a:cubicBezTo>
                    <a:pt x="11764" y="6002"/>
                    <a:pt x="11703" y="6063"/>
                    <a:pt x="11642" y="6093"/>
                  </a:cubicBezTo>
                  <a:cubicBezTo>
                    <a:pt x="10730" y="6975"/>
                    <a:pt x="9515" y="7765"/>
                    <a:pt x="8208" y="8282"/>
                  </a:cubicBezTo>
                  <a:cubicBezTo>
                    <a:pt x="8056" y="8343"/>
                    <a:pt x="7995" y="8525"/>
                    <a:pt x="8025" y="8677"/>
                  </a:cubicBezTo>
                  <a:cubicBezTo>
                    <a:pt x="8105" y="8809"/>
                    <a:pt x="8253" y="8896"/>
                    <a:pt x="8391" y="8896"/>
                  </a:cubicBezTo>
                  <a:cubicBezTo>
                    <a:pt x="8411" y="8896"/>
                    <a:pt x="8431" y="8894"/>
                    <a:pt x="8451" y="8890"/>
                  </a:cubicBezTo>
                  <a:cubicBezTo>
                    <a:pt x="9818" y="8343"/>
                    <a:pt x="11095" y="7522"/>
                    <a:pt x="12098" y="6549"/>
                  </a:cubicBezTo>
                  <a:lnTo>
                    <a:pt x="12311" y="6337"/>
                  </a:lnTo>
                  <a:cubicBezTo>
                    <a:pt x="12524" y="6093"/>
                    <a:pt x="12706" y="5911"/>
                    <a:pt x="12919" y="5850"/>
                  </a:cubicBezTo>
                  <a:cubicBezTo>
                    <a:pt x="13010" y="5790"/>
                    <a:pt x="13071" y="5729"/>
                    <a:pt x="13101" y="5638"/>
                  </a:cubicBezTo>
                  <a:cubicBezTo>
                    <a:pt x="13284" y="5638"/>
                    <a:pt x="13405" y="5638"/>
                    <a:pt x="13588" y="5698"/>
                  </a:cubicBezTo>
                  <a:lnTo>
                    <a:pt x="13861" y="5729"/>
                  </a:lnTo>
                  <a:cubicBezTo>
                    <a:pt x="14280" y="5746"/>
                    <a:pt x="14699" y="5784"/>
                    <a:pt x="15118" y="5784"/>
                  </a:cubicBezTo>
                  <a:cubicBezTo>
                    <a:pt x="15428" y="5784"/>
                    <a:pt x="15739" y="5763"/>
                    <a:pt x="16050" y="5698"/>
                  </a:cubicBezTo>
                  <a:cubicBezTo>
                    <a:pt x="16202" y="5638"/>
                    <a:pt x="16323" y="5486"/>
                    <a:pt x="16323" y="5334"/>
                  </a:cubicBezTo>
                  <a:cubicBezTo>
                    <a:pt x="16262" y="5151"/>
                    <a:pt x="16110" y="5090"/>
                    <a:pt x="15928" y="5090"/>
                  </a:cubicBezTo>
                  <a:cubicBezTo>
                    <a:pt x="15609" y="5136"/>
                    <a:pt x="15275" y="5151"/>
                    <a:pt x="14936" y="5151"/>
                  </a:cubicBezTo>
                  <a:cubicBezTo>
                    <a:pt x="14598" y="5151"/>
                    <a:pt x="14256" y="5136"/>
                    <a:pt x="13922" y="5121"/>
                  </a:cubicBezTo>
                  <a:lnTo>
                    <a:pt x="13618" y="5090"/>
                  </a:lnTo>
                  <a:cubicBezTo>
                    <a:pt x="13375" y="5090"/>
                    <a:pt x="13162" y="5030"/>
                    <a:pt x="12919" y="5030"/>
                  </a:cubicBezTo>
                  <a:cubicBezTo>
                    <a:pt x="12311" y="3783"/>
                    <a:pt x="11460" y="2568"/>
                    <a:pt x="10639" y="1443"/>
                  </a:cubicBezTo>
                  <a:cubicBezTo>
                    <a:pt x="10457" y="1169"/>
                    <a:pt x="10274" y="926"/>
                    <a:pt x="10122" y="683"/>
                  </a:cubicBezTo>
                  <a:cubicBezTo>
                    <a:pt x="10045" y="587"/>
                    <a:pt x="9944" y="527"/>
                    <a:pt x="9842" y="527"/>
                  </a:cubicBezTo>
                  <a:cubicBezTo>
                    <a:pt x="9782" y="527"/>
                    <a:pt x="9722" y="547"/>
                    <a:pt x="9667" y="592"/>
                  </a:cubicBezTo>
                  <a:cubicBezTo>
                    <a:pt x="9515" y="713"/>
                    <a:pt x="9484" y="896"/>
                    <a:pt x="9575" y="1048"/>
                  </a:cubicBezTo>
                  <a:cubicBezTo>
                    <a:pt x="9788" y="1321"/>
                    <a:pt x="9940" y="1534"/>
                    <a:pt x="10122" y="1808"/>
                  </a:cubicBezTo>
                  <a:cubicBezTo>
                    <a:pt x="10882" y="2841"/>
                    <a:pt x="11642" y="3905"/>
                    <a:pt x="12220" y="5030"/>
                  </a:cubicBezTo>
                  <a:lnTo>
                    <a:pt x="11916" y="5030"/>
                  </a:lnTo>
                  <a:cubicBezTo>
                    <a:pt x="11338" y="5030"/>
                    <a:pt x="10761" y="4999"/>
                    <a:pt x="10244" y="4969"/>
                  </a:cubicBezTo>
                  <a:cubicBezTo>
                    <a:pt x="9180" y="3479"/>
                    <a:pt x="7995" y="1808"/>
                    <a:pt x="6931" y="136"/>
                  </a:cubicBezTo>
                  <a:cubicBezTo>
                    <a:pt x="6949" y="47"/>
                    <a:pt x="6884" y="0"/>
                    <a:pt x="6803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13090700" y="2955700"/>
              <a:ext cx="157300" cy="222350"/>
            </a:xfrm>
            <a:custGeom>
              <a:rect b="b" l="l" r="r" t="t"/>
              <a:pathLst>
                <a:path extrusionOk="0" h="8894" w="6292">
                  <a:moveTo>
                    <a:pt x="5287" y="1"/>
                  </a:moveTo>
                  <a:cubicBezTo>
                    <a:pt x="4522" y="1"/>
                    <a:pt x="3609" y="518"/>
                    <a:pt x="3101" y="784"/>
                  </a:cubicBezTo>
                  <a:cubicBezTo>
                    <a:pt x="1338" y="1726"/>
                    <a:pt x="91" y="3702"/>
                    <a:pt x="61" y="5769"/>
                  </a:cubicBezTo>
                  <a:cubicBezTo>
                    <a:pt x="0" y="6741"/>
                    <a:pt x="456" y="8474"/>
                    <a:pt x="1824" y="8869"/>
                  </a:cubicBezTo>
                  <a:cubicBezTo>
                    <a:pt x="1870" y="8886"/>
                    <a:pt x="1918" y="8893"/>
                    <a:pt x="1968" y="8893"/>
                  </a:cubicBezTo>
                  <a:cubicBezTo>
                    <a:pt x="2372" y="8893"/>
                    <a:pt x="2860" y="8390"/>
                    <a:pt x="3131" y="8200"/>
                  </a:cubicBezTo>
                  <a:cubicBezTo>
                    <a:pt x="3952" y="7562"/>
                    <a:pt x="4620" y="6802"/>
                    <a:pt x="5167" y="5951"/>
                  </a:cubicBezTo>
                  <a:cubicBezTo>
                    <a:pt x="6170" y="4522"/>
                    <a:pt x="6292" y="2942"/>
                    <a:pt x="6201" y="1240"/>
                  </a:cubicBezTo>
                  <a:cubicBezTo>
                    <a:pt x="6170" y="814"/>
                    <a:pt x="6201" y="298"/>
                    <a:pt x="5836" y="115"/>
                  </a:cubicBezTo>
                  <a:cubicBezTo>
                    <a:pt x="5669" y="35"/>
                    <a:pt x="5483" y="1"/>
                    <a:pt x="5287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13081575" y="2932250"/>
              <a:ext cx="167200" cy="246350"/>
            </a:xfrm>
            <a:custGeom>
              <a:rect b="b" l="l" r="r" t="t"/>
              <a:pathLst>
                <a:path extrusionOk="0" h="9854" w="6688">
                  <a:moveTo>
                    <a:pt x="6426" y="0"/>
                  </a:moveTo>
                  <a:cubicBezTo>
                    <a:pt x="6335" y="0"/>
                    <a:pt x="6255" y="77"/>
                    <a:pt x="6232" y="172"/>
                  </a:cubicBezTo>
                  <a:cubicBezTo>
                    <a:pt x="6110" y="628"/>
                    <a:pt x="5836" y="1023"/>
                    <a:pt x="5624" y="1418"/>
                  </a:cubicBezTo>
                  <a:lnTo>
                    <a:pt x="5502" y="1600"/>
                  </a:lnTo>
                  <a:cubicBezTo>
                    <a:pt x="5441" y="1752"/>
                    <a:pt x="5350" y="1874"/>
                    <a:pt x="5289" y="2026"/>
                  </a:cubicBezTo>
                  <a:cubicBezTo>
                    <a:pt x="4286" y="2026"/>
                    <a:pt x="3314" y="2178"/>
                    <a:pt x="2310" y="2330"/>
                  </a:cubicBezTo>
                  <a:cubicBezTo>
                    <a:pt x="2098" y="2360"/>
                    <a:pt x="1885" y="2391"/>
                    <a:pt x="1672" y="2451"/>
                  </a:cubicBezTo>
                  <a:cubicBezTo>
                    <a:pt x="1551" y="2451"/>
                    <a:pt x="1490" y="2543"/>
                    <a:pt x="1490" y="2694"/>
                  </a:cubicBezTo>
                  <a:cubicBezTo>
                    <a:pt x="1490" y="2816"/>
                    <a:pt x="1581" y="2907"/>
                    <a:pt x="1733" y="2907"/>
                  </a:cubicBezTo>
                  <a:cubicBezTo>
                    <a:pt x="1976" y="2846"/>
                    <a:pt x="2158" y="2816"/>
                    <a:pt x="2402" y="2786"/>
                  </a:cubicBezTo>
                  <a:cubicBezTo>
                    <a:pt x="3253" y="2634"/>
                    <a:pt x="4165" y="2512"/>
                    <a:pt x="5046" y="2482"/>
                  </a:cubicBezTo>
                  <a:lnTo>
                    <a:pt x="5046" y="2482"/>
                  </a:lnTo>
                  <a:cubicBezTo>
                    <a:pt x="5016" y="2543"/>
                    <a:pt x="4985" y="2603"/>
                    <a:pt x="4925" y="2664"/>
                  </a:cubicBezTo>
                  <a:lnTo>
                    <a:pt x="4377" y="3698"/>
                  </a:lnTo>
                  <a:cubicBezTo>
                    <a:pt x="3108" y="3879"/>
                    <a:pt x="1718" y="4120"/>
                    <a:pt x="327" y="4213"/>
                  </a:cubicBezTo>
                  <a:lnTo>
                    <a:pt x="327" y="4213"/>
                  </a:lnTo>
                  <a:cubicBezTo>
                    <a:pt x="326" y="4211"/>
                    <a:pt x="323" y="4210"/>
                    <a:pt x="320" y="4210"/>
                  </a:cubicBezTo>
                  <a:cubicBezTo>
                    <a:pt x="316" y="4210"/>
                    <a:pt x="311" y="4211"/>
                    <a:pt x="304" y="4214"/>
                  </a:cubicBezTo>
                  <a:cubicBezTo>
                    <a:pt x="312" y="4214"/>
                    <a:pt x="320" y="4213"/>
                    <a:pt x="327" y="4213"/>
                  </a:cubicBezTo>
                  <a:lnTo>
                    <a:pt x="327" y="4213"/>
                  </a:lnTo>
                  <a:cubicBezTo>
                    <a:pt x="344" y="4231"/>
                    <a:pt x="304" y="4329"/>
                    <a:pt x="304" y="4427"/>
                  </a:cubicBezTo>
                  <a:cubicBezTo>
                    <a:pt x="304" y="4533"/>
                    <a:pt x="396" y="4615"/>
                    <a:pt x="480" y="4615"/>
                  </a:cubicBezTo>
                  <a:cubicBezTo>
                    <a:pt x="493" y="4615"/>
                    <a:pt x="505" y="4613"/>
                    <a:pt x="517" y="4609"/>
                  </a:cubicBezTo>
                  <a:cubicBezTo>
                    <a:pt x="1794" y="4488"/>
                    <a:pt x="3070" y="4305"/>
                    <a:pt x="4256" y="4123"/>
                  </a:cubicBezTo>
                  <a:lnTo>
                    <a:pt x="4256" y="4123"/>
                  </a:lnTo>
                  <a:cubicBezTo>
                    <a:pt x="4073" y="4427"/>
                    <a:pt x="3861" y="4731"/>
                    <a:pt x="3709" y="5035"/>
                  </a:cubicBezTo>
                  <a:lnTo>
                    <a:pt x="3678" y="5035"/>
                  </a:lnTo>
                  <a:cubicBezTo>
                    <a:pt x="3526" y="5065"/>
                    <a:pt x="3374" y="5096"/>
                    <a:pt x="3222" y="5187"/>
                  </a:cubicBezTo>
                  <a:cubicBezTo>
                    <a:pt x="2918" y="5309"/>
                    <a:pt x="2584" y="5369"/>
                    <a:pt x="2310" y="5369"/>
                  </a:cubicBezTo>
                  <a:cubicBezTo>
                    <a:pt x="2189" y="5369"/>
                    <a:pt x="2098" y="5460"/>
                    <a:pt x="2098" y="5552"/>
                  </a:cubicBezTo>
                  <a:cubicBezTo>
                    <a:pt x="2098" y="5673"/>
                    <a:pt x="2158" y="5795"/>
                    <a:pt x="2280" y="5795"/>
                  </a:cubicBezTo>
                  <a:cubicBezTo>
                    <a:pt x="2310" y="5798"/>
                    <a:pt x="2340" y="5799"/>
                    <a:pt x="2371" y="5799"/>
                  </a:cubicBezTo>
                  <a:cubicBezTo>
                    <a:pt x="2685" y="5799"/>
                    <a:pt x="3039" y="5668"/>
                    <a:pt x="3344" y="5612"/>
                  </a:cubicBezTo>
                  <a:lnTo>
                    <a:pt x="3374" y="5612"/>
                  </a:lnTo>
                  <a:cubicBezTo>
                    <a:pt x="3253" y="5825"/>
                    <a:pt x="3101" y="6068"/>
                    <a:pt x="2979" y="6281"/>
                  </a:cubicBezTo>
                  <a:cubicBezTo>
                    <a:pt x="2827" y="6524"/>
                    <a:pt x="2736" y="6767"/>
                    <a:pt x="2584" y="7041"/>
                  </a:cubicBezTo>
                  <a:cubicBezTo>
                    <a:pt x="2128" y="7071"/>
                    <a:pt x="1551" y="7436"/>
                    <a:pt x="973" y="7771"/>
                  </a:cubicBezTo>
                  <a:cubicBezTo>
                    <a:pt x="669" y="7953"/>
                    <a:pt x="365" y="8135"/>
                    <a:pt x="183" y="8196"/>
                  </a:cubicBezTo>
                  <a:cubicBezTo>
                    <a:pt x="61" y="8226"/>
                    <a:pt x="0" y="8348"/>
                    <a:pt x="31" y="8439"/>
                  </a:cubicBezTo>
                  <a:cubicBezTo>
                    <a:pt x="55" y="8534"/>
                    <a:pt x="134" y="8611"/>
                    <a:pt x="225" y="8611"/>
                  </a:cubicBezTo>
                  <a:cubicBezTo>
                    <a:pt x="251" y="8611"/>
                    <a:pt x="278" y="8605"/>
                    <a:pt x="304" y="8591"/>
                  </a:cubicBezTo>
                  <a:cubicBezTo>
                    <a:pt x="517" y="8530"/>
                    <a:pt x="821" y="8348"/>
                    <a:pt x="1155" y="8135"/>
                  </a:cubicBezTo>
                  <a:cubicBezTo>
                    <a:pt x="1459" y="7953"/>
                    <a:pt x="1885" y="7679"/>
                    <a:pt x="2219" y="7588"/>
                  </a:cubicBezTo>
                  <a:lnTo>
                    <a:pt x="2219" y="7588"/>
                  </a:lnTo>
                  <a:cubicBezTo>
                    <a:pt x="2007" y="7953"/>
                    <a:pt x="1763" y="8348"/>
                    <a:pt x="1551" y="8682"/>
                  </a:cubicBezTo>
                  <a:cubicBezTo>
                    <a:pt x="1338" y="8834"/>
                    <a:pt x="1003" y="8986"/>
                    <a:pt x="791" y="9017"/>
                  </a:cubicBezTo>
                  <a:cubicBezTo>
                    <a:pt x="669" y="9047"/>
                    <a:pt x="608" y="9169"/>
                    <a:pt x="639" y="9290"/>
                  </a:cubicBezTo>
                  <a:cubicBezTo>
                    <a:pt x="665" y="9369"/>
                    <a:pt x="760" y="9448"/>
                    <a:pt x="864" y="9448"/>
                  </a:cubicBezTo>
                  <a:cubicBezTo>
                    <a:pt x="880" y="9448"/>
                    <a:pt x="896" y="9446"/>
                    <a:pt x="912" y="9442"/>
                  </a:cubicBezTo>
                  <a:cubicBezTo>
                    <a:pt x="943" y="9442"/>
                    <a:pt x="973" y="9382"/>
                    <a:pt x="1003" y="9382"/>
                  </a:cubicBezTo>
                  <a:lnTo>
                    <a:pt x="1003" y="9382"/>
                  </a:lnTo>
                  <a:cubicBezTo>
                    <a:pt x="973" y="9442"/>
                    <a:pt x="943" y="9473"/>
                    <a:pt x="943" y="9503"/>
                  </a:cubicBezTo>
                  <a:cubicBezTo>
                    <a:pt x="851" y="9625"/>
                    <a:pt x="912" y="9746"/>
                    <a:pt x="973" y="9807"/>
                  </a:cubicBezTo>
                  <a:cubicBezTo>
                    <a:pt x="1018" y="9841"/>
                    <a:pt x="1062" y="9854"/>
                    <a:pt x="1104" y="9854"/>
                  </a:cubicBezTo>
                  <a:cubicBezTo>
                    <a:pt x="1176" y="9854"/>
                    <a:pt x="1239" y="9815"/>
                    <a:pt x="1277" y="9777"/>
                  </a:cubicBezTo>
                  <a:cubicBezTo>
                    <a:pt x="1459" y="9503"/>
                    <a:pt x="1672" y="9230"/>
                    <a:pt x="1855" y="8926"/>
                  </a:cubicBezTo>
                  <a:cubicBezTo>
                    <a:pt x="1915" y="8895"/>
                    <a:pt x="1976" y="8865"/>
                    <a:pt x="2007" y="8834"/>
                  </a:cubicBezTo>
                  <a:cubicBezTo>
                    <a:pt x="2158" y="9047"/>
                    <a:pt x="2219" y="9321"/>
                    <a:pt x="2219" y="9533"/>
                  </a:cubicBezTo>
                  <a:cubicBezTo>
                    <a:pt x="2219" y="9642"/>
                    <a:pt x="2317" y="9751"/>
                    <a:pt x="2424" y="9751"/>
                  </a:cubicBezTo>
                  <a:cubicBezTo>
                    <a:pt x="2437" y="9751"/>
                    <a:pt x="2450" y="9749"/>
                    <a:pt x="2462" y="9746"/>
                  </a:cubicBezTo>
                  <a:cubicBezTo>
                    <a:pt x="2584" y="9746"/>
                    <a:pt x="2675" y="9625"/>
                    <a:pt x="2645" y="9503"/>
                  </a:cubicBezTo>
                  <a:cubicBezTo>
                    <a:pt x="2614" y="9169"/>
                    <a:pt x="2493" y="8682"/>
                    <a:pt x="2158" y="8378"/>
                  </a:cubicBezTo>
                  <a:cubicBezTo>
                    <a:pt x="2341" y="8105"/>
                    <a:pt x="2493" y="7801"/>
                    <a:pt x="2645" y="7527"/>
                  </a:cubicBezTo>
                  <a:cubicBezTo>
                    <a:pt x="2918" y="7801"/>
                    <a:pt x="3192" y="8682"/>
                    <a:pt x="3253" y="8986"/>
                  </a:cubicBezTo>
                  <a:lnTo>
                    <a:pt x="3283" y="9138"/>
                  </a:lnTo>
                  <a:cubicBezTo>
                    <a:pt x="3336" y="9217"/>
                    <a:pt x="3411" y="9296"/>
                    <a:pt x="3509" y="9296"/>
                  </a:cubicBezTo>
                  <a:cubicBezTo>
                    <a:pt x="3525" y="9296"/>
                    <a:pt x="3540" y="9294"/>
                    <a:pt x="3557" y="9290"/>
                  </a:cubicBezTo>
                  <a:cubicBezTo>
                    <a:pt x="3678" y="9230"/>
                    <a:pt x="3739" y="9138"/>
                    <a:pt x="3709" y="9017"/>
                  </a:cubicBezTo>
                  <a:lnTo>
                    <a:pt x="3678" y="8895"/>
                  </a:lnTo>
                  <a:cubicBezTo>
                    <a:pt x="3496" y="8226"/>
                    <a:pt x="3222" y="7497"/>
                    <a:pt x="2827" y="7193"/>
                  </a:cubicBezTo>
                  <a:cubicBezTo>
                    <a:pt x="2949" y="6950"/>
                    <a:pt x="3070" y="6737"/>
                    <a:pt x="3222" y="6555"/>
                  </a:cubicBezTo>
                  <a:cubicBezTo>
                    <a:pt x="3344" y="6342"/>
                    <a:pt x="3435" y="6160"/>
                    <a:pt x="3557" y="5947"/>
                  </a:cubicBezTo>
                  <a:cubicBezTo>
                    <a:pt x="3709" y="6342"/>
                    <a:pt x="3891" y="6859"/>
                    <a:pt x="3830" y="7163"/>
                  </a:cubicBezTo>
                  <a:cubicBezTo>
                    <a:pt x="3800" y="7254"/>
                    <a:pt x="3861" y="7375"/>
                    <a:pt x="3982" y="7406"/>
                  </a:cubicBezTo>
                  <a:cubicBezTo>
                    <a:pt x="4009" y="7419"/>
                    <a:pt x="4034" y="7425"/>
                    <a:pt x="4058" y="7425"/>
                  </a:cubicBezTo>
                  <a:cubicBezTo>
                    <a:pt x="4142" y="7425"/>
                    <a:pt x="4208" y="7349"/>
                    <a:pt x="4256" y="7254"/>
                  </a:cubicBezTo>
                  <a:cubicBezTo>
                    <a:pt x="4347" y="6798"/>
                    <a:pt x="4134" y="6160"/>
                    <a:pt x="3891" y="5643"/>
                  </a:cubicBezTo>
                  <a:cubicBezTo>
                    <a:pt x="3861" y="5552"/>
                    <a:pt x="3861" y="5491"/>
                    <a:pt x="3830" y="5430"/>
                  </a:cubicBezTo>
                  <a:cubicBezTo>
                    <a:pt x="4043" y="5065"/>
                    <a:pt x="4256" y="4731"/>
                    <a:pt x="4469" y="4366"/>
                  </a:cubicBezTo>
                  <a:cubicBezTo>
                    <a:pt x="4499" y="4488"/>
                    <a:pt x="4499" y="4579"/>
                    <a:pt x="4560" y="4670"/>
                  </a:cubicBezTo>
                  <a:cubicBezTo>
                    <a:pt x="4590" y="4761"/>
                    <a:pt x="4590" y="4822"/>
                    <a:pt x="4621" y="4913"/>
                  </a:cubicBezTo>
                  <a:lnTo>
                    <a:pt x="4742" y="5369"/>
                  </a:lnTo>
                  <a:cubicBezTo>
                    <a:pt x="4894" y="5947"/>
                    <a:pt x="5076" y="6616"/>
                    <a:pt x="4894" y="7102"/>
                  </a:cubicBezTo>
                  <a:cubicBezTo>
                    <a:pt x="4864" y="7223"/>
                    <a:pt x="4894" y="7345"/>
                    <a:pt x="5046" y="7375"/>
                  </a:cubicBezTo>
                  <a:cubicBezTo>
                    <a:pt x="5073" y="7382"/>
                    <a:pt x="5099" y="7386"/>
                    <a:pt x="5123" y="7386"/>
                  </a:cubicBezTo>
                  <a:cubicBezTo>
                    <a:pt x="5207" y="7386"/>
                    <a:pt x="5273" y="7341"/>
                    <a:pt x="5320" y="7223"/>
                  </a:cubicBezTo>
                  <a:cubicBezTo>
                    <a:pt x="5532" y="6585"/>
                    <a:pt x="5350" y="5856"/>
                    <a:pt x="5198" y="5217"/>
                  </a:cubicBezTo>
                  <a:lnTo>
                    <a:pt x="5076" y="4761"/>
                  </a:lnTo>
                  <a:cubicBezTo>
                    <a:pt x="5076" y="4670"/>
                    <a:pt x="5046" y="4609"/>
                    <a:pt x="5016" y="4518"/>
                  </a:cubicBezTo>
                  <a:cubicBezTo>
                    <a:pt x="4985" y="4336"/>
                    <a:pt x="4864" y="4032"/>
                    <a:pt x="4894" y="3910"/>
                  </a:cubicBezTo>
                  <a:cubicBezTo>
                    <a:pt x="4925" y="3850"/>
                    <a:pt x="4894" y="3758"/>
                    <a:pt x="4864" y="3728"/>
                  </a:cubicBezTo>
                  <a:cubicBezTo>
                    <a:pt x="5016" y="3424"/>
                    <a:pt x="5168" y="3150"/>
                    <a:pt x="5350" y="2846"/>
                  </a:cubicBezTo>
                  <a:cubicBezTo>
                    <a:pt x="5380" y="2816"/>
                    <a:pt x="5441" y="2755"/>
                    <a:pt x="5441" y="2664"/>
                  </a:cubicBezTo>
                  <a:cubicBezTo>
                    <a:pt x="5472" y="2755"/>
                    <a:pt x="5472" y="2846"/>
                    <a:pt x="5502" y="2938"/>
                  </a:cubicBezTo>
                  <a:cubicBezTo>
                    <a:pt x="5532" y="3029"/>
                    <a:pt x="5532" y="3059"/>
                    <a:pt x="5593" y="3120"/>
                  </a:cubicBezTo>
                  <a:cubicBezTo>
                    <a:pt x="5836" y="3971"/>
                    <a:pt x="5958" y="4944"/>
                    <a:pt x="5836" y="5947"/>
                  </a:cubicBezTo>
                  <a:cubicBezTo>
                    <a:pt x="5836" y="6038"/>
                    <a:pt x="5928" y="6160"/>
                    <a:pt x="6049" y="6160"/>
                  </a:cubicBezTo>
                  <a:cubicBezTo>
                    <a:pt x="6140" y="6160"/>
                    <a:pt x="6262" y="6099"/>
                    <a:pt x="6262" y="5977"/>
                  </a:cubicBezTo>
                  <a:cubicBezTo>
                    <a:pt x="6353" y="4944"/>
                    <a:pt x="6262" y="3880"/>
                    <a:pt x="5958" y="2968"/>
                  </a:cubicBezTo>
                  <a:cubicBezTo>
                    <a:pt x="5928" y="2907"/>
                    <a:pt x="5928" y="2816"/>
                    <a:pt x="5897" y="2786"/>
                  </a:cubicBezTo>
                  <a:cubicBezTo>
                    <a:pt x="5806" y="2603"/>
                    <a:pt x="5745" y="2421"/>
                    <a:pt x="5776" y="2269"/>
                  </a:cubicBezTo>
                  <a:cubicBezTo>
                    <a:pt x="5776" y="2178"/>
                    <a:pt x="5776" y="2147"/>
                    <a:pt x="5745" y="2117"/>
                  </a:cubicBezTo>
                  <a:cubicBezTo>
                    <a:pt x="5776" y="2026"/>
                    <a:pt x="5836" y="1904"/>
                    <a:pt x="5897" y="1843"/>
                  </a:cubicBezTo>
                  <a:lnTo>
                    <a:pt x="5988" y="1661"/>
                  </a:lnTo>
                  <a:cubicBezTo>
                    <a:pt x="6262" y="1236"/>
                    <a:pt x="6535" y="780"/>
                    <a:pt x="6657" y="263"/>
                  </a:cubicBezTo>
                  <a:cubicBezTo>
                    <a:pt x="6687" y="172"/>
                    <a:pt x="6596" y="50"/>
                    <a:pt x="6505" y="20"/>
                  </a:cubicBezTo>
                  <a:cubicBezTo>
                    <a:pt x="6478" y="6"/>
                    <a:pt x="6452" y="0"/>
                    <a:pt x="6426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13743450" y="3407725"/>
              <a:ext cx="188475" cy="263175"/>
            </a:xfrm>
            <a:custGeom>
              <a:rect b="b" l="l" r="r" t="t"/>
              <a:pathLst>
                <a:path extrusionOk="0" h="10527" w="7539">
                  <a:moveTo>
                    <a:pt x="1904" y="1"/>
                  </a:moveTo>
                  <a:cubicBezTo>
                    <a:pt x="1816" y="1"/>
                    <a:pt x="1728" y="18"/>
                    <a:pt x="1641" y="59"/>
                  </a:cubicBezTo>
                  <a:cubicBezTo>
                    <a:pt x="730" y="515"/>
                    <a:pt x="486" y="2278"/>
                    <a:pt x="334" y="3159"/>
                  </a:cubicBezTo>
                  <a:cubicBezTo>
                    <a:pt x="0" y="5469"/>
                    <a:pt x="1003" y="8053"/>
                    <a:pt x="2857" y="9542"/>
                  </a:cubicBezTo>
                  <a:cubicBezTo>
                    <a:pt x="3484" y="10007"/>
                    <a:pt x="4555" y="10526"/>
                    <a:pt x="5604" y="10526"/>
                  </a:cubicBezTo>
                  <a:cubicBezTo>
                    <a:pt x="6132" y="10526"/>
                    <a:pt x="6655" y="10395"/>
                    <a:pt x="7113" y="10059"/>
                  </a:cubicBezTo>
                  <a:cubicBezTo>
                    <a:pt x="7538" y="9785"/>
                    <a:pt x="7386" y="8813"/>
                    <a:pt x="7386" y="8357"/>
                  </a:cubicBezTo>
                  <a:cubicBezTo>
                    <a:pt x="7386" y="7141"/>
                    <a:pt x="7113" y="5986"/>
                    <a:pt x="6718" y="4831"/>
                  </a:cubicBezTo>
                  <a:cubicBezTo>
                    <a:pt x="6079" y="2855"/>
                    <a:pt x="4681" y="1639"/>
                    <a:pt x="3009" y="515"/>
                  </a:cubicBezTo>
                  <a:cubicBezTo>
                    <a:pt x="2664" y="318"/>
                    <a:pt x="2280" y="1"/>
                    <a:pt x="1904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13740400" y="3377075"/>
              <a:ext cx="196825" cy="309675"/>
            </a:xfrm>
            <a:custGeom>
              <a:rect b="b" l="l" r="r" t="t"/>
              <a:pathLst>
                <a:path extrusionOk="0" h="12387" w="7873">
                  <a:moveTo>
                    <a:pt x="1339" y="1"/>
                  </a:moveTo>
                  <a:cubicBezTo>
                    <a:pt x="1288" y="1"/>
                    <a:pt x="1235" y="20"/>
                    <a:pt x="1186" y="69"/>
                  </a:cubicBezTo>
                  <a:cubicBezTo>
                    <a:pt x="1064" y="160"/>
                    <a:pt x="1034" y="342"/>
                    <a:pt x="1156" y="464"/>
                  </a:cubicBezTo>
                  <a:cubicBezTo>
                    <a:pt x="1490" y="859"/>
                    <a:pt x="1672" y="1406"/>
                    <a:pt x="1915" y="1923"/>
                  </a:cubicBezTo>
                  <a:lnTo>
                    <a:pt x="2037" y="2166"/>
                  </a:lnTo>
                  <a:cubicBezTo>
                    <a:pt x="2098" y="2349"/>
                    <a:pt x="2189" y="2501"/>
                    <a:pt x="2250" y="2683"/>
                  </a:cubicBezTo>
                  <a:cubicBezTo>
                    <a:pt x="1520" y="3595"/>
                    <a:pt x="943" y="4659"/>
                    <a:pt x="426" y="5692"/>
                  </a:cubicBezTo>
                  <a:lnTo>
                    <a:pt x="92" y="6391"/>
                  </a:lnTo>
                  <a:cubicBezTo>
                    <a:pt x="0" y="6482"/>
                    <a:pt x="61" y="6634"/>
                    <a:pt x="183" y="6726"/>
                  </a:cubicBezTo>
                  <a:cubicBezTo>
                    <a:pt x="221" y="6745"/>
                    <a:pt x="266" y="6755"/>
                    <a:pt x="311" y="6755"/>
                  </a:cubicBezTo>
                  <a:cubicBezTo>
                    <a:pt x="408" y="6755"/>
                    <a:pt x="506" y="6708"/>
                    <a:pt x="548" y="6604"/>
                  </a:cubicBezTo>
                  <a:cubicBezTo>
                    <a:pt x="639" y="6391"/>
                    <a:pt x="760" y="6148"/>
                    <a:pt x="912" y="5935"/>
                  </a:cubicBezTo>
                  <a:cubicBezTo>
                    <a:pt x="1399" y="5023"/>
                    <a:pt x="1915" y="4051"/>
                    <a:pt x="2523" y="3230"/>
                  </a:cubicBezTo>
                  <a:lnTo>
                    <a:pt x="2645" y="3443"/>
                  </a:lnTo>
                  <a:lnTo>
                    <a:pt x="3192" y="4719"/>
                  </a:lnTo>
                  <a:cubicBezTo>
                    <a:pt x="2523" y="5996"/>
                    <a:pt x="1672" y="7516"/>
                    <a:pt x="852" y="8884"/>
                  </a:cubicBezTo>
                  <a:cubicBezTo>
                    <a:pt x="669" y="9005"/>
                    <a:pt x="700" y="9157"/>
                    <a:pt x="821" y="9248"/>
                  </a:cubicBezTo>
                  <a:cubicBezTo>
                    <a:pt x="852" y="9269"/>
                    <a:pt x="889" y="9279"/>
                    <a:pt x="928" y="9279"/>
                  </a:cubicBezTo>
                  <a:cubicBezTo>
                    <a:pt x="1007" y="9279"/>
                    <a:pt x="1095" y="9238"/>
                    <a:pt x="1156" y="9157"/>
                  </a:cubicBezTo>
                  <a:cubicBezTo>
                    <a:pt x="1915" y="7911"/>
                    <a:pt x="2675" y="6543"/>
                    <a:pt x="3314" y="5327"/>
                  </a:cubicBezTo>
                  <a:lnTo>
                    <a:pt x="3770" y="6452"/>
                  </a:lnTo>
                  <a:cubicBezTo>
                    <a:pt x="3770" y="6452"/>
                    <a:pt x="3770" y="6513"/>
                    <a:pt x="3739" y="6513"/>
                  </a:cubicBezTo>
                  <a:cubicBezTo>
                    <a:pt x="3648" y="6665"/>
                    <a:pt x="3587" y="6847"/>
                    <a:pt x="3557" y="7029"/>
                  </a:cubicBezTo>
                  <a:cubicBezTo>
                    <a:pt x="3435" y="7425"/>
                    <a:pt x="3283" y="7789"/>
                    <a:pt x="3040" y="8033"/>
                  </a:cubicBezTo>
                  <a:cubicBezTo>
                    <a:pt x="2979" y="8124"/>
                    <a:pt x="2979" y="8276"/>
                    <a:pt x="3101" y="8397"/>
                  </a:cubicBezTo>
                  <a:cubicBezTo>
                    <a:pt x="3143" y="8440"/>
                    <a:pt x="3199" y="8462"/>
                    <a:pt x="3258" y="8462"/>
                  </a:cubicBezTo>
                  <a:cubicBezTo>
                    <a:pt x="3327" y="8462"/>
                    <a:pt x="3400" y="8432"/>
                    <a:pt x="3466" y="8367"/>
                  </a:cubicBezTo>
                  <a:cubicBezTo>
                    <a:pt x="3739" y="8063"/>
                    <a:pt x="3891" y="7607"/>
                    <a:pt x="4043" y="7212"/>
                  </a:cubicBezTo>
                  <a:cubicBezTo>
                    <a:pt x="4043" y="7181"/>
                    <a:pt x="4043" y="7181"/>
                    <a:pt x="4073" y="7151"/>
                  </a:cubicBezTo>
                  <a:cubicBezTo>
                    <a:pt x="4195" y="7455"/>
                    <a:pt x="4347" y="7698"/>
                    <a:pt x="4469" y="8002"/>
                  </a:cubicBezTo>
                  <a:cubicBezTo>
                    <a:pt x="4621" y="8306"/>
                    <a:pt x="4712" y="8610"/>
                    <a:pt x="4864" y="8914"/>
                  </a:cubicBezTo>
                  <a:cubicBezTo>
                    <a:pt x="4560" y="9340"/>
                    <a:pt x="4499" y="10130"/>
                    <a:pt x="4408" y="10890"/>
                  </a:cubicBezTo>
                  <a:cubicBezTo>
                    <a:pt x="4377" y="11315"/>
                    <a:pt x="4347" y="11741"/>
                    <a:pt x="4256" y="11923"/>
                  </a:cubicBezTo>
                  <a:cubicBezTo>
                    <a:pt x="4225" y="12075"/>
                    <a:pt x="4286" y="12197"/>
                    <a:pt x="4408" y="12258"/>
                  </a:cubicBezTo>
                  <a:cubicBezTo>
                    <a:pt x="4441" y="12271"/>
                    <a:pt x="4473" y="12277"/>
                    <a:pt x="4503" y="12277"/>
                  </a:cubicBezTo>
                  <a:cubicBezTo>
                    <a:pt x="4612" y="12277"/>
                    <a:pt x="4701" y="12200"/>
                    <a:pt x="4773" y="12106"/>
                  </a:cubicBezTo>
                  <a:cubicBezTo>
                    <a:pt x="4833" y="11862"/>
                    <a:pt x="4925" y="11437"/>
                    <a:pt x="4955" y="10981"/>
                  </a:cubicBezTo>
                  <a:cubicBezTo>
                    <a:pt x="4985" y="10555"/>
                    <a:pt x="5077" y="9978"/>
                    <a:pt x="5168" y="9583"/>
                  </a:cubicBezTo>
                  <a:cubicBezTo>
                    <a:pt x="5381" y="10039"/>
                    <a:pt x="5563" y="10525"/>
                    <a:pt x="5745" y="11011"/>
                  </a:cubicBezTo>
                  <a:cubicBezTo>
                    <a:pt x="5715" y="11346"/>
                    <a:pt x="5624" y="11741"/>
                    <a:pt x="5563" y="11954"/>
                  </a:cubicBezTo>
                  <a:cubicBezTo>
                    <a:pt x="5532" y="12106"/>
                    <a:pt x="5563" y="12258"/>
                    <a:pt x="5715" y="12318"/>
                  </a:cubicBezTo>
                  <a:cubicBezTo>
                    <a:pt x="5749" y="12325"/>
                    <a:pt x="5783" y="12329"/>
                    <a:pt x="5816" y="12329"/>
                  </a:cubicBezTo>
                  <a:cubicBezTo>
                    <a:pt x="5929" y="12329"/>
                    <a:pt x="6026" y="12284"/>
                    <a:pt x="6049" y="12166"/>
                  </a:cubicBezTo>
                  <a:cubicBezTo>
                    <a:pt x="6049" y="12106"/>
                    <a:pt x="6080" y="12075"/>
                    <a:pt x="6080" y="12014"/>
                  </a:cubicBezTo>
                  <a:cubicBezTo>
                    <a:pt x="6080" y="12075"/>
                    <a:pt x="6140" y="12106"/>
                    <a:pt x="6140" y="12197"/>
                  </a:cubicBezTo>
                  <a:cubicBezTo>
                    <a:pt x="6166" y="12323"/>
                    <a:pt x="6275" y="12387"/>
                    <a:pt x="6399" y="12387"/>
                  </a:cubicBezTo>
                  <a:cubicBezTo>
                    <a:pt x="6424" y="12387"/>
                    <a:pt x="6449" y="12384"/>
                    <a:pt x="6475" y="12379"/>
                  </a:cubicBezTo>
                  <a:cubicBezTo>
                    <a:pt x="6627" y="12349"/>
                    <a:pt x="6688" y="12197"/>
                    <a:pt x="6657" y="12045"/>
                  </a:cubicBezTo>
                  <a:cubicBezTo>
                    <a:pt x="6536" y="11650"/>
                    <a:pt x="6444" y="11285"/>
                    <a:pt x="6292" y="10890"/>
                  </a:cubicBezTo>
                  <a:lnTo>
                    <a:pt x="6292" y="10647"/>
                  </a:lnTo>
                  <a:cubicBezTo>
                    <a:pt x="6596" y="10647"/>
                    <a:pt x="6931" y="10799"/>
                    <a:pt x="7113" y="10890"/>
                  </a:cubicBezTo>
                  <a:cubicBezTo>
                    <a:pt x="7161" y="10926"/>
                    <a:pt x="7214" y="10943"/>
                    <a:pt x="7267" y="10943"/>
                  </a:cubicBezTo>
                  <a:cubicBezTo>
                    <a:pt x="7350" y="10943"/>
                    <a:pt x="7435" y="10903"/>
                    <a:pt x="7508" y="10829"/>
                  </a:cubicBezTo>
                  <a:cubicBezTo>
                    <a:pt x="7569" y="10707"/>
                    <a:pt x="7539" y="10555"/>
                    <a:pt x="7417" y="10434"/>
                  </a:cubicBezTo>
                  <a:cubicBezTo>
                    <a:pt x="7127" y="10249"/>
                    <a:pt x="6654" y="10088"/>
                    <a:pt x="6216" y="10088"/>
                  </a:cubicBezTo>
                  <a:cubicBezTo>
                    <a:pt x="6150" y="10088"/>
                    <a:pt x="6083" y="10091"/>
                    <a:pt x="6019" y="10099"/>
                  </a:cubicBezTo>
                  <a:cubicBezTo>
                    <a:pt x="5867" y="9735"/>
                    <a:pt x="5715" y="9370"/>
                    <a:pt x="5563" y="9036"/>
                  </a:cubicBezTo>
                  <a:cubicBezTo>
                    <a:pt x="5593" y="9031"/>
                    <a:pt x="5627" y="9029"/>
                    <a:pt x="5663" y="9029"/>
                  </a:cubicBezTo>
                  <a:cubicBezTo>
                    <a:pt x="6111" y="9029"/>
                    <a:pt x="7019" y="9349"/>
                    <a:pt x="7356" y="9461"/>
                  </a:cubicBezTo>
                  <a:lnTo>
                    <a:pt x="7508" y="9552"/>
                  </a:lnTo>
                  <a:cubicBezTo>
                    <a:pt x="7529" y="9556"/>
                    <a:pt x="7548" y="9558"/>
                    <a:pt x="7566" y="9558"/>
                  </a:cubicBezTo>
                  <a:cubicBezTo>
                    <a:pt x="7685" y="9558"/>
                    <a:pt x="7764" y="9479"/>
                    <a:pt x="7843" y="9400"/>
                  </a:cubicBezTo>
                  <a:cubicBezTo>
                    <a:pt x="7873" y="9248"/>
                    <a:pt x="7812" y="9096"/>
                    <a:pt x="7691" y="9036"/>
                  </a:cubicBezTo>
                  <a:lnTo>
                    <a:pt x="7539" y="9005"/>
                  </a:lnTo>
                  <a:cubicBezTo>
                    <a:pt x="6904" y="8761"/>
                    <a:pt x="6229" y="8536"/>
                    <a:pt x="5721" y="8536"/>
                  </a:cubicBezTo>
                  <a:cubicBezTo>
                    <a:pt x="5596" y="8536"/>
                    <a:pt x="5482" y="8550"/>
                    <a:pt x="5381" y="8580"/>
                  </a:cubicBezTo>
                  <a:lnTo>
                    <a:pt x="5016" y="7789"/>
                  </a:lnTo>
                  <a:cubicBezTo>
                    <a:pt x="4925" y="7546"/>
                    <a:pt x="4803" y="7303"/>
                    <a:pt x="4681" y="7060"/>
                  </a:cubicBezTo>
                  <a:lnTo>
                    <a:pt x="4681" y="7060"/>
                  </a:lnTo>
                  <a:cubicBezTo>
                    <a:pt x="5168" y="7212"/>
                    <a:pt x="5776" y="7425"/>
                    <a:pt x="6019" y="7668"/>
                  </a:cubicBezTo>
                  <a:cubicBezTo>
                    <a:pt x="6054" y="7739"/>
                    <a:pt x="6132" y="7768"/>
                    <a:pt x="6214" y="7768"/>
                  </a:cubicBezTo>
                  <a:cubicBezTo>
                    <a:pt x="6272" y="7768"/>
                    <a:pt x="6333" y="7754"/>
                    <a:pt x="6384" y="7729"/>
                  </a:cubicBezTo>
                  <a:cubicBezTo>
                    <a:pt x="6505" y="7637"/>
                    <a:pt x="6536" y="7455"/>
                    <a:pt x="6414" y="7333"/>
                  </a:cubicBezTo>
                  <a:cubicBezTo>
                    <a:pt x="6080" y="6877"/>
                    <a:pt x="5289" y="6665"/>
                    <a:pt x="4681" y="6513"/>
                  </a:cubicBezTo>
                  <a:cubicBezTo>
                    <a:pt x="4590" y="6452"/>
                    <a:pt x="4529" y="6452"/>
                    <a:pt x="4438" y="6422"/>
                  </a:cubicBezTo>
                  <a:lnTo>
                    <a:pt x="3891" y="5054"/>
                  </a:lnTo>
                  <a:lnTo>
                    <a:pt x="3891" y="5054"/>
                  </a:lnTo>
                  <a:cubicBezTo>
                    <a:pt x="3982" y="5084"/>
                    <a:pt x="4104" y="5175"/>
                    <a:pt x="4225" y="5206"/>
                  </a:cubicBezTo>
                  <a:cubicBezTo>
                    <a:pt x="4317" y="5236"/>
                    <a:pt x="4408" y="5267"/>
                    <a:pt x="4438" y="5327"/>
                  </a:cubicBezTo>
                  <a:cubicBezTo>
                    <a:pt x="4621" y="5388"/>
                    <a:pt x="4803" y="5479"/>
                    <a:pt x="4985" y="5540"/>
                  </a:cubicBezTo>
                  <a:cubicBezTo>
                    <a:pt x="5624" y="5814"/>
                    <a:pt x="6384" y="6118"/>
                    <a:pt x="6718" y="6634"/>
                  </a:cubicBezTo>
                  <a:cubicBezTo>
                    <a:pt x="6779" y="6715"/>
                    <a:pt x="6867" y="6756"/>
                    <a:pt x="6963" y="6756"/>
                  </a:cubicBezTo>
                  <a:cubicBezTo>
                    <a:pt x="7012" y="6756"/>
                    <a:pt x="7062" y="6746"/>
                    <a:pt x="7113" y="6726"/>
                  </a:cubicBezTo>
                  <a:cubicBezTo>
                    <a:pt x="7235" y="6634"/>
                    <a:pt x="7265" y="6482"/>
                    <a:pt x="7204" y="6330"/>
                  </a:cubicBezTo>
                  <a:cubicBezTo>
                    <a:pt x="6718" y="5662"/>
                    <a:pt x="5928" y="5358"/>
                    <a:pt x="5198" y="5054"/>
                  </a:cubicBezTo>
                  <a:cubicBezTo>
                    <a:pt x="5016" y="4963"/>
                    <a:pt x="4864" y="4902"/>
                    <a:pt x="4712" y="4811"/>
                  </a:cubicBezTo>
                  <a:cubicBezTo>
                    <a:pt x="4651" y="4780"/>
                    <a:pt x="4529" y="4750"/>
                    <a:pt x="4438" y="4719"/>
                  </a:cubicBezTo>
                  <a:cubicBezTo>
                    <a:pt x="4225" y="4628"/>
                    <a:pt x="3891" y="4476"/>
                    <a:pt x="3800" y="4385"/>
                  </a:cubicBezTo>
                  <a:cubicBezTo>
                    <a:pt x="3770" y="4294"/>
                    <a:pt x="3678" y="4263"/>
                    <a:pt x="3587" y="4263"/>
                  </a:cubicBezTo>
                  <a:cubicBezTo>
                    <a:pt x="3435" y="3868"/>
                    <a:pt x="3283" y="3534"/>
                    <a:pt x="3101" y="3200"/>
                  </a:cubicBezTo>
                  <a:cubicBezTo>
                    <a:pt x="3040" y="3108"/>
                    <a:pt x="3010" y="3048"/>
                    <a:pt x="2979" y="3017"/>
                  </a:cubicBezTo>
                  <a:lnTo>
                    <a:pt x="2979" y="3017"/>
                  </a:lnTo>
                  <a:cubicBezTo>
                    <a:pt x="3101" y="3048"/>
                    <a:pt x="3162" y="3078"/>
                    <a:pt x="3283" y="3108"/>
                  </a:cubicBezTo>
                  <a:cubicBezTo>
                    <a:pt x="3344" y="3169"/>
                    <a:pt x="3435" y="3169"/>
                    <a:pt x="3496" y="3200"/>
                  </a:cubicBezTo>
                  <a:cubicBezTo>
                    <a:pt x="4499" y="3534"/>
                    <a:pt x="5472" y="4142"/>
                    <a:pt x="6353" y="4932"/>
                  </a:cubicBezTo>
                  <a:cubicBezTo>
                    <a:pt x="6406" y="4985"/>
                    <a:pt x="6466" y="5010"/>
                    <a:pt x="6523" y="5010"/>
                  </a:cubicBezTo>
                  <a:cubicBezTo>
                    <a:pt x="6596" y="5010"/>
                    <a:pt x="6667" y="4970"/>
                    <a:pt x="6718" y="4902"/>
                  </a:cubicBezTo>
                  <a:cubicBezTo>
                    <a:pt x="6840" y="4780"/>
                    <a:pt x="6809" y="4628"/>
                    <a:pt x="6688" y="4537"/>
                  </a:cubicBezTo>
                  <a:cubicBezTo>
                    <a:pt x="5776" y="3686"/>
                    <a:pt x="4712" y="3048"/>
                    <a:pt x="3648" y="2713"/>
                  </a:cubicBezTo>
                  <a:cubicBezTo>
                    <a:pt x="3587" y="2653"/>
                    <a:pt x="3496" y="2653"/>
                    <a:pt x="3435" y="2622"/>
                  </a:cubicBezTo>
                  <a:cubicBezTo>
                    <a:pt x="3192" y="2561"/>
                    <a:pt x="2979" y="2470"/>
                    <a:pt x="2827" y="2349"/>
                  </a:cubicBezTo>
                  <a:cubicBezTo>
                    <a:pt x="2797" y="2318"/>
                    <a:pt x="2706" y="2288"/>
                    <a:pt x="2645" y="2288"/>
                  </a:cubicBezTo>
                  <a:cubicBezTo>
                    <a:pt x="2584" y="2166"/>
                    <a:pt x="2523" y="2045"/>
                    <a:pt x="2493" y="1953"/>
                  </a:cubicBezTo>
                  <a:lnTo>
                    <a:pt x="2371" y="1710"/>
                  </a:lnTo>
                  <a:cubicBezTo>
                    <a:pt x="2128" y="1194"/>
                    <a:pt x="1915" y="616"/>
                    <a:pt x="1520" y="99"/>
                  </a:cubicBezTo>
                  <a:cubicBezTo>
                    <a:pt x="1484" y="45"/>
                    <a:pt x="1414" y="1"/>
                    <a:pt x="1339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13964575" y="3274775"/>
              <a:ext cx="345000" cy="284525"/>
            </a:xfrm>
            <a:custGeom>
              <a:rect b="b" l="l" r="r" t="t"/>
              <a:pathLst>
                <a:path extrusionOk="0" h="11381" w="13800">
                  <a:moveTo>
                    <a:pt x="1758" y="0"/>
                  </a:moveTo>
                  <a:cubicBezTo>
                    <a:pt x="1399" y="0"/>
                    <a:pt x="1069" y="81"/>
                    <a:pt x="851" y="361"/>
                  </a:cubicBezTo>
                  <a:cubicBezTo>
                    <a:pt x="0" y="1486"/>
                    <a:pt x="730" y="3766"/>
                    <a:pt x="1064" y="4890"/>
                  </a:cubicBezTo>
                  <a:cubicBezTo>
                    <a:pt x="2037" y="7960"/>
                    <a:pt x="4772" y="10544"/>
                    <a:pt x="7903" y="11243"/>
                  </a:cubicBezTo>
                  <a:cubicBezTo>
                    <a:pt x="8302" y="11327"/>
                    <a:pt x="8784" y="11381"/>
                    <a:pt x="9299" y="11381"/>
                  </a:cubicBezTo>
                  <a:cubicBezTo>
                    <a:pt x="10824" y="11381"/>
                    <a:pt x="12640" y="10912"/>
                    <a:pt x="13435" y="9389"/>
                  </a:cubicBezTo>
                  <a:cubicBezTo>
                    <a:pt x="13800" y="8781"/>
                    <a:pt x="13040" y="7656"/>
                    <a:pt x="12766" y="7140"/>
                  </a:cubicBezTo>
                  <a:cubicBezTo>
                    <a:pt x="12067" y="5650"/>
                    <a:pt x="11034" y="4404"/>
                    <a:pt x="9879" y="3188"/>
                  </a:cubicBezTo>
                  <a:cubicBezTo>
                    <a:pt x="7964" y="1182"/>
                    <a:pt x="5471" y="483"/>
                    <a:pt x="2797" y="118"/>
                  </a:cubicBezTo>
                  <a:cubicBezTo>
                    <a:pt x="2470" y="74"/>
                    <a:pt x="2101" y="0"/>
                    <a:pt x="1758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13944800" y="3250825"/>
              <a:ext cx="356425" cy="330975"/>
            </a:xfrm>
            <a:custGeom>
              <a:rect b="b" l="l" r="r" t="t"/>
              <a:pathLst>
                <a:path extrusionOk="0" h="13239" w="14257">
                  <a:moveTo>
                    <a:pt x="374" y="1"/>
                  </a:moveTo>
                  <a:cubicBezTo>
                    <a:pt x="246" y="1"/>
                    <a:pt x="125" y="69"/>
                    <a:pt x="62" y="195"/>
                  </a:cubicBezTo>
                  <a:cubicBezTo>
                    <a:pt x="1" y="377"/>
                    <a:pt x="62" y="560"/>
                    <a:pt x="244" y="681"/>
                  </a:cubicBezTo>
                  <a:cubicBezTo>
                    <a:pt x="882" y="1015"/>
                    <a:pt x="1490" y="1532"/>
                    <a:pt x="2068" y="2049"/>
                  </a:cubicBezTo>
                  <a:lnTo>
                    <a:pt x="2311" y="2292"/>
                  </a:lnTo>
                  <a:cubicBezTo>
                    <a:pt x="2524" y="2444"/>
                    <a:pt x="2706" y="2626"/>
                    <a:pt x="2889" y="2778"/>
                  </a:cubicBezTo>
                  <a:cubicBezTo>
                    <a:pt x="2554" y="4329"/>
                    <a:pt x="2524" y="5970"/>
                    <a:pt x="2433" y="7520"/>
                  </a:cubicBezTo>
                  <a:cubicBezTo>
                    <a:pt x="2433" y="7854"/>
                    <a:pt x="2402" y="8219"/>
                    <a:pt x="2402" y="8554"/>
                  </a:cubicBezTo>
                  <a:cubicBezTo>
                    <a:pt x="2402" y="8736"/>
                    <a:pt x="2554" y="8918"/>
                    <a:pt x="2737" y="8918"/>
                  </a:cubicBezTo>
                  <a:cubicBezTo>
                    <a:pt x="2919" y="8918"/>
                    <a:pt x="3132" y="8766"/>
                    <a:pt x="3132" y="8584"/>
                  </a:cubicBezTo>
                  <a:cubicBezTo>
                    <a:pt x="3132" y="8250"/>
                    <a:pt x="3162" y="7915"/>
                    <a:pt x="3162" y="7551"/>
                  </a:cubicBezTo>
                  <a:cubicBezTo>
                    <a:pt x="3223" y="6122"/>
                    <a:pt x="3284" y="4663"/>
                    <a:pt x="3527" y="3265"/>
                  </a:cubicBezTo>
                  <a:cubicBezTo>
                    <a:pt x="3618" y="3356"/>
                    <a:pt x="3740" y="3417"/>
                    <a:pt x="3800" y="3508"/>
                  </a:cubicBezTo>
                  <a:cubicBezTo>
                    <a:pt x="4287" y="3873"/>
                    <a:pt x="4803" y="4298"/>
                    <a:pt x="5259" y="4724"/>
                  </a:cubicBezTo>
                  <a:cubicBezTo>
                    <a:pt x="5168" y="6730"/>
                    <a:pt x="5047" y="9040"/>
                    <a:pt x="4834" y="11289"/>
                  </a:cubicBezTo>
                  <a:cubicBezTo>
                    <a:pt x="4743" y="11441"/>
                    <a:pt x="4895" y="11624"/>
                    <a:pt x="5107" y="11624"/>
                  </a:cubicBezTo>
                  <a:cubicBezTo>
                    <a:pt x="5290" y="11624"/>
                    <a:pt x="5472" y="11502"/>
                    <a:pt x="5472" y="11320"/>
                  </a:cubicBezTo>
                  <a:cubicBezTo>
                    <a:pt x="5655" y="9313"/>
                    <a:pt x="5776" y="7216"/>
                    <a:pt x="5867" y="5332"/>
                  </a:cubicBezTo>
                  <a:lnTo>
                    <a:pt x="7114" y="6456"/>
                  </a:lnTo>
                  <a:lnTo>
                    <a:pt x="7114" y="6487"/>
                  </a:lnTo>
                  <a:cubicBezTo>
                    <a:pt x="7114" y="6730"/>
                    <a:pt x="7144" y="7003"/>
                    <a:pt x="7174" y="7247"/>
                  </a:cubicBezTo>
                  <a:cubicBezTo>
                    <a:pt x="7265" y="7794"/>
                    <a:pt x="7296" y="8310"/>
                    <a:pt x="7174" y="8766"/>
                  </a:cubicBezTo>
                  <a:cubicBezTo>
                    <a:pt x="7144" y="8979"/>
                    <a:pt x="7265" y="9161"/>
                    <a:pt x="7448" y="9192"/>
                  </a:cubicBezTo>
                  <a:cubicBezTo>
                    <a:pt x="7471" y="9196"/>
                    <a:pt x="7494" y="9198"/>
                    <a:pt x="7517" y="9198"/>
                  </a:cubicBezTo>
                  <a:cubicBezTo>
                    <a:pt x="7681" y="9198"/>
                    <a:pt x="7847" y="9105"/>
                    <a:pt x="7873" y="8918"/>
                  </a:cubicBezTo>
                  <a:cubicBezTo>
                    <a:pt x="8025" y="8371"/>
                    <a:pt x="7934" y="7763"/>
                    <a:pt x="7873" y="7186"/>
                  </a:cubicBezTo>
                  <a:lnTo>
                    <a:pt x="7873" y="7095"/>
                  </a:lnTo>
                  <a:cubicBezTo>
                    <a:pt x="8208" y="7368"/>
                    <a:pt x="8512" y="7672"/>
                    <a:pt x="8846" y="7946"/>
                  </a:cubicBezTo>
                  <a:cubicBezTo>
                    <a:pt x="9211" y="8250"/>
                    <a:pt x="9545" y="8523"/>
                    <a:pt x="9880" y="8827"/>
                  </a:cubicBezTo>
                  <a:cubicBezTo>
                    <a:pt x="9758" y="9526"/>
                    <a:pt x="10153" y="10560"/>
                    <a:pt x="10487" y="11563"/>
                  </a:cubicBezTo>
                  <a:cubicBezTo>
                    <a:pt x="10670" y="12079"/>
                    <a:pt x="10883" y="12627"/>
                    <a:pt x="10913" y="12931"/>
                  </a:cubicBezTo>
                  <a:cubicBezTo>
                    <a:pt x="10941" y="13097"/>
                    <a:pt x="11070" y="13238"/>
                    <a:pt x="11231" y="13238"/>
                  </a:cubicBezTo>
                  <a:cubicBezTo>
                    <a:pt x="11246" y="13238"/>
                    <a:pt x="11262" y="13237"/>
                    <a:pt x="11278" y="13235"/>
                  </a:cubicBezTo>
                  <a:cubicBezTo>
                    <a:pt x="11460" y="13174"/>
                    <a:pt x="11642" y="13022"/>
                    <a:pt x="11582" y="12839"/>
                  </a:cubicBezTo>
                  <a:cubicBezTo>
                    <a:pt x="11551" y="12475"/>
                    <a:pt x="11369" y="11927"/>
                    <a:pt x="11126" y="11320"/>
                  </a:cubicBezTo>
                  <a:cubicBezTo>
                    <a:pt x="10943" y="10742"/>
                    <a:pt x="10670" y="10043"/>
                    <a:pt x="10548" y="9465"/>
                  </a:cubicBezTo>
                  <a:lnTo>
                    <a:pt x="10548" y="9465"/>
                  </a:lnTo>
                  <a:cubicBezTo>
                    <a:pt x="11095" y="9921"/>
                    <a:pt x="11582" y="10408"/>
                    <a:pt x="12129" y="10864"/>
                  </a:cubicBezTo>
                  <a:cubicBezTo>
                    <a:pt x="12311" y="11289"/>
                    <a:pt x="12433" y="11776"/>
                    <a:pt x="12463" y="12171"/>
                  </a:cubicBezTo>
                  <a:cubicBezTo>
                    <a:pt x="12463" y="12353"/>
                    <a:pt x="12646" y="12505"/>
                    <a:pt x="12828" y="12505"/>
                  </a:cubicBezTo>
                  <a:cubicBezTo>
                    <a:pt x="13041" y="12505"/>
                    <a:pt x="13193" y="12323"/>
                    <a:pt x="13193" y="12110"/>
                  </a:cubicBezTo>
                  <a:cubicBezTo>
                    <a:pt x="13193" y="12049"/>
                    <a:pt x="13193" y="12019"/>
                    <a:pt x="13162" y="11927"/>
                  </a:cubicBezTo>
                  <a:lnTo>
                    <a:pt x="13162" y="11927"/>
                  </a:lnTo>
                  <a:lnTo>
                    <a:pt x="13345" y="12110"/>
                  </a:lnTo>
                  <a:cubicBezTo>
                    <a:pt x="13413" y="12196"/>
                    <a:pt x="13511" y="12233"/>
                    <a:pt x="13610" y="12233"/>
                  </a:cubicBezTo>
                  <a:cubicBezTo>
                    <a:pt x="13687" y="12233"/>
                    <a:pt x="13765" y="12210"/>
                    <a:pt x="13831" y="12171"/>
                  </a:cubicBezTo>
                  <a:cubicBezTo>
                    <a:pt x="13983" y="12049"/>
                    <a:pt x="13983" y="11806"/>
                    <a:pt x="13861" y="11654"/>
                  </a:cubicBezTo>
                  <a:cubicBezTo>
                    <a:pt x="13497" y="11259"/>
                    <a:pt x="13132" y="10864"/>
                    <a:pt x="12737" y="10499"/>
                  </a:cubicBezTo>
                  <a:cubicBezTo>
                    <a:pt x="12706" y="10377"/>
                    <a:pt x="12615" y="10286"/>
                    <a:pt x="12585" y="10195"/>
                  </a:cubicBezTo>
                  <a:cubicBezTo>
                    <a:pt x="12855" y="10082"/>
                    <a:pt x="13193" y="10020"/>
                    <a:pt x="13498" y="10020"/>
                  </a:cubicBezTo>
                  <a:cubicBezTo>
                    <a:pt x="13604" y="10020"/>
                    <a:pt x="13706" y="10027"/>
                    <a:pt x="13801" y="10043"/>
                  </a:cubicBezTo>
                  <a:cubicBezTo>
                    <a:pt x="13816" y="10046"/>
                    <a:pt x="13832" y="10047"/>
                    <a:pt x="13848" y="10047"/>
                  </a:cubicBezTo>
                  <a:cubicBezTo>
                    <a:pt x="14013" y="10047"/>
                    <a:pt x="14168" y="9906"/>
                    <a:pt x="14196" y="9739"/>
                  </a:cubicBezTo>
                  <a:cubicBezTo>
                    <a:pt x="14257" y="9526"/>
                    <a:pt x="14105" y="9344"/>
                    <a:pt x="13892" y="9313"/>
                  </a:cubicBezTo>
                  <a:cubicBezTo>
                    <a:pt x="13774" y="9293"/>
                    <a:pt x="13638" y="9281"/>
                    <a:pt x="13493" y="9281"/>
                  </a:cubicBezTo>
                  <a:cubicBezTo>
                    <a:pt x="13002" y="9281"/>
                    <a:pt x="12399" y="9411"/>
                    <a:pt x="11977" y="9739"/>
                  </a:cubicBezTo>
                  <a:cubicBezTo>
                    <a:pt x="11582" y="9374"/>
                    <a:pt x="11187" y="9010"/>
                    <a:pt x="10791" y="8675"/>
                  </a:cubicBezTo>
                  <a:cubicBezTo>
                    <a:pt x="11278" y="8310"/>
                    <a:pt x="12737" y="8158"/>
                    <a:pt x="13223" y="8128"/>
                  </a:cubicBezTo>
                  <a:lnTo>
                    <a:pt x="13466" y="8098"/>
                  </a:lnTo>
                  <a:cubicBezTo>
                    <a:pt x="13649" y="8067"/>
                    <a:pt x="13801" y="7915"/>
                    <a:pt x="13740" y="7703"/>
                  </a:cubicBezTo>
                  <a:cubicBezTo>
                    <a:pt x="13712" y="7536"/>
                    <a:pt x="13583" y="7395"/>
                    <a:pt x="13422" y="7395"/>
                  </a:cubicBezTo>
                  <a:cubicBezTo>
                    <a:pt x="13406" y="7395"/>
                    <a:pt x="13391" y="7396"/>
                    <a:pt x="13375" y="7399"/>
                  </a:cubicBezTo>
                  <a:lnTo>
                    <a:pt x="13162" y="7459"/>
                  </a:lnTo>
                  <a:cubicBezTo>
                    <a:pt x="12007" y="7551"/>
                    <a:pt x="10791" y="7703"/>
                    <a:pt x="10214" y="8219"/>
                  </a:cubicBezTo>
                  <a:lnTo>
                    <a:pt x="9302" y="7399"/>
                  </a:lnTo>
                  <a:cubicBezTo>
                    <a:pt x="9028" y="7186"/>
                    <a:pt x="8724" y="6943"/>
                    <a:pt x="8481" y="6699"/>
                  </a:cubicBezTo>
                  <a:cubicBezTo>
                    <a:pt x="8927" y="6622"/>
                    <a:pt x="9434" y="6532"/>
                    <a:pt x="9853" y="6532"/>
                  </a:cubicBezTo>
                  <a:cubicBezTo>
                    <a:pt x="10092" y="6532"/>
                    <a:pt x="10303" y="6561"/>
                    <a:pt x="10457" y="6639"/>
                  </a:cubicBezTo>
                  <a:cubicBezTo>
                    <a:pt x="10507" y="6664"/>
                    <a:pt x="10557" y="6675"/>
                    <a:pt x="10606" y="6675"/>
                  </a:cubicBezTo>
                  <a:cubicBezTo>
                    <a:pt x="10735" y="6675"/>
                    <a:pt x="10855" y="6597"/>
                    <a:pt x="10943" y="6487"/>
                  </a:cubicBezTo>
                  <a:cubicBezTo>
                    <a:pt x="11004" y="6304"/>
                    <a:pt x="10974" y="6122"/>
                    <a:pt x="10791" y="6000"/>
                  </a:cubicBezTo>
                  <a:cubicBezTo>
                    <a:pt x="10502" y="5862"/>
                    <a:pt x="10144" y="5812"/>
                    <a:pt x="9762" y="5812"/>
                  </a:cubicBezTo>
                  <a:cubicBezTo>
                    <a:pt x="9222" y="5812"/>
                    <a:pt x="8633" y="5911"/>
                    <a:pt x="8117" y="6000"/>
                  </a:cubicBezTo>
                  <a:cubicBezTo>
                    <a:pt x="8025" y="6031"/>
                    <a:pt x="7904" y="6031"/>
                    <a:pt x="7782" y="6092"/>
                  </a:cubicBezTo>
                  <a:cubicBezTo>
                    <a:pt x="7296" y="5636"/>
                    <a:pt x="6749" y="5180"/>
                    <a:pt x="6262" y="4724"/>
                  </a:cubicBezTo>
                  <a:cubicBezTo>
                    <a:pt x="6414" y="4724"/>
                    <a:pt x="6597" y="4724"/>
                    <a:pt x="6749" y="4663"/>
                  </a:cubicBezTo>
                  <a:cubicBezTo>
                    <a:pt x="6870" y="4663"/>
                    <a:pt x="7022" y="4633"/>
                    <a:pt x="7114" y="4633"/>
                  </a:cubicBezTo>
                  <a:cubicBezTo>
                    <a:pt x="7326" y="4633"/>
                    <a:pt x="7600" y="4602"/>
                    <a:pt x="7873" y="4602"/>
                  </a:cubicBezTo>
                  <a:cubicBezTo>
                    <a:pt x="8204" y="4570"/>
                    <a:pt x="8553" y="4546"/>
                    <a:pt x="8899" y="4546"/>
                  </a:cubicBezTo>
                  <a:cubicBezTo>
                    <a:pt x="9542" y="4546"/>
                    <a:pt x="10176" y="4630"/>
                    <a:pt x="10670" y="4906"/>
                  </a:cubicBezTo>
                  <a:cubicBezTo>
                    <a:pt x="10719" y="4945"/>
                    <a:pt x="10777" y="4962"/>
                    <a:pt x="10837" y="4962"/>
                  </a:cubicBezTo>
                  <a:cubicBezTo>
                    <a:pt x="10963" y="4962"/>
                    <a:pt x="11094" y="4887"/>
                    <a:pt x="11156" y="4785"/>
                  </a:cubicBezTo>
                  <a:cubicBezTo>
                    <a:pt x="11247" y="4633"/>
                    <a:pt x="11217" y="4420"/>
                    <a:pt x="11065" y="4298"/>
                  </a:cubicBezTo>
                  <a:cubicBezTo>
                    <a:pt x="10425" y="3918"/>
                    <a:pt x="9705" y="3828"/>
                    <a:pt x="8984" y="3828"/>
                  </a:cubicBezTo>
                  <a:cubicBezTo>
                    <a:pt x="8611" y="3828"/>
                    <a:pt x="8237" y="3852"/>
                    <a:pt x="7873" y="3873"/>
                  </a:cubicBezTo>
                  <a:cubicBezTo>
                    <a:pt x="7600" y="3873"/>
                    <a:pt x="7357" y="3903"/>
                    <a:pt x="7114" y="3903"/>
                  </a:cubicBezTo>
                  <a:cubicBezTo>
                    <a:pt x="6992" y="3903"/>
                    <a:pt x="6840" y="3903"/>
                    <a:pt x="6688" y="3964"/>
                  </a:cubicBezTo>
                  <a:cubicBezTo>
                    <a:pt x="6538" y="3977"/>
                    <a:pt x="6365" y="3991"/>
                    <a:pt x="6199" y="3991"/>
                  </a:cubicBezTo>
                  <a:cubicBezTo>
                    <a:pt x="5994" y="3991"/>
                    <a:pt x="5803" y="3970"/>
                    <a:pt x="5685" y="3903"/>
                  </a:cubicBezTo>
                  <a:cubicBezTo>
                    <a:pt x="5632" y="3886"/>
                    <a:pt x="5569" y="3868"/>
                    <a:pt x="5502" y="3868"/>
                  </a:cubicBezTo>
                  <a:cubicBezTo>
                    <a:pt x="5453" y="3868"/>
                    <a:pt x="5402" y="3877"/>
                    <a:pt x="5351" y="3903"/>
                  </a:cubicBezTo>
                  <a:cubicBezTo>
                    <a:pt x="4925" y="3569"/>
                    <a:pt x="4530" y="3234"/>
                    <a:pt x="4135" y="2900"/>
                  </a:cubicBezTo>
                  <a:cubicBezTo>
                    <a:pt x="4074" y="2809"/>
                    <a:pt x="3983" y="2748"/>
                    <a:pt x="3922" y="2687"/>
                  </a:cubicBezTo>
                  <a:cubicBezTo>
                    <a:pt x="4074" y="2687"/>
                    <a:pt x="4226" y="2657"/>
                    <a:pt x="4378" y="2657"/>
                  </a:cubicBezTo>
                  <a:cubicBezTo>
                    <a:pt x="4469" y="2657"/>
                    <a:pt x="4591" y="2626"/>
                    <a:pt x="4682" y="2626"/>
                  </a:cubicBezTo>
                  <a:cubicBezTo>
                    <a:pt x="5031" y="2588"/>
                    <a:pt x="5392" y="2569"/>
                    <a:pt x="5761" y="2569"/>
                  </a:cubicBezTo>
                  <a:cubicBezTo>
                    <a:pt x="6867" y="2569"/>
                    <a:pt x="8041" y="2740"/>
                    <a:pt x="9180" y="3082"/>
                  </a:cubicBezTo>
                  <a:cubicBezTo>
                    <a:pt x="9214" y="3087"/>
                    <a:pt x="9247" y="3090"/>
                    <a:pt x="9279" y="3090"/>
                  </a:cubicBezTo>
                  <a:cubicBezTo>
                    <a:pt x="9449" y="3090"/>
                    <a:pt x="9590" y="3018"/>
                    <a:pt x="9667" y="2839"/>
                  </a:cubicBezTo>
                  <a:cubicBezTo>
                    <a:pt x="9697" y="2657"/>
                    <a:pt x="9606" y="2474"/>
                    <a:pt x="9424" y="2383"/>
                  </a:cubicBezTo>
                  <a:cubicBezTo>
                    <a:pt x="8251" y="2045"/>
                    <a:pt x="6995" y="1857"/>
                    <a:pt x="5830" y="1857"/>
                  </a:cubicBezTo>
                  <a:cubicBezTo>
                    <a:pt x="5424" y="1857"/>
                    <a:pt x="5028" y="1880"/>
                    <a:pt x="4651" y="1927"/>
                  </a:cubicBezTo>
                  <a:cubicBezTo>
                    <a:pt x="4530" y="1927"/>
                    <a:pt x="4408" y="1988"/>
                    <a:pt x="4287" y="1988"/>
                  </a:cubicBezTo>
                  <a:cubicBezTo>
                    <a:pt x="4072" y="2010"/>
                    <a:pt x="3857" y="2031"/>
                    <a:pt x="3663" y="2031"/>
                  </a:cubicBezTo>
                  <a:cubicBezTo>
                    <a:pt x="3583" y="2031"/>
                    <a:pt x="3507" y="2027"/>
                    <a:pt x="3436" y="2019"/>
                  </a:cubicBezTo>
                  <a:cubicBezTo>
                    <a:pt x="3409" y="2010"/>
                    <a:pt x="3380" y="2006"/>
                    <a:pt x="3350" y="2006"/>
                  </a:cubicBezTo>
                  <a:cubicBezTo>
                    <a:pt x="3278" y="2006"/>
                    <a:pt x="3205" y="2027"/>
                    <a:pt x="3162" y="2049"/>
                  </a:cubicBezTo>
                  <a:cubicBezTo>
                    <a:pt x="3040" y="1927"/>
                    <a:pt x="2889" y="1836"/>
                    <a:pt x="2767" y="1715"/>
                  </a:cubicBezTo>
                  <a:lnTo>
                    <a:pt x="2524" y="1471"/>
                  </a:lnTo>
                  <a:cubicBezTo>
                    <a:pt x="1916" y="955"/>
                    <a:pt x="1308" y="377"/>
                    <a:pt x="548" y="43"/>
                  </a:cubicBezTo>
                  <a:cubicBezTo>
                    <a:pt x="492" y="15"/>
                    <a:pt x="432" y="1"/>
                    <a:pt x="37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13598300" y="3439200"/>
              <a:ext cx="145150" cy="228450"/>
            </a:xfrm>
            <a:custGeom>
              <a:rect b="b" l="l" r="r" t="t"/>
              <a:pathLst>
                <a:path extrusionOk="0" h="9138" w="5806">
                  <a:moveTo>
                    <a:pt x="4058" y="0"/>
                  </a:moveTo>
                  <a:cubicBezTo>
                    <a:pt x="3276" y="0"/>
                    <a:pt x="2399" y="930"/>
                    <a:pt x="1946" y="1383"/>
                  </a:cubicBezTo>
                  <a:cubicBezTo>
                    <a:pt x="608" y="2751"/>
                    <a:pt x="0" y="4879"/>
                    <a:pt x="517" y="6763"/>
                  </a:cubicBezTo>
                  <a:cubicBezTo>
                    <a:pt x="791" y="7706"/>
                    <a:pt x="1672" y="9134"/>
                    <a:pt x="3040" y="9134"/>
                  </a:cubicBezTo>
                  <a:cubicBezTo>
                    <a:pt x="3057" y="9137"/>
                    <a:pt x="3074" y="9138"/>
                    <a:pt x="3090" y="9138"/>
                  </a:cubicBezTo>
                  <a:cubicBezTo>
                    <a:pt x="3494" y="9138"/>
                    <a:pt x="3838" y="8453"/>
                    <a:pt x="4013" y="8162"/>
                  </a:cubicBezTo>
                  <a:cubicBezTo>
                    <a:pt x="4590" y="7341"/>
                    <a:pt x="4985" y="6490"/>
                    <a:pt x="5289" y="5548"/>
                  </a:cubicBezTo>
                  <a:cubicBezTo>
                    <a:pt x="5806" y="3937"/>
                    <a:pt x="5472" y="2508"/>
                    <a:pt x="4894" y="988"/>
                  </a:cubicBezTo>
                  <a:cubicBezTo>
                    <a:pt x="4742" y="593"/>
                    <a:pt x="4621" y="107"/>
                    <a:pt x="4225" y="16"/>
                  </a:cubicBezTo>
                  <a:cubicBezTo>
                    <a:pt x="4170" y="5"/>
                    <a:pt x="4114" y="0"/>
                    <a:pt x="4058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13593825" y="3412975"/>
              <a:ext cx="153425" cy="263975"/>
            </a:xfrm>
            <a:custGeom>
              <a:rect b="b" l="l" r="r" t="t"/>
              <a:pathLst>
                <a:path extrusionOk="0" h="10559" w="6137">
                  <a:moveTo>
                    <a:pt x="4678" y="1"/>
                  </a:moveTo>
                  <a:cubicBezTo>
                    <a:pt x="4587" y="1"/>
                    <a:pt x="4496" y="122"/>
                    <a:pt x="4496" y="244"/>
                  </a:cubicBezTo>
                  <a:cubicBezTo>
                    <a:pt x="4496" y="669"/>
                    <a:pt x="4374" y="1125"/>
                    <a:pt x="4313" y="1581"/>
                  </a:cubicBezTo>
                  <a:lnTo>
                    <a:pt x="4283" y="1764"/>
                  </a:lnTo>
                  <a:lnTo>
                    <a:pt x="4161" y="2220"/>
                  </a:lnTo>
                  <a:cubicBezTo>
                    <a:pt x="3249" y="2493"/>
                    <a:pt x="2368" y="2888"/>
                    <a:pt x="1547" y="3314"/>
                  </a:cubicBezTo>
                  <a:cubicBezTo>
                    <a:pt x="1335" y="3405"/>
                    <a:pt x="1152" y="3496"/>
                    <a:pt x="970" y="3587"/>
                  </a:cubicBezTo>
                  <a:cubicBezTo>
                    <a:pt x="848" y="3618"/>
                    <a:pt x="818" y="3770"/>
                    <a:pt x="848" y="3861"/>
                  </a:cubicBezTo>
                  <a:cubicBezTo>
                    <a:pt x="870" y="3927"/>
                    <a:pt x="955" y="3977"/>
                    <a:pt x="1035" y="3977"/>
                  </a:cubicBezTo>
                  <a:cubicBezTo>
                    <a:pt x="1066" y="3977"/>
                    <a:pt x="1096" y="3969"/>
                    <a:pt x="1122" y="3952"/>
                  </a:cubicBezTo>
                  <a:cubicBezTo>
                    <a:pt x="1304" y="3891"/>
                    <a:pt x="1486" y="3770"/>
                    <a:pt x="1699" y="3709"/>
                  </a:cubicBezTo>
                  <a:cubicBezTo>
                    <a:pt x="2459" y="3314"/>
                    <a:pt x="3249" y="2949"/>
                    <a:pt x="4040" y="2706"/>
                  </a:cubicBezTo>
                  <a:lnTo>
                    <a:pt x="4040" y="2706"/>
                  </a:lnTo>
                  <a:cubicBezTo>
                    <a:pt x="4040" y="2797"/>
                    <a:pt x="4009" y="2858"/>
                    <a:pt x="4009" y="2888"/>
                  </a:cubicBezTo>
                  <a:cubicBezTo>
                    <a:pt x="3949" y="3283"/>
                    <a:pt x="3857" y="3618"/>
                    <a:pt x="3797" y="4013"/>
                  </a:cubicBezTo>
                  <a:cubicBezTo>
                    <a:pt x="2733" y="4530"/>
                    <a:pt x="1456" y="5107"/>
                    <a:pt x="240" y="5593"/>
                  </a:cubicBezTo>
                  <a:cubicBezTo>
                    <a:pt x="218" y="5590"/>
                    <a:pt x="197" y="5589"/>
                    <a:pt x="178" y="5589"/>
                  </a:cubicBezTo>
                  <a:cubicBezTo>
                    <a:pt x="22" y="5589"/>
                    <a:pt x="0" y="5694"/>
                    <a:pt x="27" y="5776"/>
                  </a:cubicBezTo>
                  <a:cubicBezTo>
                    <a:pt x="51" y="5869"/>
                    <a:pt x="127" y="5908"/>
                    <a:pt x="216" y="5908"/>
                  </a:cubicBezTo>
                  <a:cubicBezTo>
                    <a:pt x="244" y="5908"/>
                    <a:pt x="272" y="5905"/>
                    <a:pt x="301" y="5897"/>
                  </a:cubicBezTo>
                  <a:cubicBezTo>
                    <a:pt x="1395" y="5441"/>
                    <a:pt x="2520" y="4925"/>
                    <a:pt x="3523" y="4469"/>
                  </a:cubicBezTo>
                  <a:lnTo>
                    <a:pt x="3523" y="4469"/>
                  </a:lnTo>
                  <a:cubicBezTo>
                    <a:pt x="3432" y="4773"/>
                    <a:pt x="3371" y="5107"/>
                    <a:pt x="3280" y="5441"/>
                  </a:cubicBezTo>
                  <a:lnTo>
                    <a:pt x="3249" y="5441"/>
                  </a:lnTo>
                  <a:cubicBezTo>
                    <a:pt x="3128" y="5533"/>
                    <a:pt x="2976" y="5593"/>
                    <a:pt x="2885" y="5715"/>
                  </a:cubicBezTo>
                  <a:cubicBezTo>
                    <a:pt x="2611" y="5897"/>
                    <a:pt x="2338" y="6049"/>
                    <a:pt x="2064" y="6141"/>
                  </a:cubicBezTo>
                  <a:cubicBezTo>
                    <a:pt x="1973" y="6171"/>
                    <a:pt x="1882" y="6293"/>
                    <a:pt x="1912" y="6384"/>
                  </a:cubicBezTo>
                  <a:cubicBezTo>
                    <a:pt x="1959" y="6479"/>
                    <a:pt x="2025" y="6555"/>
                    <a:pt x="2110" y="6555"/>
                  </a:cubicBezTo>
                  <a:cubicBezTo>
                    <a:pt x="2134" y="6555"/>
                    <a:pt x="2159" y="6549"/>
                    <a:pt x="2186" y="6536"/>
                  </a:cubicBezTo>
                  <a:cubicBezTo>
                    <a:pt x="2520" y="6475"/>
                    <a:pt x="2824" y="6232"/>
                    <a:pt x="3097" y="6049"/>
                  </a:cubicBezTo>
                  <a:lnTo>
                    <a:pt x="3128" y="6019"/>
                  </a:lnTo>
                  <a:lnTo>
                    <a:pt x="3128" y="6019"/>
                  </a:lnTo>
                  <a:cubicBezTo>
                    <a:pt x="3097" y="6293"/>
                    <a:pt x="3037" y="6505"/>
                    <a:pt x="2976" y="6749"/>
                  </a:cubicBezTo>
                  <a:cubicBezTo>
                    <a:pt x="2945" y="6992"/>
                    <a:pt x="2885" y="7265"/>
                    <a:pt x="2794" y="7539"/>
                  </a:cubicBezTo>
                  <a:cubicBezTo>
                    <a:pt x="2368" y="7691"/>
                    <a:pt x="1973" y="8147"/>
                    <a:pt x="1547" y="8603"/>
                  </a:cubicBezTo>
                  <a:cubicBezTo>
                    <a:pt x="1304" y="8876"/>
                    <a:pt x="1091" y="9089"/>
                    <a:pt x="939" y="9211"/>
                  </a:cubicBezTo>
                  <a:cubicBezTo>
                    <a:pt x="818" y="9271"/>
                    <a:pt x="818" y="9393"/>
                    <a:pt x="909" y="9514"/>
                  </a:cubicBezTo>
                  <a:cubicBezTo>
                    <a:pt x="942" y="9580"/>
                    <a:pt x="992" y="9610"/>
                    <a:pt x="1050" y="9610"/>
                  </a:cubicBezTo>
                  <a:cubicBezTo>
                    <a:pt x="1100" y="9610"/>
                    <a:pt x="1157" y="9587"/>
                    <a:pt x="1213" y="9545"/>
                  </a:cubicBezTo>
                  <a:cubicBezTo>
                    <a:pt x="1395" y="9423"/>
                    <a:pt x="1608" y="9180"/>
                    <a:pt x="1882" y="8876"/>
                  </a:cubicBezTo>
                  <a:cubicBezTo>
                    <a:pt x="2125" y="8603"/>
                    <a:pt x="2429" y="8268"/>
                    <a:pt x="2672" y="8056"/>
                  </a:cubicBezTo>
                  <a:lnTo>
                    <a:pt x="2672" y="8056"/>
                  </a:lnTo>
                  <a:cubicBezTo>
                    <a:pt x="2581" y="8481"/>
                    <a:pt x="2490" y="8876"/>
                    <a:pt x="2368" y="9271"/>
                  </a:cubicBezTo>
                  <a:cubicBezTo>
                    <a:pt x="2186" y="9514"/>
                    <a:pt x="2003" y="9697"/>
                    <a:pt x="1821" y="9818"/>
                  </a:cubicBezTo>
                  <a:cubicBezTo>
                    <a:pt x="1699" y="9879"/>
                    <a:pt x="1699" y="10001"/>
                    <a:pt x="1730" y="10122"/>
                  </a:cubicBezTo>
                  <a:cubicBezTo>
                    <a:pt x="1783" y="10194"/>
                    <a:pt x="1836" y="10223"/>
                    <a:pt x="1896" y="10223"/>
                  </a:cubicBezTo>
                  <a:cubicBezTo>
                    <a:pt x="1938" y="10223"/>
                    <a:pt x="1983" y="10208"/>
                    <a:pt x="2034" y="10183"/>
                  </a:cubicBezTo>
                  <a:cubicBezTo>
                    <a:pt x="2064" y="10153"/>
                    <a:pt x="2125" y="10153"/>
                    <a:pt x="2155" y="10122"/>
                  </a:cubicBezTo>
                  <a:lnTo>
                    <a:pt x="2155" y="10122"/>
                  </a:lnTo>
                  <a:cubicBezTo>
                    <a:pt x="2155" y="10153"/>
                    <a:pt x="2125" y="10244"/>
                    <a:pt x="2125" y="10274"/>
                  </a:cubicBezTo>
                  <a:cubicBezTo>
                    <a:pt x="2064" y="10396"/>
                    <a:pt x="2125" y="10487"/>
                    <a:pt x="2216" y="10548"/>
                  </a:cubicBezTo>
                  <a:cubicBezTo>
                    <a:pt x="2245" y="10555"/>
                    <a:pt x="2273" y="10559"/>
                    <a:pt x="2301" y="10559"/>
                  </a:cubicBezTo>
                  <a:cubicBezTo>
                    <a:pt x="2390" y="10559"/>
                    <a:pt x="2466" y="10519"/>
                    <a:pt x="2490" y="10426"/>
                  </a:cubicBezTo>
                  <a:cubicBezTo>
                    <a:pt x="2611" y="10122"/>
                    <a:pt x="2672" y="9818"/>
                    <a:pt x="2794" y="9514"/>
                  </a:cubicBezTo>
                  <a:cubicBezTo>
                    <a:pt x="2824" y="9484"/>
                    <a:pt x="2885" y="9393"/>
                    <a:pt x="2915" y="9363"/>
                  </a:cubicBezTo>
                  <a:cubicBezTo>
                    <a:pt x="3097" y="9514"/>
                    <a:pt x="3249" y="9727"/>
                    <a:pt x="3341" y="9970"/>
                  </a:cubicBezTo>
                  <a:cubicBezTo>
                    <a:pt x="3364" y="10063"/>
                    <a:pt x="3440" y="10103"/>
                    <a:pt x="3516" y="10103"/>
                  </a:cubicBezTo>
                  <a:cubicBezTo>
                    <a:pt x="3539" y="10103"/>
                    <a:pt x="3562" y="10099"/>
                    <a:pt x="3584" y="10092"/>
                  </a:cubicBezTo>
                  <a:cubicBezTo>
                    <a:pt x="3705" y="10031"/>
                    <a:pt x="3736" y="9940"/>
                    <a:pt x="3705" y="9818"/>
                  </a:cubicBezTo>
                  <a:cubicBezTo>
                    <a:pt x="3584" y="9514"/>
                    <a:pt x="3341" y="9089"/>
                    <a:pt x="2945" y="8907"/>
                  </a:cubicBezTo>
                  <a:lnTo>
                    <a:pt x="3189" y="7995"/>
                  </a:lnTo>
                  <a:cubicBezTo>
                    <a:pt x="3462" y="8147"/>
                    <a:pt x="3979" y="8876"/>
                    <a:pt x="4131" y="9119"/>
                  </a:cubicBezTo>
                  <a:lnTo>
                    <a:pt x="4192" y="9241"/>
                  </a:lnTo>
                  <a:cubicBezTo>
                    <a:pt x="4253" y="9322"/>
                    <a:pt x="4327" y="9349"/>
                    <a:pt x="4397" y="9349"/>
                  </a:cubicBezTo>
                  <a:cubicBezTo>
                    <a:pt x="4431" y="9349"/>
                    <a:pt x="4465" y="9342"/>
                    <a:pt x="4496" y="9332"/>
                  </a:cubicBezTo>
                  <a:cubicBezTo>
                    <a:pt x="4617" y="9241"/>
                    <a:pt x="4617" y="9119"/>
                    <a:pt x="4587" y="9028"/>
                  </a:cubicBezTo>
                  <a:lnTo>
                    <a:pt x="4496" y="8907"/>
                  </a:lnTo>
                  <a:cubicBezTo>
                    <a:pt x="4131" y="8329"/>
                    <a:pt x="3705" y="7721"/>
                    <a:pt x="3280" y="7569"/>
                  </a:cubicBezTo>
                  <a:cubicBezTo>
                    <a:pt x="3310" y="7356"/>
                    <a:pt x="3401" y="7113"/>
                    <a:pt x="3432" y="6900"/>
                  </a:cubicBezTo>
                  <a:cubicBezTo>
                    <a:pt x="3462" y="6688"/>
                    <a:pt x="3523" y="6475"/>
                    <a:pt x="3584" y="6232"/>
                  </a:cubicBezTo>
                  <a:cubicBezTo>
                    <a:pt x="3857" y="6597"/>
                    <a:pt x="4161" y="6992"/>
                    <a:pt x="4161" y="7265"/>
                  </a:cubicBezTo>
                  <a:cubicBezTo>
                    <a:pt x="4161" y="7387"/>
                    <a:pt x="4283" y="7448"/>
                    <a:pt x="4404" y="7448"/>
                  </a:cubicBezTo>
                  <a:cubicBezTo>
                    <a:pt x="4496" y="7448"/>
                    <a:pt x="4617" y="7356"/>
                    <a:pt x="4587" y="7235"/>
                  </a:cubicBezTo>
                  <a:cubicBezTo>
                    <a:pt x="4587" y="6779"/>
                    <a:pt x="4161" y="6232"/>
                    <a:pt x="3827" y="5837"/>
                  </a:cubicBezTo>
                  <a:cubicBezTo>
                    <a:pt x="3797" y="5776"/>
                    <a:pt x="3736" y="5715"/>
                    <a:pt x="3705" y="5685"/>
                  </a:cubicBezTo>
                  <a:cubicBezTo>
                    <a:pt x="3797" y="5290"/>
                    <a:pt x="3888" y="4864"/>
                    <a:pt x="4009" y="4499"/>
                  </a:cubicBezTo>
                  <a:cubicBezTo>
                    <a:pt x="4040" y="4560"/>
                    <a:pt x="4131" y="4682"/>
                    <a:pt x="4161" y="4773"/>
                  </a:cubicBezTo>
                  <a:cubicBezTo>
                    <a:pt x="4192" y="4834"/>
                    <a:pt x="4253" y="4864"/>
                    <a:pt x="4283" y="4955"/>
                  </a:cubicBezTo>
                  <a:cubicBezTo>
                    <a:pt x="4344" y="5077"/>
                    <a:pt x="4435" y="5229"/>
                    <a:pt x="4496" y="5320"/>
                  </a:cubicBezTo>
                  <a:cubicBezTo>
                    <a:pt x="4800" y="5837"/>
                    <a:pt x="5164" y="6353"/>
                    <a:pt x="5104" y="6900"/>
                  </a:cubicBezTo>
                  <a:cubicBezTo>
                    <a:pt x="5104" y="6992"/>
                    <a:pt x="5195" y="7113"/>
                    <a:pt x="5286" y="7113"/>
                  </a:cubicBezTo>
                  <a:cubicBezTo>
                    <a:pt x="5408" y="7113"/>
                    <a:pt x="5529" y="7052"/>
                    <a:pt x="5529" y="6931"/>
                  </a:cubicBezTo>
                  <a:cubicBezTo>
                    <a:pt x="5560" y="6293"/>
                    <a:pt x="5195" y="5685"/>
                    <a:pt x="4830" y="5138"/>
                  </a:cubicBezTo>
                  <a:cubicBezTo>
                    <a:pt x="4769" y="5016"/>
                    <a:pt x="4678" y="4864"/>
                    <a:pt x="4617" y="4773"/>
                  </a:cubicBezTo>
                  <a:cubicBezTo>
                    <a:pt x="4587" y="4682"/>
                    <a:pt x="4526" y="4651"/>
                    <a:pt x="4496" y="4560"/>
                  </a:cubicBezTo>
                  <a:cubicBezTo>
                    <a:pt x="4404" y="4408"/>
                    <a:pt x="4222" y="4165"/>
                    <a:pt x="4222" y="4043"/>
                  </a:cubicBezTo>
                  <a:cubicBezTo>
                    <a:pt x="4222" y="3952"/>
                    <a:pt x="4192" y="3922"/>
                    <a:pt x="4161" y="3861"/>
                  </a:cubicBezTo>
                  <a:cubicBezTo>
                    <a:pt x="4222" y="3557"/>
                    <a:pt x="4313" y="3253"/>
                    <a:pt x="4344" y="2949"/>
                  </a:cubicBezTo>
                  <a:cubicBezTo>
                    <a:pt x="4344" y="2858"/>
                    <a:pt x="4374" y="2827"/>
                    <a:pt x="4374" y="2736"/>
                  </a:cubicBezTo>
                  <a:cubicBezTo>
                    <a:pt x="4435" y="2827"/>
                    <a:pt x="4496" y="2888"/>
                    <a:pt x="4526" y="2979"/>
                  </a:cubicBezTo>
                  <a:cubicBezTo>
                    <a:pt x="4587" y="3010"/>
                    <a:pt x="4617" y="3101"/>
                    <a:pt x="4648" y="3131"/>
                  </a:cubicBezTo>
                  <a:cubicBezTo>
                    <a:pt x="5104" y="3800"/>
                    <a:pt x="5499" y="4682"/>
                    <a:pt x="5681" y="5624"/>
                  </a:cubicBezTo>
                  <a:cubicBezTo>
                    <a:pt x="5705" y="5719"/>
                    <a:pt x="5784" y="5795"/>
                    <a:pt x="5876" y="5795"/>
                  </a:cubicBezTo>
                  <a:cubicBezTo>
                    <a:pt x="5901" y="5795"/>
                    <a:pt x="5928" y="5789"/>
                    <a:pt x="5955" y="5776"/>
                  </a:cubicBezTo>
                  <a:cubicBezTo>
                    <a:pt x="6046" y="5745"/>
                    <a:pt x="6137" y="5624"/>
                    <a:pt x="6107" y="5533"/>
                  </a:cubicBezTo>
                  <a:cubicBezTo>
                    <a:pt x="5924" y="4560"/>
                    <a:pt x="5529" y="3618"/>
                    <a:pt x="4982" y="2858"/>
                  </a:cubicBezTo>
                  <a:cubicBezTo>
                    <a:pt x="4952" y="2797"/>
                    <a:pt x="4921" y="2736"/>
                    <a:pt x="4891" y="2706"/>
                  </a:cubicBezTo>
                  <a:cubicBezTo>
                    <a:pt x="4769" y="2554"/>
                    <a:pt x="4648" y="2402"/>
                    <a:pt x="4617" y="2250"/>
                  </a:cubicBezTo>
                  <a:cubicBezTo>
                    <a:pt x="4617" y="2220"/>
                    <a:pt x="4587" y="2128"/>
                    <a:pt x="4526" y="2128"/>
                  </a:cubicBezTo>
                  <a:cubicBezTo>
                    <a:pt x="4587" y="2037"/>
                    <a:pt x="4587" y="1946"/>
                    <a:pt x="4617" y="1824"/>
                  </a:cubicBezTo>
                  <a:lnTo>
                    <a:pt x="4648" y="1642"/>
                  </a:lnTo>
                  <a:cubicBezTo>
                    <a:pt x="4769" y="1186"/>
                    <a:pt x="4891" y="700"/>
                    <a:pt x="4891" y="213"/>
                  </a:cubicBezTo>
                  <a:cubicBezTo>
                    <a:pt x="4891" y="92"/>
                    <a:pt x="4800" y="1"/>
                    <a:pt x="4678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13982800" y="3379750"/>
              <a:ext cx="110975" cy="145525"/>
            </a:xfrm>
            <a:custGeom>
              <a:rect b="b" l="l" r="r" t="t"/>
              <a:pathLst>
                <a:path extrusionOk="0" h="5821" w="4439">
                  <a:moveTo>
                    <a:pt x="845" y="0"/>
                  </a:moveTo>
                  <a:cubicBezTo>
                    <a:pt x="776" y="0"/>
                    <a:pt x="706" y="16"/>
                    <a:pt x="639" y="53"/>
                  </a:cubicBezTo>
                  <a:cubicBezTo>
                    <a:pt x="153" y="357"/>
                    <a:pt x="92" y="1360"/>
                    <a:pt x="92" y="1877"/>
                  </a:cubicBezTo>
                  <a:cubicBezTo>
                    <a:pt x="1" y="3184"/>
                    <a:pt x="700" y="4643"/>
                    <a:pt x="1824" y="5403"/>
                  </a:cubicBezTo>
                  <a:cubicBezTo>
                    <a:pt x="2157" y="5606"/>
                    <a:pt x="2704" y="5821"/>
                    <a:pt x="3245" y="5821"/>
                  </a:cubicBezTo>
                  <a:cubicBezTo>
                    <a:pt x="3594" y="5821"/>
                    <a:pt x="3940" y="5732"/>
                    <a:pt x="4226" y="5494"/>
                  </a:cubicBezTo>
                  <a:cubicBezTo>
                    <a:pt x="4438" y="5281"/>
                    <a:pt x="4347" y="4764"/>
                    <a:pt x="4286" y="4491"/>
                  </a:cubicBezTo>
                  <a:cubicBezTo>
                    <a:pt x="4226" y="3822"/>
                    <a:pt x="4043" y="3153"/>
                    <a:pt x="3770" y="2515"/>
                  </a:cubicBezTo>
                  <a:cubicBezTo>
                    <a:pt x="3314" y="1421"/>
                    <a:pt x="2432" y="813"/>
                    <a:pt x="1460" y="235"/>
                  </a:cubicBezTo>
                  <a:cubicBezTo>
                    <a:pt x="1276" y="144"/>
                    <a:pt x="1059" y="0"/>
                    <a:pt x="845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13978250" y="3360350"/>
              <a:ext cx="115525" cy="174725"/>
            </a:xfrm>
            <a:custGeom>
              <a:rect b="b" l="l" r="r" t="t"/>
              <a:pathLst>
                <a:path extrusionOk="0" h="6989" w="4621">
                  <a:moveTo>
                    <a:pt x="502" y="1"/>
                  </a:moveTo>
                  <a:cubicBezTo>
                    <a:pt x="464" y="1"/>
                    <a:pt x="426" y="24"/>
                    <a:pt x="395" y="69"/>
                  </a:cubicBezTo>
                  <a:cubicBezTo>
                    <a:pt x="335" y="100"/>
                    <a:pt x="335" y="221"/>
                    <a:pt x="395" y="282"/>
                  </a:cubicBezTo>
                  <a:cubicBezTo>
                    <a:pt x="608" y="525"/>
                    <a:pt x="760" y="829"/>
                    <a:pt x="912" y="1103"/>
                  </a:cubicBezTo>
                  <a:lnTo>
                    <a:pt x="973" y="1255"/>
                  </a:lnTo>
                  <a:cubicBezTo>
                    <a:pt x="1003" y="1346"/>
                    <a:pt x="1095" y="1437"/>
                    <a:pt x="1125" y="1498"/>
                  </a:cubicBezTo>
                  <a:cubicBezTo>
                    <a:pt x="760" y="2075"/>
                    <a:pt x="487" y="2683"/>
                    <a:pt x="213" y="3291"/>
                  </a:cubicBezTo>
                  <a:cubicBezTo>
                    <a:pt x="152" y="3443"/>
                    <a:pt x="92" y="3565"/>
                    <a:pt x="31" y="3717"/>
                  </a:cubicBezTo>
                  <a:cubicBezTo>
                    <a:pt x="0" y="3777"/>
                    <a:pt x="31" y="3869"/>
                    <a:pt x="92" y="3899"/>
                  </a:cubicBezTo>
                  <a:cubicBezTo>
                    <a:pt x="116" y="3907"/>
                    <a:pt x="138" y="3911"/>
                    <a:pt x="159" y="3911"/>
                  </a:cubicBezTo>
                  <a:cubicBezTo>
                    <a:pt x="215" y="3911"/>
                    <a:pt x="260" y="3883"/>
                    <a:pt x="304" y="3838"/>
                  </a:cubicBezTo>
                  <a:cubicBezTo>
                    <a:pt x="365" y="3717"/>
                    <a:pt x="395" y="3565"/>
                    <a:pt x="487" y="3413"/>
                  </a:cubicBezTo>
                  <a:cubicBezTo>
                    <a:pt x="699" y="2835"/>
                    <a:pt x="973" y="2318"/>
                    <a:pt x="1277" y="1771"/>
                  </a:cubicBezTo>
                  <a:cubicBezTo>
                    <a:pt x="1307" y="1802"/>
                    <a:pt x="1307" y="1863"/>
                    <a:pt x="1368" y="1893"/>
                  </a:cubicBezTo>
                  <a:cubicBezTo>
                    <a:pt x="1459" y="2106"/>
                    <a:pt x="1611" y="2349"/>
                    <a:pt x="1733" y="2562"/>
                  </a:cubicBezTo>
                  <a:cubicBezTo>
                    <a:pt x="1399" y="3382"/>
                    <a:pt x="1003" y="4233"/>
                    <a:pt x="608" y="5084"/>
                  </a:cubicBezTo>
                  <a:cubicBezTo>
                    <a:pt x="578" y="5267"/>
                    <a:pt x="578" y="5358"/>
                    <a:pt x="639" y="5388"/>
                  </a:cubicBezTo>
                  <a:cubicBezTo>
                    <a:pt x="661" y="5396"/>
                    <a:pt x="682" y="5400"/>
                    <a:pt x="701" y="5400"/>
                  </a:cubicBezTo>
                  <a:cubicBezTo>
                    <a:pt x="758" y="5400"/>
                    <a:pt x="798" y="5366"/>
                    <a:pt x="821" y="5297"/>
                  </a:cubicBezTo>
                  <a:cubicBezTo>
                    <a:pt x="1216" y="4537"/>
                    <a:pt x="1551" y="3747"/>
                    <a:pt x="1885" y="3018"/>
                  </a:cubicBezTo>
                  <a:cubicBezTo>
                    <a:pt x="2006" y="3261"/>
                    <a:pt x="2128" y="3443"/>
                    <a:pt x="2189" y="3686"/>
                  </a:cubicBezTo>
                  <a:lnTo>
                    <a:pt x="2189" y="3717"/>
                  </a:lnTo>
                  <a:cubicBezTo>
                    <a:pt x="2158" y="3838"/>
                    <a:pt x="2128" y="3899"/>
                    <a:pt x="2128" y="4021"/>
                  </a:cubicBezTo>
                  <a:cubicBezTo>
                    <a:pt x="2098" y="4233"/>
                    <a:pt x="2006" y="4477"/>
                    <a:pt x="1885" y="4629"/>
                  </a:cubicBezTo>
                  <a:cubicBezTo>
                    <a:pt x="1854" y="4689"/>
                    <a:pt x="1854" y="4780"/>
                    <a:pt x="1946" y="4811"/>
                  </a:cubicBezTo>
                  <a:cubicBezTo>
                    <a:pt x="1971" y="4823"/>
                    <a:pt x="2001" y="4831"/>
                    <a:pt x="2030" y="4831"/>
                  </a:cubicBezTo>
                  <a:cubicBezTo>
                    <a:pt x="2072" y="4831"/>
                    <a:pt x="2110" y="4816"/>
                    <a:pt x="2128" y="4780"/>
                  </a:cubicBezTo>
                  <a:cubicBezTo>
                    <a:pt x="2280" y="4598"/>
                    <a:pt x="2310" y="4325"/>
                    <a:pt x="2402" y="4081"/>
                  </a:cubicBezTo>
                  <a:lnTo>
                    <a:pt x="2402" y="4051"/>
                  </a:lnTo>
                  <a:cubicBezTo>
                    <a:pt x="2462" y="4203"/>
                    <a:pt x="2584" y="4355"/>
                    <a:pt x="2645" y="4507"/>
                  </a:cubicBezTo>
                  <a:cubicBezTo>
                    <a:pt x="2736" y="4659"/>
                    <a:pt x="2858" y="4841"/>
                    <a:pt x="2918" y="4993"/>
                  </a:cubicBezTo>
                  <a:cubicBezTo>
                    <a:pt x="2766" y="5267"/>
                    <a:pt x="2766" y="5723"/>
                    <a:pt x="2766" y="6179"/>
                  </a:cubicBezTo>
                  <a:cubicBezTo>
                    <a:pt x="2766" y="6422"/>
                    <a:pt x="2766" y="6665"/>
                    <a:pt x="2736" y="6787"/>
                  </a:cubicBezTo>
                  <a:cubicBezTo>
                    <a:pt x="2706" y="6878"/>
                    <a:pt x="2766" y="6939"/>
                    <a:pt x="2858" y="6969"/>
                  </a:cubicBezTo>
                  <a:cubicBezTo>
                    <a:pt x="2872" y="6983"/>
                    <a:pt x="2887" y="6989"/>
                    <a:pt x="2904" y="6989"/>
                  </a:cubicBezTo>
                  <a:cubicBezTo>
                    <a:pt x="2957" y="6989"/>
                    <a:pt x="3017" y="6924"/>
                    <a:pt x="3040" y="6878"/>
                  </a:cubicBezTo>
                  <a:cubicBezTo>
                    <a:pt x="3070" y="6726"/>
                    <a:pt x="3070" y="6483"/>
                    <a:pt x="3070" y="6179"/>
                  </a:cubicBezTo>
                  <a:cubicBezTo>
                    <a:pt x="3070" y="5905"/>
                    <a:pt x="3070" y="5601"/>
                    <a:pt x="3161" y="5388"/>
                  </a:cubicBezTo>
                  <a:cubicBezTo>
                    <a:pt x="3313" y="5662"/>
                    <a:pt x="3405" y="5905"/>
                    <a:pt x="3526" y="6179"/>
                  </a:cubicBezTo>
                  <a:cubicBezTo>
                    <a:pt x="3526" y="6361"/>
                    <a:pt x="3496" y="6604"/>
                    <a:pt x="3465" y="6756"/>
                  </a:cubicBezTo>
                  <a:cubicBezTo>
                    <a:pt x="3405" y="6817"/>
                    <a:pt x="3496" y="6908"/>
                    <a:pt x="3557" y="6939"/>
                  </a:cubicBezTo>
                  <a:cubicBezTo>
                    <a:pt x="3573" y="6944"/>
                    <a:pt x="3588" y="6946"/>
                    <a:pt x="3602" y="6946"/>
                  </a:cubicBezTo>
                  <a:cubicBezTo>
                    <a:pt x="3669" y="6946"/>
                    <a:pt x="3719" y="6892"/>
                    <a:pt x="3769" y="6817"/>
                  </a:cubicBezTo>
                  <a:cubicBezTo>
                    <a:pt x="3769" y="6787"/>
                    <a:pt x="3769" y="6787"/>
                    <a:pt x="3800" y="6756"/>
                  </a:cubicBezTo>
                  <a:cubicBezTo>
                    <a:pt x="3800" y="6787"/>
                    <a:pt x="3830" y="6817"/>
                    <a:pt x="3830" y="6878"/>
                  </a:cubicBezTo>
                  <a:cubicBezTo>
                    <a:pt x="3852" y="6922"/>
                    <a:pt x="3907" y="6951"/>
                    <a:pt x="3959" y="6951"/>
                  </a:cubicBezTo>
                  <a:cubicBezTo>
                    <a:pt x="3978" y="6951"/>
                    <a:pt x="3996" y="6947"/>
                    <a:pt x="4013" y="6939"/>
                  </a:cubicBezTo>
                  <a:cubicBezTo>
                    <a:pt x="4104" y="6908"/>
                    <a:pt x="4134" y="6817"/>
                    <a:pt x="4104" y="6756"/>
                  </a:cubicBezTo>
                  <a:cubicBezTo>
                    <a:pt x="4013" y="6513"/>
                    <a:pt x="3891" y="6331"/>
                    <a:pt x="3830" y="6148"/>
                  </a:cubicBezTo>
                  <a:lnTo>
                    <a:pt x="3830" y="5996"/>
                  </a:lnTo>
                  <a:cubicBezTo>
                    <a:pt x="4013" y="5996"/>
                    <a:pt x="4195" y="6027"/>
                    <a:pt x="4317" y="6118"/>
                  </a:cubicBezTo>
                  <a:cubicBezTo>
                    <a:pt x="4339" y="6125"/>
                    <a:pt x="4360" y="6129"/>
                    <a:pt x="4379" y="6129"/>
                  </a:cubicBezTo>
                  <a:cubicBezTo>
                    <a:pt x="4436" y="6129"/>
                    <a:pt x="4476" y="6095"/>
                    <a:pt x="4499" y="6027"/>
                  </a:cubicBezTo>
                  <a:cubicBezTo>
                    <a:pt x="4560" y="5966"/>
                    <a:pt x="4499" y="5875"/>
                    <a:pt x="4438" y="5844"/>
                  </a:cubicBezTo>
                  <a:cubicBezTo>
                    <a:pt x="4305" y="5755"/>
                    <a:pt x="4073" y="5699"/>
                    <a:pt x="3840" y="5699"/>
                  </a:cubicBezTo>
                  <a:cubicBezTo>
                    <a:pt x="3754" y="5699"/>
                    <a:pt x="3668" y="5706"/>
                    <a:pt x="3587" y="5723"/>
                  </a:cubicBezTo>
                  <a:cubicBezTo>
                    <a:pt x="3496" y="5540"/>
                    <a:pt x="3405" y="5358"/>
                    <a:pt x="3283" y="5115"/>
                  </a:cubicBezTo>
                  <a:cubicBezTo>
                    <a:pt x="3317" y="5106"/>
                    <a:pt x="3359" y="5103"/>
                    <a:pt x="3406" y="5103"/>
                  </a:cubicBezTo>
                  <a:cubicBezTo>
                    <a:pt x="3689" y="5103"/>
                    <a:pt x="4160" y="5241"/>
                    <a:pt x="4317" y="5267"/>
                  </a:cubicBezTo>
                  <a:lnTo>
                    <a:pt x="4408" y="5297"/>
                  </a:lnTo>
                  <a:cubicBezTo>
                    <a:pt x="4422" y="5311"/>
                    <a:pt x="4438" y="5317"/>
                    <a:pt x="4454" y="5317"/>
                  </a:cubicBezTo>
                  <a:cubicBezTo>
                    <a:pt x="4508" y="5317"/>
                    <a:pt x="4567" y="5253"/>
                    <a:pt x="4590" y="5206"/>
                  </a:cubicBezTo>
                  <a:cubicBezTo>
                    <a:pt x="4620" y="5115"/>
                    <a:pt x="4560" y="5054"/>
                    <a:pt x="4468" y="4993"/>
                  </a:cubicBezTo>
                  <a:lnTo>
                    <a:pt x="4408" y="4963"/>
                  </a:lnTo>
                  <a:cubicBezTo>
                    <a:pt x="4070" y="4873"/>
                    <a:pt x="3699" y="4766"/>
                    <a:pt x="3406" y="4766"/>
                  </a:cubicBezTo>
                  <a:cubicBezTo>
                    <a:pt x="3303" y="4766"/>
                    <a:pt x="3210" y="4779"/>
                    <a:pt x="3131" y="4811"/>
                  </a:cubicBezTo>
                  <a:lnTo>
                    <a:pt x="2918" y="4355"/>
                  </a:lnTo>
                  <a:cubicBezTo>
                    <a:pt x="2827" y="4233"/>
                    <a:pt x="2766" y="4081"/>
                    <a:pt x="2706" y="3929"/>
                  </a:cubicBezTo>
                  <a:lnTo>
                    <a:pt x="2706" y="3929"/>
                  </a:lnTo>
                  <a:cubicBezTo>
                    <a:pt x="3010" y="3990"/>
                    <a:pt x="3344" y="4081"/>
                    <a:pt x="3496" y="4233"/>
                  </a:cubicBezTo>
                  <a:cubicBezTo>
                    <a:pt x="3511" y="4279"/>
                    <a:pt x="3549" y="4302"/>
                    <a:pt x="3591" y="4302"/>
                  </a:cubicBezTo>
                  <a:cubicBezTo>
                    <a:pt x="3633" y="4302"/>
                    <a:pt x="3678" y="4279"/>
                    <a:pt x="3709" y="4233"/>
                  </a:cubicBezTo>
                  <a:cubicBezTo>
                    <a:pt x="3800" y="4203"/>
                    <a:pt x="3800" y="4081"/>
                    <a:pt x="3709" y="4021"/>
                  </a:cubicBezTo>
                  <a:cubicBezTo>
                    <a:pt x="3496" y="3777"/>
                    <a:pt x="3040" y="3686"/>
                    <a:pt x="2645" y="3595"/>
                  </a:cubicBezTo>
                  <a:cubicBezTo>
                    <a:pt x="2614" y="3595"/>
                    <a:pt x="2523" y="3595"/>
                    <a:pt x="2493" y="3565"/>
                  </a:cubicBezTo>
                  <a:cubicBezTo>
                    <a:pt x="2341" y="3291"/>
                    <a:pt x="2219" y="3078"/>
                    <a:pt x="2128" y="2805"/>
                  </a:cubicBezTo>
                  <a:lnTo>
                    <a:pt x="2128" y="2805"/>
                  </a:lnTo>
                  <a:cubicBezTo>
                    <a:pt x="2189" y="2835"/>
                    <a:pt x="2280" y="2835"/>
                    <a:pt x="2310" y="2866"/>
                  </a:cubicBezTo>
                  <a:cubicBezTo>
                    <a:pt x="2341" y="2866"/>
                    <a:pt x="2432" y="2926"/>
                    <a:pt x="2462" y="2926"/>
                  </a:cubicBezTo>
                  <a:cubicBezTo>
                    <a:pt x="2584" y="2957"/>
                    <a:pt x="2645" y="2987"/>
                    <a:pt x="2766" y="3018"/>
                  </a:cubicBezTo>
                  <a:cubicBezTo>
                    <a:pt x="3131" y="3139"/>
                    <a:pt x="3587" y="3291"/>
                    <a:pt x="3830" y="3565"/>
                  </a:cubicBezTo>
                  <a:cubicBezTo>
                    <a:pt x="3848" y="3600"/>
                    <a:pt x="3897" y="3615"/>
                    <a:pt x="3947" y="3615"/>
                  </a:cubicBezTo>
                  <a:cubicBezTo>
                    <a:pt x="3982" y="3615"/>
                    <a:pt x="4018" y="3608"/>
                    <a:pt x="4043" y="3595"/>
                  </a:cubicBezTo>
                  <a:cubicBezTo>
                    <a:pt x="4134" y="3565"/>
                    <a:pt x="4134" y="3443"/>
                    <a:pt x="4104" y="3382"/>
                  </a:cubicBezTo>
                  <a:cubicBezTo>
                    <a:pt x="3830" y="2987"/>
                    <a:pt x="3344" y="2835"/>
                    <a:pt x="2918" y="2714"/>
                  </a:cubicBezTo>
                  <a:cubicBezTo>
                    <a:pt x="2797" y="2683"/>
                    <a:pt x="2736" y="2653"/>
                    <a:pt x="2614" y="2622"/>
                  </a:cubicBezTo>
                  <a:cubicBezTo>
                    <a:pt x="2584" y="2622"/>
                    <a:pt x="2493" y="2562"/>
                    <a:pt x="2462" y="2562"/>
                  </a:cubicBezTo>
                  <a:cubicBezTo>
                    <a:pt x="2341" y="2531"/>
                    <a:pt x="2128" y="2470"/>
                    <a:pt x="2067" y="2410"/>
                  </a:cubicBezTo>
                  <a:cubicBezTo>
                    <a:pt x="2037" y="2379"/>
                    <a:pt x="2006" y="2379"/>
                    <a:pt x="1976" y="2379"/>
                  </a:cubicBezTo>
                  <a:lnTo>
                    <a:pt x="1611" y="1802"/>
                  </a:lnTo>
                  <a:cubicBezTo>
                    <a:pt x="1581" y="1771"/>
                    <a:pt x="1581" y="1741"/>
                    <a:pt x="1551" y="1711"/>
                  </a:cubicBezTo>
                  <a:cubicBezTo>
                    <a:pt x="1611" y="1711"/>
                    <a:pt x="1672" y="1741"/>
                    <a:pt x="1733" y="1741"/>
                  </a:cubicBezTo>
                  <a:cubicBezTo>
                    <a:pt x="1763" y="1741"/>
                    <a:pt x="1824" y="1771"/>
                    <a:pt x="1854" y="1771"/>
                  </a:cubicBezTo>
                  <a:cubicBezTo>
                    <a:pt x="2432" y="1923"/>
                    <a:pt x="3040" y="2227"/>
                    <a:pt x="3557" y="2622"/>
                  </a:cubicBezTo>
                  <a:cubicBezTo>
                    <a:pt x="3590" y="2634"/>
                    <a:pt x="3619" y="2641"/>
                    <a:pt x="3648" y="2641"/>
                  </a:cubicBezTo>
                  <a:cubicBezTo>
                    <a:pt x="3696" y="2641"/>
                    <a:pt x="3742" y="2619"/>
                    <a:pt x="3800" y="2562"/>
                  </a:cubicBezTo>
                  <a:cubicBezTo>
                    <a:pt x="3830" y="2501"/>
                    <a:pt x="3830" y="2410"/>
                    <a:pt x="3739" y="2349"/>
                  </a:cubicBezTo>
                  <a:cubicBezTo>
                    <a:pt x="3192" y="1923"/>
                    <a:pt x="2523" y="1589"/>
                    <a:pt x="1915" y="1437"/>
                  </a:cubicBezTo>
                  <a:cubicBezTo>
                    <a:pt x="1885" y="1437"/>
                    <a:pt x="1824" y="1407"/>
                    <a:pt x="1763" y="1407"/>
                  </a:cubicBezTo>
                  <a:cubicBezTo>
                    <a:pt x="1611" y="1346"/>
                    <a:pt x="1520" y="1346"/>
                    <a:pt x="1429" y="1285"/>
                  </a:cubicBezTo>
                  <a:cubicBezTo>
                    <a:pt x="1399" y="1255"/>
                    <a:pt x="1368" y="1255"/>
                    <a:pt x="1307" y="1255"/>
                  </a:cubicBezTo>
                  <a:cubicBezTo>
                    <a:pt x="1277" y="1163"/>
                    <a:pt x="1247" y="1133"/>
                    <a:pt x="1216" y="1042"/>
                  </a:cubicBezTo>
                  <a:lnTo>
                    <a:pt x="1125" y="951"/>
                  </a:lnTo>
                  <a:cubicBezTo>
                    <a:pt x="973" y="647"/>
                    <a:pt x="821" y="343"/>
                    <a:pt x="608" y="69"/>
                  </a:cubicBezTo>
                  <a:cubicBezTo>
                    <a:pt x="578" y="24"/>
                    <a:pt x="540" y="1"/>
                    <a:pt x="502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13398450" y="3299450"/>
              <a:ext cx="348800" cy="292675"/>
            </a:xfrm>
            <a:custGeom>
              <a:rect b="b" l="l" r="r" t="t"/>
              <a:pathLst>
                <a:path extrusionOk="0" h="11707" w="13952">
                  <a:moveTo>
                    <a:pt x="10645" y="1"/>
                  </a:moveTo>
                  <a:cubicBezTo>
                    <a:pt x="9996" y="1"/>
                    <a:pt x="9378" y="59"/>
                    <a:pt x="8937" y="104"/>
                  </a:cubicBezTo>
                  <a:cubicBezTo>
                    <a:pt x="5684" y="408"/>
                    <a:pt x="2523" y="2566"/>
                    <a:pt x="1155" y="5606"/>
                  </a:cubicBezTo>
                  <a:cubicBezTo>
                    <a:pt x="456" y="7095"/>
                    <a:pt x="0" y="10013"/>
                    <a:pt x="1824" y="11502"/>
                  </a:cubicBezTo>
                  <a:cubicBezTo>
                    <a:pt x="1992" y="11651"/>
                    <a:pt x="2225" y="11706"/>
                    <a:pt x="2486" y="11706"/>
                  </a:cubicBezTo>
                  <a:cubicBezTo>
                    <a:pt x="3075" y="11706"/>
                    <a:pt x="3804" y="11425"/>
                    <a:pt x="4225" y="11320"/>
                  </a:cubicBezTo>
                  <a:cubicBezTo>
                    <a:pt x="5867" y="10894"/>
                    <a:pt x="7356" y="10165"/>
                    <a:pt x="8785" y="9253"/>
                  </a:cubicBezTo>
                  <a:cubicBezTo>
                    <a:pt x="11216" y="7733"/>
                    <a:pt x="12432" y="5454"/>
                    <a:pt x="13344" y="2809"/>
                  </a:cubicBezTo>
                  <a:cubicBezTo>
                    <a:pt x="13557" y="2171"/>
                    <a:pt x="13952" y="1350"/>
                    <a:pt x="13496" y="833"/>
                  </a:cubicBezTo>
                  <a:cubicBezTo>
                    <a:pt x="12924" y="166"/>
                    <a:pt x="11740" y="1"/>
                    <a:pt x="10645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13386300" y="3289850"/>
              <a:ext cx="390600" cy="302500"/>
            </a:xfrm>
            <a:custGeom>
              <a:rect b="b" l="l" r="r" t="t"/>
              <a:pathLst>
                <a:path extrusionOk="0" h="12100" w="15624">
                  <a:moveTo>
                    <a:pt x="15241" y="0"/>
                  </a:moveTo>
                  <a:cubicBezTo>
                    <a:pt x="15136" y="0"/>
                    <a:pt x="15037" y="38"/>
                    <a:pt x="14985" y="123"/>
                  </a:cubicBezTo>
                  <a:cubicBezTo>
                    <a:pt x="14529" y="670"/>
                    <a:pt x="13861" y="1187"/>
                    <a:pt x="13222" y="1643"/>
                  </a:cubicBezTo>
                  <a:lnTo>
                    <a:pt x="12918" y="1856"/>
                  </a:lnTo>
                  <a:cubicBezTo>
                    <a:pt x="12705" y="2008"/>
                    <a:pt x="12493" y="2160"/>
                    <a:pt x="12310" y="2342"/>
                  </a:cubicBezTo>
                  <a:cubicBezTo>
                    <a:pt x="10821" y="1704"/>
                    <a:pt x="9240" y="1278"/>
                    <a:pt x="7629" y="883"/>
                  </a:cubicBezTo>
                  <a:cubicBezTo>
                    <a:pt x="7295" y="792"/>
                    <a:pt x="6961" y="670"/>
                    <a:pt x="6626" y="610"/>
                  </a:cubicBezTo>
                  <a:cubicBezTo>
                    <a:pt x="6600" y="606"/>
                    <a:pt x="6574" y="604"/>
                    <a:pt x="6548" y="604"/>
                  </a:cubicBezTo>
                  <a:cubicBezTo>
                    <a:pt x="6370" y="604"/>
                    <a:pt x="6224" y="697"/>
                    <a:pt x="6170" y="883"/>
                  </a:cubicBezTo>
                  <a:cubicBezTo>
                    <a:pt x="6110" y="1065"/>
                    <a:pt x="6231" y="1248"/>
                    <a:pt x="6414" y="1339"/>
                  </a:cubicBezTo>
                  <a:cubicBezTo>
                    <a:pt x="6778" y="1400"/>
                    <a:pt x="7113" y="1521"/>
                    <a:pt x="7447" y="1582"/>
                  </a:cubicBezTo>
                  <a:cubicBezTo>
                    <a:pt x="8845" y="1947"/>
                    <a:pt x="10304" y="2312"/>
                    <a:pt x="11642" y="2889"/>
                  </a:cubicBezTo>
                  <a:cubicBezTo>
                    <a:pt x="11550" y="2950"/>
                    <a:pt x="11429" y="3041"/>
                    <a:pt x="11368" y="3102"/>
                  </a:cubicBezTo>
                  <a:cubicBezTo>
                    <a:pt x="10882" y="3497"/>
                    <a:pt x="10365" y="3923"/>
                    <a:pt x="9848" y="4287"/>
                  </a:cubicBezTo>
                  <a:cubicBezTo>
                    <a:pt x="7842" y="3771"/>
                    <a:pt x="5562" y="3163"/>
                    <a:pt x="3374" y="2464"/>
                  </a:cubicBezTo>
                  <a:cubicBezTo>
                    <a:pt x="3314" y="2379"/>
                    <a:pt x="3244" y="2343"/>
                    <a:pt x="3179" y="2343"/>
                  </a:cubicBezTo>
                  <a:cubicBezTo>
                    <a:pt x="3082" y="2343"/>
                    <a:pt x="2997" y="2427"/>
                    <a:pt x="2979" y="2555"/>
                  </a:cubicBezTo>
                  <a:cubicBezTo>
                    <a:pt x="2888" y="2737"/>
                    <a:pt x="3009" y="2920"/>
                    <a:pt x="3192" y="3011"/>
                  </a:cubicBezTo>
                  <a:cubicBezTo>
                    <a:pt x="5167" y="3619"/>
                    <a:pt x="7204" y="4166"/>
                    <a:pt x="9119" y="4683"/>
                  </a:cubicBezTo>
                  <a:cubicBezTo>
                    <a:pt x="8663" y="5017"/>
                    <a:pt x="8177" y="5351"/>
                    <a:pt x="7721" y="5686"/>
                  </a:cubicBezTo>
                  <a:lnTo>
                    <a:pt x="7690" y="5686"/>
                  </a:lnTo>
                  <a:cubicBezTo>
                    <a:pt x="7417" y="5655"/>
                    <a:pt x="7173" y="5625"/>
                    <a:pt x="6870" y="5594"/>
                  </a:cubicBezTo>
                  <a:cubicBezTo>
                    <a:pt x="6353" y="5534"/>
                    <a:pt x="5775" y="5473"/>
                    <a:pt x="5350" y="5290"/>
                  </a:cubicBezTo>
                  <a:cubicBezTo>
                    <a:pt x="5300" y="5265"/>
                    <a:pt x="5249" y="5254"/>
                    <a:pt x="5200" y="5254"/>
                  </a:cubicBezTo>
                  <a:cubicBezTo>
                    <a:pt x="5072" y="5254"/>
                    <a:pt x="4952" y="5332"/>
                    <a:pt x="4863" y="5442"/>
                  </a:cubicBezTo>
                  <a:cubicBezTo>
                    <a:pt x="4803" y="5625"/>
                    <a:pt x="4863" y="5807"/>
                    <a:pt x="5015" y="5929"/>
                  </a:cubicBezTo>
                  <a:cubicBezTo>
                    <a:pt x="5562" y="6202"/>
                    <a:pt x="6201" y="6263"/>
                    <a:pt x="6778" y="6293"/>
                  </a:cubicBezTo>
                  <a:lnTo>
                    <a:pt x="6839" y="6293"/>
                  </a:lnTo>
                  <a:lnTo>
                    <a:pt x="5806" y="7114"/>
                  </a:lnTo>
                  <a:cubicBezTo>
                    <a:pt x="5441" y="7357"/>
                    <a:pt x="5107" y="7661"/>
                    <a:pt x="4711" y="7935"/>
                  </a:cubicBezTo>
                  <a:cubicBezTo>
                    <a:pt x="4442" y="7825"/>
                    <a:pt x="4099" y="7784"/>
                    <a:pt x="3716" y="7784"/>
                  </a:cubicBezTo>
                  <a:cubicBezTo>
                    <a:pt x="3147" y="7784"/>
                    <a:pt x="2490" y="7874"/>
                    <a:pt x="1854" y="7965"/>
                  </a:cubicBezTo>
                  <a:cubicBezTo>
                    <a:pt x="1354" y="8040"/>
                    <a:pt x="915" y="8095"/>
                    <a:pt x="573" y="8095"/>
                  </a:cubicBezTo>
                  <a:cubicBezTo>
                    <a:pt x="499" y="8095"/>
                    <a:pt x="429" y="8092"/>
                    <a:pt x="365" y="8087"/>
                  </a:cubicBezTo>
                  <a:cubicBezTo>
                    <a:pt x="182" y="8087"/>
                    <a:pt x="0" y="8208"/>
                    <a:pt x="0" y="8421"/>
                  </a:cubicBezTo>
                  <a:cubicBezTo>
                    <a:pt x="0" y="8634"/>
                    <a:pt x="122" y="8816"/>
                    <a:pt x="334" y="8816"/>
                  </a:cubicBezTo>
                  <a:cubicBezTo>
                    <a:pt x="402" y="8822"/>
                    <a:pt x="475" y="8824"/>
                    <a:pt x="553" y="8824"/>
                  </a:cubicBezTo>
                  <a:cubicBezTo>
                    <a:pt x="930" y="8824"/>
                    <a:pt x="1422" y="8765"/>
                    <a:pt x="1976" y="8664"/>
                  </a:cubicBezTo>
                  <a:cubicBezTo>
                    <a:pt x="2502" y="8585"/>
                    <a:pt x="3166" y="8506"/>
                    <a:pt x="3709" y="8506"/>
                  </a:cubicBezTo>
                  <a:cubicBezTo>
                    <a:pt x="3793" y="8506"/>
                    <a:pt x="3874" y="8508"/>
                    <a:pt x="3952" y="8512"/>
                  </a:cubicBezTo>
                  <a:cubicBezTo>
                    <a:pt x="3374" y="8938"/>
                    <a:pt x="2827" y="9333"/>
                    <a:pt x="2219" y="9759"/>
                  </a:cubicBezTo>
                  <a:cubicBezTo>
                    <a:pt x="1954" y="9812"/>
                    <a:pt x="1658" y="9844"/>
                    <a:pt x="1385" y="9844"/>
                  </a:cubicBezTo>
                  <a:cubicBezTo>
                    <a:pt x="1189" y="9844"/>
                    <a:pt x="1004" y="9827"/>
                    <a:pt x="851" y="9789"/>
                  </a:cubicBezTo>
                  <a:cubicBezTo>
                    <a:pt x="833" y="9786"/>
                    <a:pt x="815" y="9785"/>
                    <a:pt x="797" y="9785"/>
                  </a:cubicBezTo>
                  <a:cubicBezTo>
                    <a:pt x="608" y="9785"/>
                    <a:pt x="453" y="9926"/>
                    <a:pt x="426" y="10093"/>
                  </a:cubicBezTo>
                  <a:cubicBezTo>
                    <a:pt x="395" y="10306"/>
                    <a:pt x="547" y="10488"/>
                    <a:pt x="730" y="10518"/>
                  </a:cubicBezTo>
                  <a:cubicBezTo>
                    <a:pt x="790" y="10518"/>
                    <a:pt x="851" y="10518"/>
                    <a:pt x="912" y="10549"/>
                  </a:cubicBezTo>
                  <a:cubicBezTo>
                    <a:pt x="851" y="10610"/>
                    <a:pt x="760" y="10640"/>
                    <a:pt x="699" y="10701"/>
                  </a:cubicBezTo>
                  <a:cubicBezTo>
                    <a:pt x="486" y="10822"/>
                    <a:pt x="456" y="11066"/>
                    <a:pt x="578" y="11218"/>
                  </a:cubicBezTo>
                  <a:cubicBezTo>
                    <a:pt x="651" y="11327"/>
                    <a:pt x="756" y="11382"/>
                    <a:pt x="862" y="11382"/>
                  </a:cubicBezTo>
                  <a:cubicBezTo>
                    <a:pt x="933" y="11382"/>
                    <a:pt x="1003" y="11357"/>
                    <a:pt x="1064" y="11309"/>
                  </a:cubicBezTo>
                  <a:cubicBezTo>
                    <a:pt x="1550" y="11066"/>
                    <a:pt x="2006" y="10762"/>
                    <a:pt x="2462" y="10458"/>
                  </a:cubicBezTo>
                  <a:cubicBezTo>
                    <a:pt x="2584" y="10397"/>
                    <a:pt x="2705" y="10397"/>
                    <a:pt x="2827" y="10366"/>
                  </a:cubicBezTo>
                  <a:lnTo>
                    <a:pt x="2827" y="10366"/>
                  </a:lnTo>
                  <a:cubicBezTo>
                    <a:pt x="2888" y="10792"/>
                    <a:pt x="2857" y="11278"/>
                    <a:pt x="2705" y="11613"/>
                  </a:cubicBezTo>
                  <a:cubicBezTo>
                    <a:pt x="2614" y="11825"/>
                    <a:pt x="2736" y="12008"/>
                    <a:pt x="2918" y="12069"/>
                  </a:cubicBezTo>
                  <a:cubicBezTo>
                    <a:pt x="2968" y="12090"/>
                    <a:pt x="3016" y="12100"/>
                    <a:pt x="3061" y="12100"/>
                  </a:cubicBezTo>
                  <a:cubicBezTo>
                    <a:pt x="3209" y="12100"/>
                    <a:pt x="3327" y="11996"/>
                    <a:pt x="3374" y="11856"/>
                  </a:cubicBezTo>
                  <a:cubicBezTo>
                    <a:pt x="3587" y="11309"/>
                    <a:pt x="3678" y="10488"/>
                    <a:pt x="3374" y="9789"/>
                  </a:cubicBezTo>
                  <a:cubicBezTo>
                    <a:pt x="3830" y="9485"/>
                    <a:pt x="4255" y="9151"/>
                    <a:pt x="4681" y="8847"/>
                  </a:cubicBezTo>
                  <a:cubicBezTo>
                    <a:pt x="4894" y="9424"/>
                    <a:pt x="4742" y="10914"/>
                    <a:pt x="4681" y="11400"/>
                  </a:cubicBezTo>
                  <a:lnTo>
                    <a:pt x="4651" y="11613"/>
                  </a:lnTo>
                  <a:cubicBezTo>
                    <a:pt x="4590" y="11825"/>
                    <a:pt x="4742" y="12008"/>
                    <a:pt x="4955" y="12038"/>
                  </a:cubicBezTo>
                  <a:cubicBezTo>
                    <a:pt x="4970" y="12041"/>
                    <a:pt x="4986" y="12042"/>
                    <a:pt x="5002" y="12042"/>
                  </a:cubicBezTo>
                  <a:cubicBezTo>
                    <a:pt x="5167" y="12042"/>
                    <a:pt x="5322" y="11901"/>
                    <a:pt x="5350" y="11734"/>
                  </a:cubicBezTo>
                  <a:lnTo>
                    <a:pt x="5411" y="11522"/>
                  </a:lnTo>
                  <a:cubicBezTo>
                    <a:pt x="5562" y="10366"/>
                    <a:pt x="5623" y="9090"/>
                    <a:pt x="5259" y="8421"/>
                  </a:cubicBezTo>
                  <a:cubicBezTo>
                    <a:pt x="5593" y="8178"/>
                    <a:pt x="5897" y="7935"/>
                    <a:pt x="6231" y="7661"/>
                  </a:cubicBezTo>
                  <a:cubicBezTo>
                    <a:pt x="6535" y="7449"/>
                    <a:pt x="6809" y="7205"/>
                    <a:pt x="7113" y="6993"/>
                  </a:cubicBezTo>
                  <a:lnTo>
                    <a:pt x="7113" y="6993"/>
                  </a:lnTo>
                  <a:cubicBezTo>
                    <a:pt x="7082" y="7722"/>
                    <a:pt x="7021" y="8573"/>
                    <a:pt x="6718" y="8968"/>
                  </a:cubicBezTo>
                  <a:cubicBezTo>
                    <a:pt x="6626" y="9120"/>
                    <a:pt x="6657" y="9333"/>
                    <a:pt x="6778" y="9455"/>
                  </a:cubicBezTo>
                  <a:cubicBezTo>
                    <a:pt x="6850" y="9512"/>
                    <a:pt x="6935" y="9542"/>
                    <a:pt x="7018" y="9542"/>
                  </a:cubicBezTo>
                  <a:cubicBezTo>
                    <a:pt x="7111" y="9542"/>
                    <a:pt x="7200" y="9504"/>
                    <a:pt x="7265" y="9424"/>
                  </a:cubicBezTo>
                  <a:cubicBezTo>
                    <a:pt x="7751" y="8816"/>
                    <a:pt x="7781" y="7661"/>
                    <a:pt x="7842" y="6749"/>
                  </a:cubicBezTo>
                  <a:lnTo>
                    <a:pt x="7842" y="6415"/>
                  </a:lnTo>
                  <a:cubicBezTo>
                    <a:pt x="8389" y="5990"/>
                    <a:pt x="8936" y="5594"/>
                    <a:pt x="9514" y="5199"/>
                  </a:cubicBezTo>
                  <a:lnTo>
                    <a:pt x="9514" y="5199"/>
                  </a:lnTo>
                  <a:cubicBezTo>
                    <a:pt x="9453" y="5351"/>
                    <a:pt x="9453" y="5534"/>
                    <a:pt x="9423" y="5686"/>
                  </a:cubicBezTo>
                  <a:cubicBezTo>
                    <a:pt x="9423" y="5838"/>
                    <a:pt x="9392" y="5959"/>
                    <a:pt x="9392" y="6081"/>
                  </a:cubicBezTo>
                  <a:cubicBezTo>
                    <a:pt x="9362" y="6293"/>
                    <a:pt x="9301" y="6567"/>
                    <a:pt x="9271" y="6841"/>
                  </a:cubicBezTo>
                  <a:cubicBezTo>
                    <a:pt x="9119" y="7813"/>
                    <a:pt x="8967" y="8938"/>
                    <a:pt x="8359" y="9576"/>
                  </a:cubicBezTo>
                  <a:cubicBezTo>
                    <a:pt x="8207" y="9728"/>
                    <a:pt x="8237" y="9941"/>
                    <a:pt x="8359" y="10093"/>
                  </a:cubicBezTo>
                  <a:cubicBezTo>
                    <a:pt x="8435" y="10154"/>
                    <a:pt x="8534" y="10184"/>
                    <a:pt x="8632" y="10184"/>
                  </a:cubicBezTo>
                  <a:cubicBezTo>
                    <a:pt x="8731" y="10184"/>
                    <a:pt x="8830" y="10154"/>
                    <a:pt x="8906" y="10093"/>
                  </a:cubicBezTo>
                  <a:cubicBezTo>
                    <a:pt x="9666" y="9303"/>
                    <a:pt x="9848" y="8056"/>
                    <a:pt x="10000" y="6993"/>
                  </a:cubicBezTo>
                  <a:cubicBezTo>
                    <a:pt x="10031" y="6719"/>
                    <a:pt x="10061" y="6445"/>
                    <a:pt x="10122" y="6233"/>
                  </a:cubicBezTo>
                  <a:cubicBezTo>
                    <a:pt x="10152" y="6111"/>
                    <a:pt x="10152" y="5959"/>
                    <a:pt x="10183" y="5807"/>
                  </a:cubicBezTo>
                  <a:cubicBezTo>
                    <a:pt x="10213" y="5473"/>
                    <a:pt x="10304" y="4986"/>
                    <a:pt x="10426" y="4834"/>
                  </a:cubicBezTo>
                  <a:cubicBezTo>
                    <a:pt x="10487" y="4743"/>
                    <a:pt x="10517" y="4622"/>
                    <a:pt x="10487" y="4531"/>
                  </a:cubicBezTo>
                  <a:cubicBezTo>
                    <a:pt x="10943" y="4166"/>
                    <a:pt x="11368" y="3831"/>
                    <a:pt x="11794" y="3527"/>
                  </a:cubicBezTo>
                  <a:cubicBezTo>
                    <a:pt x="11854" y="3467"/>
                    <a:pt x="11946" y="3376"/>
                    <a:pt x="12037" y="3345"/>
                  </a:cubicBezTo>
                  <a:lnTo>
                    <a:pt x="12037" y="3345"/>
                  </a:lnTo>
                  <a:cubicBezTo>
                    <a:pt x="12037" y="3497"/>
                    <a:pt x="12006" y="3649"/>
                    <a:pt x="12006" y="3801"/>
                  </a:cubicBezTo>
                  <a:cubicBezTo>
                    <a:pt x="12006" y="3923"/>
                    <a:pt x="12006" y="4014"/>
                    <a:pt x="11976" y="4135"/>
                  </a:cubicBezTo>
                  <a:cubicBezTo>
                    <a:pt x="11824" y="5594"/>
                    <a:pt x="11338" y="7145"/>
                    <a:pt x="10578" y="8573"/>
                  </a:cubicBezTo>
                  <a:cubicBezTo>
                    <a:pt x="10456" y="8786"/>
                    <a:pt x="10517" y="8968"/>
                    <a:pt x="10730" y="9090"/>
                  </a:cubicBezTo>
                  <a:cubicBezTo>
                    <a:pt x="10785" y="9108"/>
                    <a:pt x="10840" y="9118"/>
                    <a:pt x="10894" y="9118"/>
                  </a:cubicBezTo>
                  <a:cubicBezTo>
                    <a:pt x="11017" y="9118"/>
                    <a:pt x="11131" y="9065"/>
                    <a:pt x="11216" y="8938"/>
                  </a:cubicBezTo>
                  <a:cubicBezTo>
                    <a:pt x="12006" y="7449"/>
                    <a:pt x="12554" y="5777"/>
                    <a:pt x="12705" y="4227"/>
                  </a:cubicBezTo>
                  <a:cubicBezTo>
                    <a:pt x="12705" y="4105"/>
                    <a:pt x="12705" y="3983"/>
                    <a:pt x="12736" y="3862"/>
                  </a:cubicBezTo>
                  <a:cubicBezTo>
                    <a:pt x="12766" y="3527"/>
                    <a:pt x="12766" y="3224"/>
                    <a:pt x="12888" y="3011"/>
                  </a:cubicBezTo>
                  <a:cubicBezTo>
                    <a:pt x="12918" y="2920"/>
                    <a:pt x="12918" y="2798"/>
                    <a:pt x="12918" y="2737"/>
                  </a:cubicBezTo>
                  <a:cubicBezTo>
                    <a:pt x="13070" y="2616"/>
                    <a:pt x="13192" y="2494"/>
                    <a:pt x="13344" y="2433"/>
                  </a:cubicBezTo>
                  <a:lnTo>
                    <a:pt x="13648" y="2190"/>
                  </a:lnTo>
                  <a:cubicBezTo>
                    <a:pt x="14286" y="1704"/>
                    <a:pt x="14985" y="1217"/>
                    <a:pt x="15502" y="579"/>
                  </a:cubicBezTo>
                  <a:cubicBezTo>
                    <a:pt x="15623" y="427"/>
                    <a:pt x="15623" y="184"/>
                    <a:pt x="15471" y="62"/>
                  </a:cubicBezTo>
                  <a:cubicBezTo>
                    <a:pt x="15405" y="23"/>
                    <a:pt x="15321" y="0"/>
                    <a:pt x="15241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4"/>
            <p:cNvSpPr/>
            <p:nvPr/>
          </p:nvSpPr>
          <p:spPr>
            <a:xfrm>
              <a:off x="13857425" y="3385150"/>
              <a:ext cx="177075" cy="273325"/>
            </a:xfrm>
            <a:custGeom>
              <a:rect b="b" l="l" r="r" t="t"/>
              <a:pathLst>
                <a:path extrusionOk="0" h="10933" w="7083">
                  <a:moveTo>
                    <a:pt x="5050" y="1"/>
                  </a:moveTo>
                  <a:cubicBezTo>
                    <a:pt x="4092" y="1"/>
                    <a:pt x="2998" y="1093"/>
                    <a:pt x="2432" y="1630"/>
                  </a:cubicBezTo>
                  <a:cubicBezTo>
                    <a:pt x="791" y="3211"/>
                    <a:pt x="0" y="5795"/>
                    <a:pt x="608" y="8044"/>
                  </a:cubicBezTo>
                  <a:cubicBezTo>
                    <a:pt x="882" y="9138"/>
                    <a:pt x="1946" y="10901"/>
                    <a:pt x="3587" y="10931"/>
                  </a:cubicBezTo>
                  <a:cubicBezTo>
                    <a:pt x="3596" y="10932"/>
                    <a:pt x="3605" y="10932"/>
                    <a:pt x="3613" y="10932"/>
                  </a:cubicBezTo>
                  <a:cubicBezTo>
                    <a:pt x="4090" y="10932"/>
                    <a:pt x="4534" y="10135"/>
                    <a:pt x="4803" y="9776"/>
                  </a:cubicBezTo>
                  <a:cubicBezTo>
                    <a:pt x="5502" y="8834"/>
                    <a:pt x="5958" y="7801"/>
                    <a:pt x="6384" y="6676"/>
                  </a:cubicBezTo>
                  <a:cubicBezTo>
                    <a:pt x="7083" y="4761"/>
                    <a:pt x="6687" y="2968"/>
                    <a:pt x="6049" y="1144"/>
                  </a:cubicBezTo>
                  <a:cubicBezTo>
                    <a:pt x="5897" y="688"/>
                    <a:pt x="5745" y="111"/>
                    <a:pt x="5259" y="19"/>
                  </a:cubicBezTo>
                  <a:cubicBezTo>
                    <a:pt x="5190" y="7"/>
                    <a:pt x="5120" y="1"/>
                    <a:pt x="5050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13852275" y="3352950"/>
              <a:ext cx="183750" cy="314875"/>
            </a:xfrm>
            <a:custGeom>
              <a:rect b="b" l="l" r="r" t="t"/>
              <a:pathLst>
                <a:path extrusionOk="0" h="12595" w="7350">
                  <a:moveTo>
                    <a:pt x="5708" y="0"/>
                  </a:moveTo>
                  <a:cubicBezTo>
                    <a:pt x="5556" y="0"/>
                    <a:pt x="5465" y="122"/>
                    <a:pt x="5465" y="274"/>
                  </a:cubicBezTo>
                  <a:cubicBezTo>
                    <a:pt x="5465" y="821"/>
                    <a:pt x="5313" y="1338"/>
                    <a:pt x="5191" y="1885"/>
                  </a:cubicBezTo>
                  <a:lnTo>
                    <a:pt x="5100" y="2128"/>
                  </a:lnTo>
                  <a:cubicBezTo>
                    <a:pt x="5070" y="2341"/>
                    <a:pt x="5039" y="2493"/>
                    <a:pt x="5009" y="2675"/>
                  </a:cubicBezTo>
                  <a:cubicBezTo>
                    <a:pt x="3884" y="2979"/>
                    <a:pt x="2820" y="3435"/>
                    <a:pt x="1817" y="3921"/>
                  </a:cubicBezTo>
                  <a:cubicBezTo>
                    <a:pt x="1574" y="4043"/>
                    <a:pt x="1361" y="4104"/>
                    <a:pt x="1118" y="4225"/>
                  </a:cubicBezTo>
                  <a:cubicBezTo>
                    <a:pt x="997" y="4317"/>
                    <a:pt x="936" y="4408"/>
                    <a:pt x="997" y="4560"/>
                  </a:cubicBezTo>
                  <a:cubicBezTo>
                    <a:pt x="1062" y="4647"/>
                    <a:pt x="1143" y="4718"/>
                    <a:pt x="1240" y="4718"/>
                  </a:cubicBezTo>
                  <a:cubicBezTo>
                    <a:pt x="1278" y="4718"/>
                    <a:pt x="1318" y="4707"/>
                    <a:pt x="1361" y="4681"/>
                  </a:cubicBezTo>
                  <a:cubicBezTo>
                    <a:pt x="1574" y="4560"/>
                    <a:pt x="1817" y="4499"/>
                    <a:pt x="2030" y="4377"/>
                  </a:cubicBezTo>
                  <a:cubicBezTo>
                    <a:pt x="2942" y="3952"/>
                    <a:pt x="3884" y="3496"/>
                    <a:pt x="4887" y="3253"/>
                  </a:cubicBezTo>
                  <a:lnTo>
                    <a:pt x="4887" y="3253"/>
                  </a:lnTo>
                  <a:cubicBezTo>
                    <a:pt x="4887" y="3314"/>
                    <a:pt x="4857" y="3405"/>
                    <a:pt x="4857" y="3466"/>
                  </a:cubicBezTo>
                  <a:cubicBezTo>
                    <a:pt x="4735" y="3891"/>
                    <a:pt x="4644" y="4347"/>
                    <a:pt x="4553" y="4803"/>
                  </a:cubicBezTo>
                  <a:cubicBezTo>
                    <a:pt x="3216" y="5411"/>
                    <a:pt x="1726" y="6049"/>
                    <a:pt x="237" y="6657"/>
                  </a:cubicBezTo>
                  <a:cubicBezTo>
                    <a:pt x="192" y="6638"/>
                    <a:pt x="156" y="6630"/>
                    <a:pt x="126" y="6630"/>
                  </a:cubicBezTo>
                  <a:cubicBezTo>
                    <a:pt x="14" y="6630"/>
                    <a:pt x="0" y="6750"/>
                    <a:pt x="24" y="6870"/>
                  </a:cubicBezTo>
                  <a:cubicBezTo>
                    <a:pt x="50" y="6949"/>
                    <a:pt x="168" y="7028"/>
                    <a:pt x="298" y="7028"/>
                  </a:cubicBezTo>
                  <a:cubicBezTo>
                    <a:pt x="318" y="7028"/>
                    <a:pt x="338" y="7026"/>
                    <a:pt x="358" y="7022"/>
                  </a:cubicBezTo>
                  <a:cubicBezTo>
                    <a:pt x="1696" y="6475"/>
                    <a:pt x="3094" y="5867"/>
                    <a:pt x="4310" y="5350"/>
                  </a:cubicBezTo>
                  <a:lnTo>
                    <a:pt x="4310" y="5350"/>
                  </a:lnTo>
                  <a:cubicBezTo>
                    <a:pt x="4188" y="5715"/>
                    <a:pt x="4097" y="6110"/>
                    <a:pt x="4006" y="6505"/>
                  </a:cubicBezTo>
                  <a:lnTo>
                    <a:pt x="3975" y="6505"/>
                  </a:lnTo>
                  <a:cubicBezTo>
                    <a:pt x="3824" y="6596"/>
                    <a:pt x="3672" y="6718"/>
                    <a:pt x="3520" y="6809"/>
                  </a:cubicBezTo>
                  <a:cubicBezTo>
                    <a:pt x="3216" y="7022"/>
                    <a:pt x="2881" y="7235"/>
                    <a:pt x="2577" y="7326"/>
                  </a:cubicBezTo>
                  <a:cubicBezTo>
                    <a:pt x="2425" y="7356"/>
                    <a:pt x="2334" y="7478"/>
                    <a:pt x="2365" y="7630"/>
                  </a:cubicBezTo>
                  <a:cubicBezTo>
                    <a:pt x="2417" y="7735"/>
                    <a:pt x="2493" y="7818"/>
                    <a:pt x="2612" y="7818"/>
                  </a:cubicBezTo>
                  <a:cubicBezTo>
                    <a:pt x="2630" y="7818"/>
                    <a:pt x="2648" y="7816"/>
                    <a:pt x="2668" y="7812"/>
                  </a:cubicBezTo>
                  <a:cubicBezTo>
                    <a:pt x="3064" y="7721"/>
                    <a:pt x="3489" y="7478"/>
                    <a:pt x="3824" y="7235"/>
                  </a:cubicBezTo>
                  <a:lnTo>
                    <a:pt x="3854" y="7204"/>
                  </a:lnTo>
                  <a:lnTo>
                    <a:pt x="3854" y="7204"/>
                  </a:lnTo>
                  <a:cubicBezTo>
                    <a:pt x="3793" y="7508"/>
                    <a:pt x="3702" y="7812"/>
                    <a:pt x="3641" y="8055"/>
                  </a:cubicBezTo>
                  <a:cubicBezTo>
                    <a:pt x="3550" y="8359"/>
                    <a:pt x="3489" y="8724"/>
                    <a:pt x="3398" y="9028"/>
                  </a:cubicBezTo>
                  <a:cubicBezTo>
                    <a:pt x="2912" y="9180"/>
                    <a:pt x="2365" y="9727"/>
                    <a:pt x="1878" y="10274"/>
                  </a:cubicBezTo>
                  <a:lnTo>
                    <a:pt x="1149" y="11004"/>
                  </a:lnTo>
                  <a:cubicBezTo>
                    <a:pt x="1057" y="11064"/>
                    <a:pt x="997" y="11216"/>
                    <a:pt x="1088" y="11338"/>
                  </a:cubicBezTo>
                  <a:cubicBezTo>
                    <a:pt x="1125" y="11412"/>
                    <a:pt x="1195" y="11452"/>
                    <a:pt x="1272" y="11452"/>
                  </a:cubicBezTo>
                  <a:cubicBezTo>
                    <a:pt x="1322" y="11452"/>
                    <a:pt x="1374" y="11435"/>
                    <a:pt x="1422" y="11399"/>
                  </a:cubicBezTo>
                  <a:cubicBezTo>
                    <a:pt x="1665" y="11247"/>
                    <a:pt x="1909" y="10943"/>
                    <a:pt x="2273" y="10608"/>
                  </a:cubicBezTo>
                  <a:cubicBezTo>
                    <a:pt x="2577" y="10305"/>
                    <a:pt x="2942" y="9879"/>
                    <a:pt x="3246" y="9666"/>
                  </a:cubicBezTo>
                  <a:lnTo>
                    <a:pt x="3246" y="9666"/>
                  </a:lnTo>
                  <a:cubicBezTo>
                    <a:pt x="3124" y="10153"/>
                    <a:pt x="2972" y="10608"/>
                    <a:pt x="2820" y="11095"/>
                  </a:cubicBezTo>
                  <a:cubicBezTo>
                    <a:pt x="2608" y="11368"/>
                    <a:pt x="2334" y="11612"/>
                    <a:pt x="2121" y="11703"/>
                  </a:cubicBezTo>
                  <a:cubicBezTo>
                    <a:pt x="2000" y="11794"/>
                    <a:pt x="1969" y="11946"/>
                    <a:pt x="2030" y="12067"/>
                  </a:cubicBezTo>
                  <a:cubicBezTo>
                    <a:pt x="2090" y="12127"/>
                    <a:pt x="2175" y="12173"/>
                    <a:pt x="2252" y="12173"/>
                  </a:cubicBezTo>
                  <a:cubicBezTo>
                    <a:pt x="2294" y="12173"/>
                    <a:pt x="2333" y="12160"/>
                    <a:pt x="2365" y="12128"/>
                  </a:cubicBezTo>
                  <a:cubicBezTo>
                    <a:pt x="2425" y="12098"/>
                    <a:pt x="2456" y="12098"/>
                    <a:pt x="2486" y="12067"/>
                  </a:cubicBezTo>
                  <a:lnTo>
                    <a:pt x="2486" y="12067"/>
                  </a:lnTo>
                  <a:cubicBezTo>
                    <a:pt x="2456" y="12128"/>
                    <a:pt x="2456" y="12159"/>
                    <a:pt x="2425" y="12250"/>
                  </a:cubicBezTo>
                  <a:cubicBezTo>
                    <a:pt x="2365" y="12371"/>
                    <a:pt x="2425" y="12523"/>
                    <a:pt x="2577" y="12584"/>
                  </a:cubicBezTo>
                  <a:cubicBezTo>
                    <a:pt x="2598" y="12591"/>
                    <a:pt x="2621" y="12595"/>
                    <a:pt x="2647" y="12595"/>
                  </a:cubicBezTo>
                  <a:cubicBezTo>
                    <a:pt x="2734" y="12595"/>
                    <a:pt x="2841" y="12550"/>
                    <a:pt x="2912" y="12432"/>
                  </a:cubicBezTo>
                  <a:cubicBezTo>
                    <a:pt x="3064" y="12098"/>
                    <a:pt x="3185" y="11703"/>
                    <a:pt x="3276" y="11338"/>
                  </a:cubicBezTo>
                  <a:cubicBezTo>
                    <a:pt x="3337" y="11247"/>
                    <a:pt x="3398" y="11216"/>
                    <a:pt x="3428" y="11156"/>
                  </a:cubicBezTo>
                  <a:cubicBezTo>
                    <a:pt x="3672" y="11338"/>
                    <a:pt x="3854" y="11642"/>
                    <a:pt x="3945" y="11855"/>
                  </a:cubicBezTo>
                  <a:cubicBezTo>
                    <a:pt x="3969" y="11950"/>
                    <a:pt x="4067" y="12026"/>
                    <a:pt x="4181" y="12026"/>
                  </a:cubicBezTo>
                  <a:cubicBezTo>
                    <a:pt x="4213" y="12026"/>
                    <a:pt x="4246" y="12020"/>
                    <a:pt x="4279" y="12007"/>
                  </a:cubicBezTo>
                  <a:cubicBezTo>
                    <a:pt x="4401" y="11976"/>
                    <a:pt x="4462" y="11824"/>
                    <a:pt x="4431" y="11672"/>
                  </a:cubicBezTo>
                  <a:cubicBezTo>
                    <a:pt x="4310" y="11308"/>
                    <a:pt x="3975" y="10791"/>
                    <a:pt x="3550" y="10578"/>
                  </a:cubicBezTo>
                  <a:cubicBezTo>
                    <a:pt x="3672" y="10183"/>
                    <a:pt x="3732" y="9849"/>
                    <a:pt x="3854" y="9484"/>
                  </a:cubicBezTo>
                  <a:cubicBezTo>
                    <a:pt x="4249" y="9666"/>
                    <a:pt x="4766" y="10548"/>
                    <a:pt x="5009" y="10882"/>
                  </a:cubicBezTo>
                  <a:lnTo>
                    <a:pt x="5070" y="11034"/>
                  </a:lnTo>
                  <a:cubicBezTo>
                    <a:pt x="5125" y="11108"/>
                    <a:pt x="5202" y="11148"/>
                    <a:pt x="5275" y="11148"/>
                  </a:cubicBezTo>
                  <a:cubicBezTo>
                    <a:pt x="5323" y="11148"/>
                    <a:pt x="5368" y="11131"/>
                    <a:pt x="5404" y="11095"/>
                  </a:cubicBezTo>
                  <a:cubicBezTo>
                    <a:pt x="5526" y="11034"/>
                    <a:pt x="5556" y="10882"/>
                    <a:pt x="5495" y="10760"/>
                  </a:cubicBezTo>
                  <a:lnTo>
                    <a:pt x="5404" y="10608"/>
                  </a:lnTo>
                  <a:cubicBezTo>
                    <a:pt x="5009" y="9940"/>
                    <a:pt x="4492" y="9210"/>
                    <a:pt x="3975" y="8998"/>
                  </a:cubicBezTo>
                  <a:cubicBezTo>
                    <a:pt x="4036" y="8724"/>
                    <a:pt x="4127" y="8420"/>
                    <a:pt x="4158" y="8146"/>
                  </a:cubicBezTo>
                  <a:cubicBezTo>
                    <a:pt x="4249" y="7873"/>
                    <a:pt x="4279" y="7660"/>
                    <a:pt x="4340" y="7387"/>
                  </a:cubicBezTo>
                  <a:cubicBezTo>
                    <a:pt x="4644" y="7812"/>
                    <a:pt x="5009" y="8298"/>
                    <a:pt x="5009" y="8633"/>
                  </a:cubicBezTo>
                  <a:cubicBezTo>
                    <a:pt x="5009" y="8785"/>
                    <a:pt x="5100" y="8906"/>
                    <a:pt x="5252" y="8906"/>
                  </a:cubicBezTo>
                  <a:cubicBezTo>
                    <a:pt x="5404" y="8906"/>
                    <a:pt x="5526" y="8785"/>
                    <a:pt x="5526" y="8633"/>
                  </a:cubicBezTo>
                  <a:cubicBezTo>
                    <a:pt x="5526" y="8116"/>
                    <a:pt x="5070" y="7447"/>
                    <a:pt x="4644" y="6931"/>
                  </a:cubicBezTo>
                  <a:cubicBezTo>
                    <a:pt x="4614" y="6839"/>
                    <a:pt x="4553" y="6779"/>
                    <a:pt x="4492" y="6748"/>
                  </a:cubicBezTo>
                  <a:cubicBezTo>
                    <a:pt x="4614" y="6292"/>
                    <a:pt x="4735" y="5776"/>
                    <a:pt x="4887" y="5320"/>
                  </a:cubicBezTo>
                  <a:cubicBezTo>
                    <a:pt x="4948" y="5441"/>
                    <a:pt x="5009" y="5563"/>
                    <a:pt x="5070" y="5624"/>
                  </a:cubicBezTo>
                  <a:cubicBezTo>
                    <a:pt x="5100" y="5715"/>
                    <a:pt x="5191" y="5776"/>
                    <a:pt x="5191" y="5867"/>
                  </a:cubicBezTo>
                  <a:cubicBezTo>
                    <a:pt x="5252" y="6019"/>
                    <a:pt x="5374" y="6171"/>
                    <a:pt x="5465" y="6353"/>
                  </a:cubicBezTo>
                  <a:cubicBezTo>
                    <a:pt x="5799" y="6961"/>
                    <a:pt x="6225" y="7599"/>
                    <a:pt x="6134" y="8268"/>
                  </a:cubicBezTo>
                  <a:cubicBezTo>
                    <a:pt x="6134" y="8420"/>
                    <a:pt x="6225" y="8511"/>
                    <a:pt x="6377" y="8511"/>
                  </a:cubicBezTo>
                  <a:cubicBezTo>
                    <a:pt x="6529" y="8511"/>
                    <a:pt x="6620" y="8450"/>
                    <a:pt x="6620" y="8298"/>
                  </a:cubicBezTo>
                  <a:cubicBezTo>
                    <a:pt x="6711" y="7539"/>
                    <a:pt x="6255" y="6779"/>
                    <a:pt x="5860" y="6140"/>
                  </a:cubicBezTo>
                  <a:cubicBezTo>
                    <a:pt x="5799" y="5988"/>
                    <a:pt x="5678" y="5836"/>
                    <a:pt x="5617" y="5684"/>
                  </a:cubicBezTo>
                  <a:cubicBezTo>
                    <a:pt x="5556" y="5593"/>
                    <a:pt x="5526" y="5532"/>
                    <a:pt x="5465" y="5441"/>
                  </a:cubicBezTo>
                  <a:cubicBezTo>
                    <a:pt x="5343" y="5259"/>
                    <a:pt x="5161" y="4955"/>
                    <a:pt x="5161" y="4803"/>
                  </a:cubicBezTo>
                  <a:cubicBezTo>
                    <a:pt x="5161" y="4712"/>
                    <a:pt x="5100" y="4651"/>
                    <a:pt x="5039" y="4621"/>
                  </a:cubicBezTo>
                  <a:cubicBezTo>
                    <a:pt x="5100" y="4225"/>
                    <a:pt x="5222" y="3861"/>
                    <a:pt x="5313" y="3496"/>
                  </a:cubicBezTo>
                  <a:cubicBezTo>
                    <a:pt x="5313" y="3435"/>
                    <a:pt x="5343" y="3344"/>
                    <a:pt x="5343" y="3283"/>
                  </a:cubicBezTo>
                  <a:cubicBezTo>
                    <a:pt x="5374" y="3344"/>
                    <a:pt x="5465" y="3466"/>
                    <a:pt x="5526" y="3557"/>
                  </a:cubicBezTo>
                  <a:cubicBezTo>
                    <a:pt x="5556" y="3618"/>
                    <a:pt x="5617" y="3648"/>
                    <a:pt x="5647" y="3739"/>
                  </a:cubicBezTo>
                  <a:cubicBezTo>
                    <a:pt x="6225" y="4560"/>
                    <a:pt x="6620" y="5684"/>
                    <a:pt x="6833" y="6779"/>
                  </a:cubicBezTo>
                  <a:cubicBezTo>
                    <a:pt x="6858" y="6905"/>
                    <a:pt x="6947" y="6969"/>
                    <a:pt x="7063" y="6969"/>
                  </a:cubicBezTo>
                  <a:cubicBezTo>
                    <a:pt x="7087" y="6969"/>
                    <a:pt x="7111" y="6966"/>
                    <a:pt x="7137" y="6961"/>
                  </a:cubicBezTo>
                  <a:cubicBezTo>
                    <a:pt x="7289" y="6931"/>
                    <a:pt x="7349" y="6809"/>
                    <a:pt x="7319" y="6657"/>
                  </a:cubicBezTo>
                  <a:cubicBezTo>
                    <a:pt x="7076" y="5472"/>
                    <a:pt x="6681" y="4347"/>
                    <a:pt x="6073" y="3466"/>
                  </a:cubicBezTo>
                  <a:cubicBezTo>
                    <a:pt x="6012" y="3405"/>
                    <a:pt x="5982" y="3314"/>
                    <a:pt x="5921" y="3283"/>
                  </a:cubicBezTo>
                  <a:cubicBezTo>
                    <a:pt x="5769" y="3101"/>
                    <a:pt x="5647" y="2888"/>
                    <a:pt x="5617" y="2706"/>
                  </a:cubicBezTo>
                  <a:cubicBezTo>
                    <a:pt x="5617" y="2645"/>
                    <a:pt x="5556" y="2584"/>
                    <a:pt x="5495" y="2554"/>
                  </a:cubicBezTo>
                  <a:cubicBezTo>
                    <a:pt x="5526" y="2432"/>
                    <a:pt x="5526" y="2341"/>
                    <a:pt x="5556" y="2219"/>
                  </a:cubicBezTo>
                  <a:lnTo>
                    <a:pt x="5647" y="1976"/>
                  </a:lnTo>
                  <a:cubicBezTo>
                    <a:pt x="5799" y="1429"/>
                    <a:pt x="5951" y="852"/>
                    <a:pt x="5951" y="274"/>
                  </a:cubicBezTo>
                  <a:cubicBezTo>
                    <a:pt x="5951" y="122"/>
                    <a:pt x="5830" y="61"/>
                    <a:pt x="5708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14387825" y="2593300"/>
              <a:ext cx="256100" cy="135075"/>
            </a:xfrm>
            <a:custGeom>
              <a:rect b="b" l="l" r="r" t="t"/>
              <a:pathLst>
                <a:path extrusionOk="0" h="5403" w="10244">
                  <a:moveTo>
                    <a:pt x="5046" y="0"/>
                  </a:moveTo>
                  <a:cubicBezTo>
                    <a:pt x="3471" y="0"/>
                    <a:pt x="2146" y="661"/>
                    <a:pt x="821" y="1571"/>
                  </a:cubicBezTo>
                  <a:cubicBezTo>
                    <a:pt x="487" y="1784"/>
                    <a:pt x="1" y="2058"/>
                    <a:pt x="31" y="2514"/>
                  </a:cubicBezTo>
                  <a:cubicBezTo>
                    <a:pt x="92" y="3395"/>
                    <a:pt x="1429" y="4185"/>
                    <a:pt x="2068" y="4581"/>
                  </a:cubicBezTo>
                  <a:cubicBezTo>
                    <a:pt x="2988" y="5120"/>
                    <a:pt x="4090" y="5403"/>
                    <a:pt x="5189" y="5403"/>
                  </a:cubicBezTo>
                  <a:cubicBezTo>
                    <a:pt x="6195" y="5403"/>
                    <a:pt x="7198" y="5166"/>
                    <a:pt x="8055" y="4672"/>
                  </a:cubicBezTo>
                  <a:cubicBezTo>
                    <a:pt x="8967" y="4155"/>
                    <a:pt x="10244" y="2848"/>
                    <a:pt x="9910" y="1450"/>
                  </a:cubicBezTo>
                  <a:cubicBezTo>
                    <a:pt x="9818" y="994"/>
                    <a:pt x="8998" y="812"/>
                    <a:pt x="8603" y="660"/>
                  </a:cubicBezTo>
                  <a:cubicBezTo>
                    <a:pt x="7630" y="234"/>
                    <a:pt x="6596" y="82"/>
                    <a:pt x="5533" y="21"/>
                  </a:cubicBezTo>
                  <a:cubicBezTo>
                    <a:pt x="5368" y="7"/>
                    <a:pt x="5205" y="0"/>
                    <a:pt x="5046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4"/>
            <p:cNvSpPr/>
            <p:nvPr/>
          </p:nvSpPr>
          <p:spPr>
            <a:xfrm>
              <a:off x="14361225" y="2588225"/>
              <a:ext cx="289550" cy="157600"/>
            </a:xfrm>
            <a:custGeom>
              <a:rect b="b" l="l" r="r" t="t"/>
              <a:pathLst>
                <a:path extrusionOk="0" h="6304" w="11582">
                  <a:moveTo>
                    <a:pt x="5545" y="1"/>
                  </a:moveTo>
                  <a:cubicBezTo>
                    <a:pt x="5518" y="1"/>
                    <a:pt x="5494" y="4"/>
                    <a:pt x="5472" y="11"/>
                  </a:cubicBezTo>
                  <a:cubicBezTo>
                    <a:pt x="4499" y="467"/>
                    <a:pt x="3587" y="1106"/>
                    <a:pt x="2949" y="1835"/>
                  </a:cubicBezTo>
                  <a:cubicBezTo>
                    <a:pt x="2919" y="1866"/>
                    <a:pt x="2828" y="1957"/>
                    <a:pt x="2797" y="2018"/>
                  </a:cubicBezTo>
                  <a:cubicBezTo>
                    <a:pt x="2676" y="2170"/>
                    <a:pt x="2524" y="2322"/>
                    <a:pt x="2372" y="2413"/>
                  </a:cubicBezTo>
                  <a:cubicBezTo>
                    <a:pt x="2341" y="2443"/>
                    <a:pt x="2280" y="2504"/>
                    <a:pt x="2280" y="2565"/>
                  </a:cubicBezTo>
                  <a:lnTo>
                    <a:pt x="1733" y="2565"/>
                  </a:lnTo>
                  <a:cubicBezTo>
                    <a:pt x="1217" y="2565"/>
                    <a:pt x="669" y="2565"/>
                    <a:pt x="183" y="2717"/>
                  </a:cubicBezTo>
                  <a:cubicBezTo>
                    <a:pt x="62" y="2747"/>
                    <a:pt x="1" y="2869"/>
                    <a:pt x="31" y="2990"/>
                  </a:cubicBezTo>
                  <a:cubicBezTo>
                    <a:pt x="57" y="3069"/>
                    <a:pt x="152" y="3148"/>
                    <a:pt x="256" y="3148"/>
                  </a:cubicBezTo>
                  <a:cubicBezTo>
                    <a:pt x="272" y="3148"/>
                    <a:pt x="288" y="3146"/>
                    <a:pt x="305" y="3142"/>
                  </a:cubicBezTo>
                  <a:cubicBezTo>
                    <a:pt x="761" y="3021"/>
                    <a:pt x="1247" y="3021"/>
                    <a:pt x="1733" y="3021"/>
                  </a:cubicBezTo>
                  <a:lnTo>
                    <a:pt x="2463" y="3021"/>
                  </a:lnTo>
                  <a:cubicBezTo>
                    <a:pt x="2949" y="3902"/>
                    <a:pt x="3648" y="4692"/>
                    <a:pt x="4287" y="5483"/>
                  </a:cubicBezTo>
                  <a:cubicBezTo>
                    <a:pt x="4439" y="5665"/>
                    <a:pt x="4560" y="5817"/>
                    <a:pt x="4712" y="6030"/>
                  </a:cubicBezTo>
                  <a:cubicBezTo>
                    <a:pt x="4746" y="6080"/>
                    <a:pt x="4807" y="6103"/>
                    <a:pt x="4870" y="6103"/>
                  </a:cubicBezTo>
                  <a:cubicBezTo>
                    <a:pt x="4922" y="6103"/>
                    <a:pt x="4975" y="6088"/>
                    <a:pt x="5016" y="6060"/>
                  </a:cubicBezTo>
                  <a:cubicBezTo>
                    <a:pt x="5107" y="5969"/>
                    <a:pt x="5107" y="5817"/>
                    <a:pt x="5046" y="5756"/>
                  </a:cubicBezTo>
                  <a:cubicBezTo>
                    <a:pt x="4894" y="5574"/>
                    <a:pt x="4773" y="5422"/>
                    <a:pt x="4621" y="5240"/>
                  </a:cubicBezTo>
                  <a:cubicBezTo>
                    <a:pt x="4043" y="4510"/>
                    <a:pt x="3435" y="3781"/>
                    <a:pt x="2980" y="3021"/>
                  </a:cubicBezTo>
                  <a:lnTo>
                    <a:pt x="3223" y="3021"/>
                  </a:lnTo>
                  <a:cubicBezTo>
                    <a:pt x="3587" y="3021"/>
                    <a:pt x="4013" y="2990"/>
                    <a:pt x="4439" y="2990"/>
                  </a:cubicBezTo>
                  <a:cubicBezTo>
                    <a:pt x="5258" y="3961"/>
                    <a:pt x="6168" y="5144"/>
                    <a:pt x="7018" y="6298"/>
                  </a:cubicBezTo>
                  <a:lnTo>
                    <a:pt x="7018" y="6298"/>
                  </a:lnTo>
                  <a:cubicBezTo>
                    <a:pt x="6935" y="6183"/>
                    <a:pt x="7054" y="6211"/>
                    <a:pt x="7174" y="6151"/>
                  </a:cubicBezTo>
                  <a:cubicBezTo>
                    <a:pt x="7296" y="6060"/>
                    <a:pt x="7296" y="5908"/>
                    <a:pt x="7205" y="5847"/>
                  </a:cubicBezTo>
                  <a:cubicBezTo>
                    <a:pt x="6445" y="4784"/>
                    <a:pt x="5624" y="3750"/>
                    <a:pt x="4864" y="2808"/>
                  </a:cubicBezTo>
                  <a:lnTo>
                    <a:pt x="5958" y="2808"/>
                  </a:lnTo>
                  <a:cubicBezTo>
                    <a:pt x="5958" y="2808"/>
                    <a:pt x="5958" y="2838"/>
                    <a:pt x="5989" y="2838"/>
                  </a:cubicBezTo>
                  <a:lnTo>
                    <a:pt x="6323" y="3173"/>
                  </a:lnTo>
                  <a:cubicBezTo>
                    <a:pt x="6597" y="3416"/>
                    <a:pt x="6870" y="3629"/>
                    <a:pt x="6992" y="3902"/>
                  </a:cubicBezTo>
                  <a:cubicBezTo>
                    <a:pt x="7038" y="3995"/>
                    <a:pt x="7120" y="4035"/>
                    <a:pt x="7210" y="4035"/>
                  </a:cubicBezTo>
                  <a:cubicBezTo>
                    <a:pt x="7238" y="4035"/>
                    <a:pt x="7267" y="4031"/>
                    <a:pt x="7296" y="4024"/>
                  </a:cubicBezTo>
                  <a:cubicBezTo>
                    <a:pt x="7387" y="3933"/>
                    <a:pt x="7448" y="3811"/>
                    <a:pt x="7387" y="3720"/>
                  </a:cubicBezTo>
                  <a:cubicBezTo>
                    <a:pt x="7235" y="3355"/>
                    <a:pt x="6931" y="3112"/>
                    <a:pt x="6627" y="2869"/>
                  </a:cubicBezTo>
                  <a:lnTo>
                    <a:pt x="6597" y="2838"/>
                  </a:lnTo>
                  <a:lnTo>
                    <a:pt x="7448" y="2838"/>
                  </a:lnTo>
                  <a:cubicBezTo>
                    <a:pt x="7752" y="2838"/>
                    <a:pt x="7995" y="2838"/>
                    <a:pt x="8299" y="2777"/>
                  </a:cubicBezTo>
                  <a:cubicBezTo>
                    <a:pt x="8572" y="3173"/>
                    <a:pt x="9180" y="3507"/>
                    <a:pt x="9758" y="3811"/>
                  </a:cubicBezTo>
                  <a:cubicBezTo>
                    <a:pt x="10092" y="4024"/>
                    <a:pt x="10396" y="4145"/>
                    <a:pt x="10548" y="4297"/>
                  </a:cubicBezTo>
                  <a:cubicBezTo>
                    <a:pt x="10590" y="4340"/>
                    <a:pt x="10639" y="4362"/>
                    <a:pt x="10689" y="4362"/>
                  </a:cubicBezTo>
                  <a:cubicBezTo>
                    <a:pt x="10746" y="4362"/>
                    <a:pt x="10803" y="4332"/>
                    <a:pt x="10852" y="4267"/>
                  </a:cubicBezTo>
                  <a:cubicBezTo>
                    <a:pt x="10943" y="4206"/>
                    <a:pt x="10943" y="4054"/>
                    <a:pt x="10822" y="3963"/>
                  </a:cubicBezTo>
                  <a:cubicBezTo>
                    <a:pt x="10639" y="3811"/>
                    <a:pt x="10335" y="3629"/>
                    <a:pt x="9940" y="3446"/>
                  </a:cubicBezTo>
                  <a:cubicBezTo>
                    <a:pt x="9606" y="3264"/>
                    <a:pt x="9180" y="3021"/>
                    <a:pt x="8876" y="2777"/>
                  </a:cubicBezTo>
                  <a:cubicBezTo>
                    <a:pt x="9332" y="2777"/>
                    <a:pt x="9788" y="2777"/>
                    <a:pt x="10214" y="2838"/>
                  </a:cubicBezTo>
                  <a:cubicBezTo>
                    <a:pt x="10487" y="2929"/>
                    <a:pt x="10730" y="3142"/>
                    <a:pt x="10943" y="3325"/>
                  </a:cubicBezTo>
                  <a:cubicBezTo>
                    <a:pt x="10974" y="3355"/>
                    <a:pt x="11027" y="3370"/>
                    <a:pt x="11084" y="3370"/>
                  </a:cubicBezTo>
                  <a:cubicBezTo>
                    <a:pt x="11141" y="3370"/>
                    <a:pt x="11202" y="3355"/>
                    <a:pt x="11247" y="3325"/>
                  </a:cubicBezTo>
                  <a:cubicBezTo>
                    <a:pt x="11308" y="3233"/>
                    <a:pt x="11308" y="3081"/>
                    <a:pt x="11247" y="3021"/>
                  </a:cubicBezTo>
                  <a:cubicBezTo>
                    <a:pt x="11186" y="2990"/>
                    <a:pt x="11156" y="2990"/>
                    <a:pt x="11156" y="2929"/>
                  </a:cubicBezTo>
                  <a:lnTo>
                    <a:pt x="11308" y="2929"/>
                  </a:lnTo>
                  <a:cubicBezTo>
                    <a:pt x="11430" y="2929"/>
                    <a:pt x="11551" y="2869"/>
                    <a:pt x="11582" y="2747"/>
                  </a:cubicBezTo>
                  <a:cubicBezTo>
                    <a:pt x="11582" y="2626"/>
                    <a:pt x="11490" y="2534"/>
                    <a:pt x="11399" y="2474"/>
                  </a:cubicBezTo>
                  <a:cubicBezTo>
                    <a:pt x="11034" y="2443"/>
                    <a:pt x="10700" y="2413"/>
                    <a:pt x="10366" y="2413"/>
                  </a:cubicBezTo>
                  <a:cubicBezTo>
                    <a:pt x="10275" y="2382"/>
                    <a:pt x="10214" y="2322"/>
                    <a:pt x="10183" y="2322"/>
                  </a:cubicBezTo>
                  <a:cubicBezTo>
                    <a:pt x="10275" y="2109"/>
                    <a:pt x="10518" y="1866"/>
                    <a:pt x="10700" y="1714"/>
                  </a:cubicBezTo>
                  <a:cubicBezTo>
                    <a:pt x="10822" y="1653"/>
                    <a:pt x="10822" y="1501"/>
                    <a:pt x="10791" y="1410"/>
                  </a:cubicBezTo>
                  <a:cubicBezTo>
                    <a:pt x="10733" y="1352"/>
                    <a:pt x="10651" y="1331"/>
                    <a:pt x="10583" y="1331"/>
                  </a:cubicBezTo>
                  <a:cubicBezTo>
                    <a:pt x="10544" y="1331"/>
                    <a:pt x="10510" y="1338"/>
                    <a:pt x="10487" y="1349"/>
                  </a:cubicBezTo>
                  <a:cubicBezTo>
                    <a:pt x="10183" y="1531"/>
                    <a:pt x="9819" y="1926"/>
                    <a:pt x="9727" y="2382"/>
                  </a:cubicBezTo>
                  <a:lnTo>
                    <a:pt x="8694" y="2382"/>
                  </a:lnTo>
                  <a:cubicBezTo>
                    <a:pt x="8755" y="1987"/>
                    <a:pt x="9423" y="1318"/>
                    <a:pt x="9636" y="1075"/>
                  </a:cubicBezTo>
                  <a:lnTo>
                    <a:pt x="9758" y="954"/>
                  </a:lnTo>
                  <a:cubicBezTo>
                    <a:pt x="9819" y="893"/>
                    <a:pt x="9819" y="741"/>
                    <a:pt x="9758" y="650"/>
                  </a:cubicBezTo>
                  <a:cubicBezTo>
                    <a:pt x="9712" y="619"/>
                    <a:pt x="9651" y="604"/>
                    <a:pt x="9594" y="604"/>
                  </a:cubicBezTo>
                  <a:cubicBezTo>
                    <a:pt x="9537" y="604"/>
                    <a:pt x="9484" y="619"/>
                    <a:pt x="9454" y="650"/>
                  </a:cubicBezTo>
                  <a:lnTo>
                    <a:pt x="9332" y="771"/>
                  </a:lnTo>
                  <a:cubicBezTo>
                    <a:pt x="8846" y="1318"/>
                    <a:pt x="8299" y="1926"/>
                    <a:pt x="8268" y="2382"/>
                  </a:cubicBezTo>
                  <a:lnTo>
                    <a:pt x="6840" y="2382"/>
                  </a:lnTo>
                  <a:cubicBezTo>
                    <a:pt x="7083" y="2018"/>
                    <a:pt x="7478" y="1562"/>
                    <a:pt x="7782" y="1501"/>
                  </a:cubicBezTo>
                  <a:cubicBezTo>
                    <a:pt x="7904" y="1470"/>
                    <a:pt x="7964" y="1349"/>
                    <a:pt x="7934" y="1227"/>
                  </a:cubicBezTo>
                  <a:cubicBezTo>
                    <a:pt x="7909" y="1127"/>
                    <a:pt x="7821" y="1068"/>
                    <a:pt x="7723" y="1068"/>
                  </a:cubicBezTo>
                  <a:cubicBezTo>
                    <a:pt x="7702" y="1068"/>
                    <a:pt x="7681" y="1070"/>
                    <a:pt x="7660" y="1075"/>
                  </a:cubicBezTo>
                  <a:cubicBezTo>
                    <a:pt x="7174" y="1197"/>
                    <a:pt x="6749" y="1774"/>
                    <a:pt x="6384" y="2230"/>
                  </a:cubicBezTo>
                  <a:cubicBezTo>
                    <a:pt x="6323" y="2291"/>
                    <a:pt x="6293" y="2322"/>
                    <a:pt x="6232" y="2413"/>
                  </a:cubicBezTo>
                  <a:lnTo>
                    <a:pt x="4925" y="2413"/>
                  </a:lnTo>
                  <a:lnTo>
                    <a:pt x="5168" y="2170"/>
                  </a:lnTo>
                  <a:lnTo>
                    <a:pt x="5320" y="2018"/>
                  </a:lnTo>
                  <a:lnTo>
                    <a:pt x="5654" y="1683"/>
                  </a:lnTo>
                  <a:cubicBezTo>
                    <a:pt x="6080" y="1227"/>
                    <a:pt x="6566" y="741"/>
                    <a:pt x="7144" y="650"/>
                  </a:cubicBezTo>
                  <a:cubicBezTo>
                    <a:pt x="7235" y="619"/>
                    <a:pt x="7326" y="498"/>
                    <a:pt x="7326" y="407"/>
                  </a:cubicBezTo>
                  <a:cubicBezTo>
                    <a:pt x="7296" y="285"/>
                    <a:pt x="7174" y="194"/>
                    <a:pt x="7053" y="194"/>
                  </a:cubicBezTo>
                  <a:cubicBezTo>
                    <a:pt x="6384" y="315"/>
                    <a:pt x="5837" y="893"/>
                    <a:pt x="5350" y="1379"/>
                  </a:cubicBezTo>
                  <a:lnTo>
                    <a:pt x="5016" y="1714"/>
                  </a:lnTo>
                  <a:lnTo>
                    <a:pt x="4803" y="1926"/>
                  </a:lnTo>
                  <a:cubicBezTo>
                    <a:pt x="4651" y="2078"/>
                    <a:pt x="4469" y="2291"/>
                    <a:pt x="4317" y="2322"/>
                  </a:cubicBezTo>
                  <a:cubicBezTo>
                    <a:pt x="4256" y="2322"/>
                    <a:pt x="4195" y="2413"/>
                    <a:pt x="4165" y="2474"/>
                  </a:cubicBezTo>
                  <a:cubicBezTo>
                    <a:pt x="3831" y="2474"/>
                    <a:pt x="3496" y="2474"/>
                    <a:pt x="3132" y="2534"/>
                  </a:cubicBezTo>
                  <a:lnTo>
                    <a:pt x="2949" y="2534"/>
                  </a:lnTo>
                  <a:cubicBezTo>
                    <a:pt x="3040" y="2443"/>
                    <a:pt x="3071" y="2382"/>
                    <a:pt x="3132" y="2291"/>
                  </a:cubicBezTo>
                  <a:cubicBezTo>
                    <a:pt x="3192" y="2261"/>
                    <a:pt x="3223" y="2170"/>
                    <a:pt x="3283" y="2139"/>
                  </a:cubicBezTo>
                  <a:cubicBezTo>
                    <a:pt x="3891" y="1470"/>
                    <a:pt x="4742" y="863"/>
                    <a:pt x="5654" y="437"/>
                  </a:cubicBezTo>
                  <a:cubicBezTo>
                    <a:pt x="5776" y="407"/>
                    <a:pt x="5806" y="255"/>
                    <a:pt x="5776" y="133"/>
                  </a:cubicBezTo>
                  <a:cubicBezTo>
                    <a:pt x="5730" y="40"/>
                    <a:pt x="5630" y="1"/>
                    <a:pt x="5545" y="1"/>
                  </a:cubicBezTo>
                  <a:close/>
                  <a:moveTo>
                    <a:pt x="7018" y="6298"/>
                  </a:moveTo>
                  <a:cubicBezTo>
                    <a:pt x="7019" y="6300"/>
                    <a:pt x="7021" y="6301"/>
                    <a:pt x="7022" y="6303"/>
                  </a:cubicBezTo>
                  <a:cubicBezTo>
                    <a:pt x="7021" y="6301"/>
                    <a:pt x="7019" y="6300"/>
                    <a:pt x="7018" y="6298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14327025" y="3043575"/>
              <a:ext cx="217375" cy="149225"/>
            </a:xfrm>
            <a:custGeom>
              <a:rect b="b" l="l" r="r" t="t"/>
              <a:pathLst>
                <a:path extrusionOk="0" h="5969" w="8695">
                  <a:moveTo>
                    <a:pt x="1815" y="1"/>
                  </a:moveTo>
                  <a:cubicBezTo>
                    <a:pt x="1697" y="1"/>
                    <a:pt x="1579" y="2"/>
                    <a:pt x="1460" y="4"/>
                  </a:cubicBezTo>
                  <a:cubicBezTo>
                    <a:pt x="1408" y="4"/>
                    <a:pt x="1352" y="4"/>
                    <a:pt x="1294" y="4"/>
                  </a:cubicBezTo>
                  <a:cubicBezTo>
                    <a:pt x="946" y="4"/>
                    <a:pt x="522" y="26"/>
                    <a:pt x="366" y="339"/>
                  </a:cubicBezTo>
                  <a:cubicBezTo>
                    <a:pt x="1" y="1068"/>
                    <a:pt x="639" y="2314"/>
                    <a:pt x="943" y="2922"/>
                  </a:cubicBezTo>
                  <a:cubicBezTo>
                    <a:pt x="1764" y="4594"/>
                    <a:pt x="3588" y="5871"/>
                    <a:pt x="5503" y="5962"/>
                  </a:cubicBezTo>
                  <a:cubicBezTo>
                    <a:pt x="5567" y="5966"/>
                    <a:pt x="5635" y="5968"/>
                    <a:pt x="5706" y="5968"/>
                  </a:cubicBezTo>
                  <a:cubicBezTo>
                    <a:pt x="6665" y="5968"/>
                    <a:pt x="8118" y="5570"/>
                    <a:pt x="8542" y="4381"/>
                  </a:cubicBezTo>
                  <a:cubicBezTo>
                    <a:pt x="8694" y="3986"/>
                    <a:pt x="8147" y="3439"/>
                    <a:pt x="7934" y="3135"/>
                  </a:cubicBezTo>
                  <a:cubicBezTo>
                    <a:pt x="7357" y="2314"/>
                    <a:pt x="6688" y="1676"/>
                    <a:pt x="5867" y="1099"/>
                  </a:cubicBezTo>
                  <a:cubicBezTo>
                    <a:pt x="4657" y="198"/>
                    <a:pt x="3290" y="1"/>
                    <a:pt x="1815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14309550" y="3036625"/>
              <a:ext cx="232550" cy="166050"/>
            </a:xfrm>
            <a:custGeom>
              <a:rect b="b" l="l" r="r" t="t"/>
              <a:pathLst>
                <a:path extrusionOk="0" h="6642" w="9302">
                  <a:moveTo>
                    <a:pt x="243" y="1"/>
                  </a:moveTo>
                  <a:cubicBezTo>
                    <a:pt x="152" y="1"/>
                    <a:pt x="81" y="55"/>
                    <a:pt x="31" y="130"/>
                  </a:cubicBezTo>
                  <a:cubicBezTo>
                    <a:pt x="1" y="252"/>
                    <a:pt x="92" y="343"/>
                    <a:pt x="183" y="404"/>
                  </a:cubicBezTo>
                  <a:cubicBezTo>
                    <a:pt x="609" y="495"/>
                    <a:pt x="1004" y="769"/>
                    <a:pt x="1369" y="1012"/>
                  </a:cubicBezTo>
                  <a:lnTo>
                    <a:pt x="1551" y="1103"/>
                  </a:lnTo>
                  <a:cubicBezTo>
                    <a:pt x="1673" y="1194"/>
                    <a:pt x="1825" y="1255"/>
                    <a:pt x="1946" y="1346"/>
                  </a:cubicBezTo>
                  <a:cubicBezTo>
                    <a:pt x="1916" y="2258"/>
                    <a:pt x="2007" y="3200"/>
                    <a:pt x="2129" y="4143"/>
                  </a:cubicBezTo>
                  <a:cubicBezTo>
                    <a:pt x="2159" y="4355"/>
                    <a:pt x="2159" y="4568"/>
                    <a:pt x="2220" y="4751"/>
                  </a:cubicBezTo>
                  <a:cubicBezTo>
                    <a:pt x="2220" y="4872"/>
                    <a:pt x="2311" y="4963"/>
                    <a:pt x="2433" y="4963"/>
                  </a:cubicBezTo>
                  <a:cubicBezTo>
                    <a:pt x="2554" y="4963"/>
                    <a:pt x="2615" y="4842"/>
                    <a:pt x="2615" y="4720"/>
                  </a:cubicBezTo>
                  <a:cubicBezTo>
                    <a:pt x="2584" y="4538"/>
                    <a:pt x="2584" y="4295"/>
                    <a:pt x="2554" y="4112"/>
                  </a:cubicBezTo>
                  <a:cubicBezTo>
                    <a:pt x="2433" y="3292"/>
                    <a:pt x="2372" y="2441"/>
                    <a:pt x="2372" y="1620"/>
                  </a:cubicBezTo>
                  <a:lnTo>
                    <a:pt x="2372" y="1620"/>
                  </a:lnTo>
                  <a:cubicBezTo>
                    <a:pt x="2433" y="1650"/>
                    <a:pt x="2463" y="1681"/>
                    <a:pt x="2554" y="1711"/>
                  </a:cubicBezTo>
                  <a:cubicBezTo>
                    <a:pt x="2858" y="1924"/>
                    <a:pt x="3192" y="2106"/>
                    <a:pt x="3496" y="2289"/>
                  </a:cubicBezTo>
                  <a:cubicBezTo>
                    <a:pt x="3648" y="3474"/>
                    <a:pt x="3800" y="4842"/>
                    <a:pt x="3892" y="6118"/>
                  </a:cubicBezTo>
                  <a:cubicBezTo>
                    <a:pt x="3892" y="6179"/>
                    <a:pt x="3952" y="6240"/>
                    <a:pt x="4074" y="6240"/>
                  </a:cubicBezTo>
                  <a:cubicBezTo>
                    <a:pt x="4195" y="6240"/>
                    <a:pt x="4256" y="6149"/>
                    <a:pt x="4256" y="6027"/>
                  </a:cubicBezTo>
                  <a:cubicBezTo>
                    <a:pt x="4195" y="4842"/>
                    <a:pt x="4074" y="3596"/>
                    <a:pt x="3922" y="2532"/>
                  </a:cubicBezTo>
                  <a:lnTo>
                    <a:pt x="3922" y="2532"/>
                  </a:lnTo>
                  <a:cubicBezTo>
                    <a:pt x="4195" y="2714"/>
                    <a:pt x="4469" y="2896"/>
                    <a:pt x="4743" y="3048"/>
                  </a:cubicBezTo>
                  <a:lnTo>
                    <a:pt x="4743" y="3079"/>
                  </a:lnTo>
                  <a:lnTo>
                    <a:pt x="4864" y="3565"/>
                  </a:lnTo>
                  <a:cubicBezTo>
                    <a:pt x="4955" y="3839"/>
                    <a:pt x="5016" y="4173"/>
                    <a:pt x="5016" y="4416"/>
                  </a:cubicBezTo>
                  <a:cubicBezTo>
                    <a:pt x="5016" y="4538"/>
                    <a:pt x="5107" y="4659"/>
                    <a:pt x="5199" y="4659"/>
                  </a:cubicBezTo>
                  <a:cubicBezTo>
                    <a:pt x="5320" y="4659"/>
                    <a:pt x="5442" y="4568"/>
                    <a:pt x="5442" y="4447"/>
                  </a:cubicBezTo>
                  <a:cubicBezTo>
                    <a:pt x="5472" y="4112"/>
                    <a:pt x="5350" y="3778"/>
                    <a:pt x="5290" y="3444"/>
                  </a:cubicBezTo>
                  <a:lnTo>
                    <a:pt x="5290" y="3383"/>
                  </a:lnTo>
                  <a:cubicBezTo>
                    <a:pt x="5502" y="3504"/>
                    <a:pt x="5685" y="3656"/>
                    <a:pt x="5928" y="3778"/>
                  </a:cubicBezTo>
                  <a:cubicBezTo>
                    <a:pt x="6141" y="3930"/>
                    <a:pt x="6384" y="4051"/>
                    <a:pt x="6597" y="4203"/>
                  </a:cubicBezTo>
                  <a:cubicBezTo>
                    <a:pt x="6597" y="4599"/>
                    <a:pt x="6901" y="5176"/>
                    <a:pt x="7205" y="5723"/>
                  </a:cubicBezTo>
                  <a:cubicBezTo>
                    <a:pt x="7357" y="6027"/>
                    <a:pt x="7569" y="6270"/>
                    <a:pt x="7600" y="6483"/>
                  </a:cubicBezTo>
                  <a:cubicBezTo>
                    <a:pt x="7626" y="6562"/>
                    <a:pt x="7721" y="6641"/>
                    <a:pt x="7825" y="6641"/>
                  </a:cubicBezTo>
                  <a:cubicBezTo>
                    <a:pt x="7841" y="6641"/>
                    <a:pt x="7857" y="6639"/>
                    <a:pt x="7873" y="6635"/>
                  </a:cubicBezTo>
                  <a:cubicBezTo>
                    <a:pt x="7965" y="6574"/>
                    <a:pt x="8056" y="6483"/>
                    <a:pt x="8025" y="6362"/>
                  </a:cubicBezTo>
                  <a:cubicBezTo>
                    <a:pt x="7934" y="6118"/>
                    <a:pt x="7782" y="5875"/>
                    <a:pt x="7600" y="5510"/>
                  </a:cubicBezTo>
                  <a:cubicBezTo>
                    <a:pt x="7448" y="5207"/>
                    <a:pt x="7235" y="4811"/>
                    <a:pt x="7113" y="4507"/>
                  </a:cubicBezTo>
                  <a:lnTo>
                    <a:pt x="7113" y="4507"/>
                  </a:lnTo>
                  <a:lnTo>
                    <a:pt x="8147" y="5176"/>
                  </a:lnTo>
                  <a:cubicBezTo>
                    <a:pt x="8299" y="5419"/>
                    <a:pt x="8390" y="5662"/>
                    <a:pt x="8451" y="5906"/>
                  </a:cubicBezTo>
                  <a:cubicBezTo>
                    <a:pt x="8476" y="6006"/>
                    <a:pt x="8564" y="6065"/>
                    <a:pt x="8645" y="6065"/>
                  </a:cubicBezTo>
                  <a:cubicBezTo>
                    <a:pt x="8662" y="6065"/>
                    <a:pt x="8678" y="6063"/>
                    <a:pt x="8694" y="6058"/>
                  </a:cubicBezTo>
                  <a:cubicBezTo>
                    <a:pt x="8816" y="6027"/>
                    <a:pt x="8907" y="5906"/>
                    <a:pt x="8846" y="5784"/>
                  </a:cubicBezTo>
                  <a:cubicBezTo>
                    <a:pt x="8846" y="5754"/>
                    <a:pt x="8816" y="5723"/>
                    <a:pt x="8816" y="5662"/>
                  </a:cubicBezTo>
                  <a:lnTo>
                    <a:pt x="8816" y="5662"/>
                  </a:lnTo>
                  <a:cubicBezTo>
                    <a:pt x="8846" y="5723"/>
                    <a:pt x="8907" y="5754"/>
                    <a:pt x="8937" y="5754"/>
                  </a:cubicBezTo>
                  <a:cubicBezTo>
                    <a:pt x="8965" y="5781"/>
                    <a:pt x="9010" y="5796"/>
                    <a:pt x="9061" y="5796"/>
                  </a:cubicBezTo>
                  <a:cubicBezTo>
                    <a:pt x="9122" y="5796"/>
                    <a:pt x="9191" y="5773"/>
                    <a:pt x="9241" y="5723"/>
                  </a:cubicBezTo>
                  <a:cubicBezTo>
                    <a:pt x="9302" y="5632"/>
                    <a:pt x="9302" y="5480"/>
                    <a:pt x="9211" y="5419"/>
                  </a:cubicBezTo>
                  <a:cubicBezTo>
                    <a:pt x="8937" y="5207"/>
                    <a:pt x="8694" y="5024"/>
                    <a:pt x="8451" y="4842"/>
                  </a:cubicBezTo>
                  <a:cubicBezTo>
                    <a:pt x="8390" y="4811"/>
                    <a:pt x="8360" y="4720"/>
                    <a:pt x="8329" y="4690"/>
                  </a:cubicBezTo>
                  <a:cubicBezTo>
                    <a:pt x="8512" y="4568"/>
                    <a:pt x="8816" y="4507"/>
                    <a:pt x="8998" y="4507"/>
                  </a:cubicBezTo>
                  <a:cubicBezTo>
                    <a:pt x="9120" y="4507"/>
                    <a:pt x="9211" y="4386"/>
                    <a:pt x="9211" y="4264"/>
                  </a:cubicBezTo>
                  <a:cubicBezTo>
                    <a:pt x="9211" y="4143"/>
                    <a:pt x="9089" y="4082"/>
                    <a:pt x="8968" y="4082"/>
                  </a:cubicBezTo>
                  <a:cubicBezTo>
                    <a:pt x="8664" y="4082"/>
                    <a:pt x="8177" y="4203"/>
                    <a:pt x="7873" y="4507"/>
                  </a:cubicBezTo>
                  <a:cubicBezTo>
                    <a:pt x="7600" y="4295"/>
                    <a:pt x="7326" y="4143"/>
                    <a:pt x="7083" y="3991"/>
                  </a:cubicBezTo>
                  <a:cubicBezTo>
                    <a:pt x="7326" y="3748"/>
                    <a:pt x="8147" y="3535"/>
                    <a:pt x="8451" y="3474"/>
                  </a:cubicBezTo>
                  <a:lnTo>
                    <a:pt x="8542" y="3444"/>
                  </a:lnTo>
                  <a:cubicBezTo>
                    <a:pt x="8664" y="3383"/>
                    <a:pt x="8755" y="3292"/>
                    <a:pt x="8694" y="3170"/>
                  </a:cubicBezTo>
                  <a:cubicBezTo>
                    <a:pt x="8669" y="3069"/>
                    <a:pt x="8581" y="3010"/>
                    <a:pt x="8500" y="3010"/>
                  </a:cubicBezTo>
                  <a:cubicBezTo>
                    <a:pt x="8483" y="3010"/>
                    <a:pt x="8467" y="3013"/>
                    <a:pt x="8451" y="3018"/>
                  </a:cubicBezTo>
                  <a:lnTo>
                    <a:pt x="8329" y="3048"/>
                  </a:lnTo>
                  <a:cubicBezTo>
                    <a:pt x="7691" y="3200"/>
                    <a:pt x="6992" y="3444"/>
                    <a:pt x="6688" y="3778"/>
                  </a:cubicBezTo>
                  <a:cubicBezTo>
                    <a:pt x="6506" y="3656"/>
                    <a:pt x="6262" y="3535"/>
                    <a:pt x="6080" y="3383"/>
                  </a:cubicBezTo>
                  <a:cubicBezTo>
                    <a:pt x="5898" y="3292"/>
                    <a:pt x="5715" y="3170"/>
                    <a:pt x="5563" y="3048"/>
                  </a:cubicBezTo>
                  <a:cubicBezTo>
                    <a:pt x="5835" y="2935"/>
                    <a:pt x="6175" y="2822"/>
                    <a:pt x="6443" y="2822"/>
                  </a:cubicBezTo>
                  <a:cubicBezTo>
                    <a:pt x="6535" y="2822"/>
                    <a:pt x="6618" y="2835"/>
                    <a:pt x="6688" y="2866"/>
                  </a:cubicBezTo>
                  <a:cubicBezTo>
                    <a:pt x="6709" y="2871"/>
                    <a:pt x="6730" y="2874"/>
                    <a:pt x="6750" y="2874"/>
                  </a:cubicBezTo>
                  <a:cubicBezTo>
                    <a:pt x="6849" y="2874"/>
                    <a:pt x="6936" y="2815"/>
                    <a:pt x="6961" y="2714"/>
                  </a:cubicBezTo>
                  <a:cubicBezTo>
                    <a:pt x="6992" y="2592"/>
                    <a:pt x="6931" y="2471"/>
                    <a:pt x="6809" y="2441"/>
                  </a:cubicBezTo>
                  <a:cubicBezTo>
                    <a:pt x="6716" y="2407"/>
                    <a:pt x="6612" y="2393"/>
                    <a:pt x="6501" y="2393"/>
                  </a:cubicBezTo>
                  <a:cubicBezTo>
                    <a:pt x="6110" y="2393"/>
                    <a:pt x="5638" y="2572"/>
                    <a:pt x="5259" y="2714"/>
                  </a:cubicBezTo>
                  <a:cubicBezTo>
                    <a:pt x="5168" y="2744"/>
                    <a:pt x="5138" y="2744"/>
                    <a:pt x="5047" y="2775"/>
                  </a:cubicBezTo>
                  <a:cubicBezTo>
                    <a:pt x="4712" y="2562"/>
                    <a:pt x="4378" y="2380"/>
                    <a:pt x="4074" y="2137"/>
                  </a:cubicBezTo>
                  <a:cubicBezTo>
                    <a:pt x="4195" y="2137"/>
                    <a:pt x="4256" y="2106"/>
                    <a:pt x="4378" y="2076"/>
                  </a:cubicBezTo>
                  <a:cubicBezTo>
                    <a:pt x="4439" y="2076"/>
                    <a:pt x="4530" y="2015"/>
                    <a:pt x="4560" y="2015"/>
                  </a:cubicBezTo>
                  <a:cubicBezTo>
                    <a:pt x="4712" y="1985"/>
                    <a:pt x="4864" y="1954"/>
                    <a:pt x="5016" y="1954"/>
                  </a:cubicBezTo>
                  <a:cubicBezTo>
                    <a:pt x="5381" y="1873"/>
                    <a:pt x="5786" y="1779"/>
                    <a:pt x="6151" y="1779"/>
                  </a:cubicBezTo>
                  <a:cubicBezTo>
                    <a:pt x="6333" y="1779"/>
                    <a:pt x="6506" y="1802"/>
                    <a:pt x="6658" y="1863"/>
                  </a:cubicBezTo>
                  <a:cubicBezTo>
                    <a:pt x="6691" y="1880"/>
                    <a:pt x="6723" y="1887"/>
                    <a:pt x="6752" y="1887"/>
                  </a:cubicBezTo>
                  <a:cubicBezTo>
                    <a:pt x="6828" y="1887"/>
                    <a:pt x="6887" y="1838"/>
                    <a:pt x="6931" y="1772"/>
                  </a:cubicBezTo>
                  <a:cubicBezTo>
                    <a:pt x="6961" y="1650"/>
                    <a:pt x="6931" y="1529"/>
                    <a:pt x="6809" y="1498"/>
                  </a:cubicBezTo>
                  <a:cubicBezTo>
                    <a:pt x="6573" y="1404"/>
                    <a:pt x="6322" y="1369"/>
                    <a:pt x="6069" y="1369"/>
                  </a:cubicBezTo>
                  <a:cubicBezTo>
                    <a:pt x="5671" y="1369"/>
                    <a:pt x="5266" y="1454"/>
                    <a:pt x="4895" y="1529"/>
                  </a:cubicBezTo>
                  <a:cubicBezTo>
                    <a:pt x="4743" y="1559"/>
                    <a:pt x="4591" y="1620"/>
                    <a:pt x="4499" y="1620"/>
                  </a:cubicBezTo>
                  <a:cubicBezTo>
                    <a:pt x="4408" y="1620"/>
                    <a:pt x="4347" y="1650"/>
                    <a:pt x="4256" y="1650"/>
                  </a:cubicBezTo>
                  <a:cubicBezTo>
                    <a:pt x="4118" y="1673"/>
                    <a:pt x="3927" y="1731"/>
                    <a:pt x="3789" y="1731"/>
                  </a:cubicBezTo>
                  <a:cubicBezTo>
                    <a:pt x="3746" y="1731"/>
                    <a:pt x="3708" y="1726"/>
                    <a:pt x="3679" y="1711"/>
                  </a:cubicBezTo>
                  <a:cubicBezTo>
                    <a:pt x="3662" y="1703"/>
                    <a:pt x="3644" y="1699"/>
                    <a:pt x="3625" y="1699"/>
                  </a:cubicBezTo>
                  <a:cubicBezTo>
                    <a:pt x="3573" y="1699"/>
                    <a:pt x="3519" y="1727"/>
                    <a:pt x="3496" y="1772"/>
                  </a:cubicBezTo>
                  <a:cubicBezTo>
                    <a:pt x="3223" y="1620"/>
                    <a:pt x="2980" y="1407"/>
                    <a:pt x="2706" y="1255"/>
                  </a:cubicBezTo>
                  <a:cubicBezTo>
                    <a:pt x="2676" y="1225"/>
                    <a:pt x="2584" y="1194"/>
                    <a:pt x="2554" y="1194"/>
                  </a:cubicBezTo>
                  <a:cubicBezTo>
                    <a:pt x="2615" y="1164"/>
                    <a:pt x="2706" y="1164"/>
                    <a:pt x="2828" y="1103"/>
                  </a:cubicBezTo>
                  <a:cubicBezTo>
                    <a:pt x="2888" y="1073"/>
                    <a:pt x="2919" y="1073"/>
                    <a:pt x="3010" y="1073"/>
                  </a:cubicBezTo>
                  <a:cubicBezTo>
                    <a:pt x="3529" y="933"/>
                    <a:pt x="4114" y="859"/>
                    <a:pt x="4712" y="859"/>
                  </a:cubicBezTo>
                  <a:cubicBezTo>
                    <a:pt x="5025" y="859"/>
                    <a:pt x="5342" y="879"/>
                    <a:pt x="5654" y="921"/>
                  </a:cubicBezTo>
                  <a:cubicBezTo>
                    <a:pt x="5776" y="921"/>
                    <a:pt x="5898" y="860"/>
                    <a:pt x="5898" y="738"/>
                  </a:cubicBezTo>
                  <a:cubicBezTo>
                    <a:pt x="5898" y="617"/>
                    <a:pt x="5806" y="495"/>
                    <a:pt x="5715" y="495"/>
                  </a:cubicBezTo>
                  <a:cubicBezTo>
                    <a:pt x="5423" y="469"/>
                    <a:pt x="5133" y="455"/>
                    <a:pt x="4848" y="455"/>
                  </a:cubicBezTo>
                  <a:cubicBezTo>
                    <a:pt x="4155" y="455"/>
                    <a:pt x="3491" y="536"/>
                    <a:pt x="2888" y="708"/>
                  </a:cubicBezTo>
                  <a:cubicBezTo>
                    <a:pt x="2828" y="708"/>
                    <a:pt x="2767" y="738"/>
                    <a:pt x="2706" y="769"/>
                  </a:cubicBezTo>
                  <a:cubicBezTo>
                    <a:pt x="2524" y="860"/>
                    <a:pt x="2372" y="890"/>
                    <a:pt x="2220" y="890"/>
                  </a:cubicBezTo>
                  <a:cubicBezTo>
                    <a:pt x="2159" y="890"/>
                    <a:pt x="2098" y="890"/>
                    <a:pt x="2068" y="921"/>
                  </a:cubicBezTo>
                  <a:cubicBezTo>
                    <a:pt x="1977" y="890"/>
                    <a:pt x="1916" y="799"/>
                    <a:pt x="1794" y="769"/>
                  </a:cubicBezTo>
                  <a:lnTo>
                    <a:pt x="1612" y="647"/>
                  </a:lnTo>
                  <a:cubicBezTo>
                    <a:pt x="1217" y="404"/>
                    <a:pt x="791" y="130"/>
                    <a:pt x="305" y="9"/>
                  </a:cubicBezTo>
                  <a:cubicBezTo>
                    <a:pt x="283" y="3"/>
                    <a:pt x="263" y="1"/>
                    <a:pt x="243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14241925" y="3082275"/>
              <a:ext cx="245475" cy="233025"/>
            </a:xfrm>
            <a:custGeom>
              <a:rect b="b" l="l" r="r" t="t"/>
              <a:pathLst>
                <a:path extrusionOk="0" h="9321" w="9819">
                  <a:moveTo>
                    <a:pt x="1342" y="1"/>
                  </a:moveTo>
                  <a:cubicBezTo>
                    <a:pt x="1127" y="1"/>
                    <a:pt x="925" y="54"/>
                    <a:pt x="761" y="219"/>
                  </a:cubicBezTo>
                  <a:cubicBezTo>
                    <a:pt x="1" y="979"/>
                    <a:pt x="396" y="2742"/>
                    <a:pt x="548" y="3654"/>
                  </a:cubicBezTo>
                  <a:cubicBezTo>
                    <a:pt x="1004" y="6055"/>
                    <a:pt x="2827" y="8305"/>
                    <a:pt x="5168" y="9095"/>
                  </a:cubicBezTo>
                  <a:cubicBezTo>
                    <a:pt x="5590" y="9220"/>
                    <a:pt x="6163" y="9320"/>
                    <a:pt x="6767" y="9320"/>
                  </a:cubicBezTo>
                  <a:cubicBezTo>
                    <a:pt x="7770" y="9320"/>
                    <a:pt x="8858" y="9045"/>
                    <a:pt x="9484" y="8153"/>
                  </a:cubicBezTo>
                  <a:cubicBezTo>
                    <a:pt x="9818" y="7727"/>
                    <a:pt x="9332" y="6815"/>
                    <a:pt x="9180" y="6390"/>
                  </a:cubicBezTo>
                  <a:cubicBezTo>
                    <a:pt x="8755" y="5174"/>
                    <a:pt x="8116" y="4171"/>
                    <a:pt x="7356" y="3137"/>
                  </a:cubicBezTo>
                  <a:cubicBezTo>
                    <a:pt x="6049" y="1435"/>
                    <a:pt x="4256" y="675"/>
                    <a:pt x="2250" y="159"/>
                  </a:cubicBezTo>
                  <a:cubicBezTo>
                    <a:pt x="1967" y="105"/>
                    <a:pt x="1642" y="1"/>
                    <a:pt x="1342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14229775" y="3057750"/>
              <a:ext cx="250775" cy="276975"/>
            </a:xfrm>
            <a:custGeom>
              <a:rect b="b" l="l" r="r" t="t"/>
              <a:pathLst>
                <a:path extrusionOk="0" h="11079" w="10031">
                  <a:moveTo>
                    <a:pt x="322" y="0"/>
                  </a:moveTo>
                  <a:cubicBezTo>
                    <a:pt x="236" y="0"/>
                    <a:pt x="151" y="47"/>
                    <a:pt x="91" y="106"/>
                  </a:cubicBezTo>
                  <a:cubicBezTo>
                    <a:pt x="0" y="228"/>
                    <a:pt x="31" y="410"/>
                    <a:pt x="152" y="501"/>
                  </a:cubicBezTo>
                  <a:cubicBezTo>
                    <a:pt x="608" y="805"/>
                    <a:pt x="1034" y="1261"/>
                    <a:pt x="1399" y="1687"/>
                  </a:cubicBezTo>
                  <a:lnTo>
                    <a:pt x="1611" y="1869"/>
                  </a:lnTo>
                  <a:cubicBezTo>
                    <a:pt x="1702" y="2021"/>
                    <a:pt x="1854" y="2173"/>
                    <a:pt x="1976" y="2295"/>
                  </a:cubicBezTo>
                  <a:cubicBezTo>
                    <a:pt x="1611" y="3419"/>
                    <a:pt x="1368" y="4635"/>
                    <a:pt x="1186" y="5851"/>
                  </a:cubicBezTo>
                  <a:lnTo>
                    <a:pt x="1064" y="6641"/>
                  </a:lnTo>
                  <a:cubicBezTo>
                    <a:pt x="1034" y="6793"/>
                    <a:pt x="1155" y="6945"/>
                    <a:pt x="1307" y="6945"/>
                  </a:cubicBezTo>
                  <a:cubicBezTo>
                    <a:pt x="1335" y="6956"/>
                    <a:pt x="1362" y="6961"/>
                    <a:pt x="1389" y="6961"/>
                  </a:cubicBezTo>
                  <a:cubicBezTo>
                    <a:pt x="1509" y="6961"/>
                    <a:pt x="1611" y="6857"/>
                    <a:pt x="1611" y="6732"/>
                  </a:cubicBezTo>
                  <a:lnTo>
                    <a:pt x="1702" y="5942"/>
                  </a:lnTo>
                  <a:cubicBezTo>
                    <a:pt x="1915" y="4878"/>
                    <a:pt x="2067" y="3754"/>
                    <a:pt x="2402" y="2751"/>
                  </a:cubicBezTo>
                  <a:lnTo>
                    <a:pt x="2584" y="2933"/>
                  </a:lnTo>
                  <a:cubicBezTo>
                    <a:pt x="2918" y="3267"/>
                    <a:pt x="3222" y="3602"/>
                    <a:pt x="3587" y="3997"/>
                  </a:cubicBezTo>
                  <a:cubicBezTo>
                    <a:pt x="3313" y="5517"/>
                    <a:pt x="3040" y="7249"/>
                    <a:pt x="2675" y="8921"/>
                  </a:cubicBezTo>
                  <a:cubicBezTo>
                    <a:pt x="2706" y="9103"/>
                    <a:pt x="2766" y="9255"/>
                    <a:pt x="2918" y="9286"/>
                  </a:cubicBezTo>
                  <a:cubicBezTo>
                    <a:pt x="2935" y="9289"/>
                    <a:pt x="2951" y="9290"/>
                    <a:pt x="2967" y="9290"/>
                  </a:cubicBezTo>
                  <a:cubicBezTo>
                    <a:pt x="3102" y="9290"/>
                    <a:pt x="3229" y="9185"/>
                    <a:pt x="3283" y="9103"/>
                  </a:cubicBezTo>
                  <a:cubicBezTo>
                    <a:pt x="3617" y="7583"/>
                    <a:pt x="3891" y="6003"/>
                    <a:pt x="4104" y="4574"/>
                  </a:cubicBezTo>
                  <a:cubicBezTo>
                    <a:pt x="4377" y="4909"/>
                    <a:pt x="4681" y="5213"/>
                    <a:pt x="4955" y="5547"/>
                  </a:cubicBezTo>
                  <a:lnTo>
                    <a:pt x="4955" y="5608"/>
                  </a:lnTo>
                  <a:cubicBezTo>
                    <a:pt x="4955" y="5790"/>
                    <a:pt x="4894" y="5972"/>
                    <a:pt x="4894" y="6216"/>
                  </a:cubicBezTo>
                  <a:cubicBezTo>
                    <a:pt x="4894" y="6611"/>
                    <a:pt x="4894" y="7036"/>
                    <a:pt x="4803" y="7340"/>
                  </a:cubicBezTo>
                  <a:cubicBezTo>
                    <a:pt x="4742" y="7492"/>
                    <a:pt x="4803" y="7644"/>
                    <a:pt x="4955" y="7675"/>
                  </a:cubicBezTo>
                  <a:cubicBezTo>
                    <a:pt x="4994" y="7690"/>
                    <a:pt x="5033" y="7698"/>
                    <a:pt x="5070" y="7698"/>
                  </a:cubicBezTo>
                  <a:cubicBezTo>
                    <a:pt x="5177" y="7698"/>
                    <a:pt x="5267" y="7635"/>
                    <a:pt x="5289" y="7523"/>
                  </a:cubicBezTo>
                  <a:cubicBezTo>
                    <a:pt x="5441" y="7128"/>
                    <a:pt x="5441" y="6611"/>
                    <a:pt x="5441" y="6216"/>
                  </a:cubicBezTo>
                  <a:lnTo>
                    <a:pt x="5441" y="6124"/>
                  </a:lnTo>
                  <a:cubicBezTo>
                    <a:pt x="5654" y="6368"/>
                    <a:pt x="5897" y="6611"/>
                    <a:pt x="6079" y="6854"/>
                  </a:cubicBezTo>
                  <a:cubicBezTo>
                    <a:pt x="6323" y="7128"/>
                    <a:pt x="6535" y="7340"/>
                    <a:pt x="6809" y="7614"/>
                  </a:cubicBezTo>
                  <a:cubicBezTo>
                    <a:pt x="6657" y="8131"/>
                    <a:pt x="6839" y="8951"/>
                    <a:pt x="7022" y="9742"/>
                  </a:cubicBezTo>
                  <a:cubicBezTo>
                    <a:pt x="7143" y="10167"/>
                    <a:pt x="7234" y="10562"/>
                    <a:pt x="7234" y="10805"/>
                  </a:cubicBezTo>
                  <a:cubicBezTo>
                    <a:pt x="7234" y="10957"/>
                    <a:pt x="7326" y="11079"/>
                    <a:pt x="7478" y="11079"/>
                  </a:cubicBezTo>
                  <a:cubicBezTo>
                    <a:pt x="7630" y="11079"/>
                    <a:pt x="7751" y="10957"/>
                    <a:pt x="7751" y="10805"/>
                  </a:cubicBezTo>
                  <a:cubicBezTo>
                    <a:pt x="7751" y="10501"/>
                    <a:pt x="7630" y="10076"/>
                    <a:pt x="7569" y="9590"/>
                  </a:cubicBezTo>
                  <a:cubicBezTo>
                    <a:pt x="7447" y="9134"/>
                    <a:pt x="7326" y="8556"/>
                    <a:pt x="7295" y="8131"/>
                  </a:cubicBezTo>
                  <a:lnTo>
                    <a:pt x="7295" y="8131"/>
                  </a:lnTo>
                  <a:cubicBezTo>
                    <a:pt x="7630" y="8526"/>
                    <a:pt x="8025" y="8951"/>
                    <a:pt x="8329" y="9346"/>
                  </a:cubicBezTo>
                  <a:cubicBezTo>
                    <a:pt x="8390" y="9711"/>
                    <a:pt x="8481" y="10076"/>
                    <a:pt x="8450" y="10349"/>
                  </a:cubicBezTo>
                  <a:cubicBezTo>
                    <a:pt x="8450" y="10501"/>
                    <a:pt x="8541" y="10623"/>
                    <a:pt x="8693" y="10623"/>
                  </a:cubicBezTo>
                  <a:cubicBezTo>
                    <a:pt x="8845" y="10623"/>
                    <a:pt x="8967" y="10501"/>
                    <a:pt x="8967" y="10349"/>
                  </a:cubicBezTo>
                  <a:lnTo>
                    <a:pt x="8967" y="10197"/>
                  </a:lnTo>
                  <a:cubicBezTo>
                    <a:pt x="8997" y="10228"/>
                    <a:pt x="9058" y="10319"/>
                    <a:pt x="9089" y="10349"/>
                  </a:cubicBezTo>
                  <a:cubicBezTo>
                    <a:pt x="9125" y="10423"/>
                    <a:pt x="9218" y="10463"/>
                    <a:pt x="9306" y="10463"/>
                  </a:cubicBezTo>
                  <a:cubicBezTo>
                    <a:pt x="9363" y="10463"/>
                    <a:pt x="9417" y="10446"/>
                    <a:pt x="9453" y="10410"/>
                  </a:cubicBezTo>
                  <a:cubicBezTo>
                    <a:pt x="9575" y="10349"/>
                    <a:pt x="9605" y="10167"/>
                    <a:pt x="9545" y="10045"/>
                  </a:cubicBezTo>
                  <a:cubicBezTo>
                    <a:pt x="9301" y="9711"/>
                    <a:pt x="9058" y="9346"/>
                    <a:pt x="8785" y="9042"/>
                  </a:cubicBezTo>
                  <a:cubicBezTo>
                    <a:pt x="8754" y="8982"/>
                    <a:pt x="8754" y="8890"/>
                    <a:pt x="8693" y="8830"/>
                  </a:cubicBezTo>
                  <a:cubicBezTo>
                    <a:pt x="8845" y="8784"/>
                    <a:pt x="9020" y="8761"/>
                    <a:pt x="9191" y="8761"/>
                  </a:cubicBezTo>
                  <a:cubicBezTo>
                    <a:pt x="9362" y="8761"/>
                    <a:pt x="9529" y="8784"/>
                    <a:pt x="9666" y="8830"/>
                  </a:cubicBezTo>
                  <a:cubicBezTo>
                    <a:pt x="9691" y="8835"/>
                    <a:pt x="9717" y="8837"/>
                    <a:pt x="9742" y="8837"/>
                  </a:cubicBezTo>
                  <a:cubicBezTo>
                    <a:pt x="9865" y="8837"/>
                    <a:pt x="9975" y="8774"/>
                    <a:pt x="10000" y="8647"/>
                  </a:cubicBezTo>
                  <a:cubicBezTo>
                    <a:pt x="10031" y="8495"/>
                    <a:pt x="9970" y="8343"/>
                    <a:pt x="9818" y="8283"/>
                  </a:cubicBezTo>
                  <a:cubicBezTo>
                    <a:pt x="9656" y="8248"/>
                    <a:pt x="9469" y="8226"/>
                    <a:pt x="9271" y="8226"/>
                  </a:cubicBezTo>
                  <a:cubicBezTo>
                    <a:pt x="8948" y="8226"/>
                    <a:pt x="8600" y="8284"/>
                    <a:pt x="8298" y="8435"/>
                  </a:cubicBezTo>
                  <a:lnTo>
                    <a:pt x="7478" y="7523"/>
                  </a:lnTo>
                  <a:cubicBezTo>
                    <a:pt x="7809" y="7357"/>
                    <a:pt x="8544" y="7339"/>
                    <a:pt x="9041" y="7339"/>
                  </a:cubicBezTo>
                  <a:cubicBezTo>
                    <a:pt x="9182" y="7339"/>
                    <a:pt x="9305" y="7340"/>
                    <a:pt x="9393" y="7340"/>
                  </a:cubicBezTo>
                  <a:lnTo>
                    <a:pt x="9575" y="7340"/>
                  </a:lnTo>
                  <a:cubicBezTo>
                    <a:pt x="9727" y="7340"/>
                    <a:pt x="9849" y="7219"/>
                    <a:pt x="9849" y="7067"/>
                  </a:cubicBezTo>
                  <a:cubicBezTo>
                    <a:pt x="9849" y="6915"/>
                    <a:pt x="9727" y="6824"/>
                    <a:pt x="9575" y="6824"/>
                  </a:cubicBezTo>
                  <a:lnTo>
                    <a:pt x="9423" y="6824"/>
                  </a:lnTo>
                  <a:cubicBezTo>
                    <a:pt x="9167" y="6806"/>
                    <a:pt x="8907" y="6793"/>
                    <a:pt x="8654" y="6793"/>
                  </a:cubicBezTo>
                  <a:cubicBezTo>
                    <a:pt x="8036" y="6793"/>
                    <a:pt x="7467" y="6869"/>
                    <a:pt x="7143" y="7128"/>
                  </a:cubicBezTo>
                  <a:cubicBezTo>
                    <a:pt x="6961" y="6884"/>
                    <a:pt x="6718" y="6641"/>
                    <a:pt x="6535" y="6428"/>
                  </a:cubicBezTo>
                  <a:cubicBezTo>
                    <a:pt x="6353" y="6246"/>
                    <a:pt x="6171" y="6003"/>
                    <a:pt x="5958" y="5821"/>
                  </a:cubicBezTo>
                  <a:cubicBezTo>
                    <a:pt x="6116" y="5812"/>
                    <a:pt x="6285" y="5805"/>
                    <a:pt x="6452" y="5805"/>
                  </a:cubicBezTo>
                  <a:cubicBezTo>
                    <a:pt x="6862" y="5805"/>
                    <a:pt x="7262" y="5843"/>
                    <a:pt x="7478" y="5972"/>
                  </a:cubicBezTo>
                  <a:cubicBezTo>
                    <a:pt x="7518" y="6003"/>
                    <a:pt x="7565" y="6016"/>
                    <a:pt x="7614" y="6016"/>
                  </a:cubicBezTo>
                  <a:cubicBezTo>
                    <a:pt x="7711" y="6016"/>
                    <a:pt x="7812" y="5962"/>
                    <a:pt x="7873" y="5881"/>
                  </a:cubicBezTo>
                  <a:cubicBezTo>
                    <a:pt x="7934" y="5790"/>
                    <a:pt x="7903" y="5608"/>
                    <a:pt x="7782" y="5517"/>
                  </a:cubicBezTo>
                  <a:cubicBezTo>
                    <a:pt x="7465" y="5299"/>
                    <a:pt x="7005" y="5249"/>
                    <a:pt x="6530" y="5249"/>
                  </a:cubicBezTo>
                  <a:cubicBezTo>
                    <a:pt x="6277" y="5249"/>
                    <a:pt x="6019" y="5263"/>
                    <a:pt x="5775" y="5273"/>
                  </a:cubicBezTo>
                  <a:lnTo>
                    <a:pt x="5502" y="5273"/>
                  </a:lnTo>
                  <a:cubicBezTo>
                    <a:pt x="5168" y="4909"/>
                    <a:pt x="4833" y="4513"/>
                    <a:pt x="4499" y="4118"/>
                  </a:cubicBezTo>
                  <a:cubicBezTo>
                    <a:pt x="4590" y="4118"/>
                    <a:pt x="4742" y="4118"/>
                    <a:pt x="4864" y="4149"/>
                  </a:cubicBezTo>
                  <a:lnTo>
                    <a:pt x="5137" y="4149"/>
                  </a:lnTo>
                  <a:cubicBezTo>
                    <a:pt x="5320" y="4149"/>
                    <a:pt x="5502" y="4179"/>
                    <a:pt x="5715" y="4179"/>
                  </a:cubicBezTo>
                  <a:cubicBezTo>
                    <a:pt x="6414" y="4240"/>
                    <a:pt x="7265" y="4270"/>
                    <a:pt x="7782" y="4665"/>
                  </a:cubicBezTo>
                  <a:cubicBezTo>
                    <a:pt x="7838" y="4708"/>
                    <a:pt x="7908" y="4730"/>
                    <a:pt x="7975" y="4730"/>
                  </a:cubicBezTo>
                  <a:cubicBezTo>
                    <a:pt x="8053" y="4730"/>
                    <a:pt x="8128" y="4700"/>
                    <a:pt x="8177" y="4635"/>
                  </a:cubicBezTo>
                  <a:cubicBezTo>
                    <a:pt x="8238" y="4513"/>
                    <a:pt x="8238" y="4331"/>
                    <a:pt x="8146" y="4270"/>
                  </a:cubicBezTo>
                  <a:cubicBezTo>
                    <a:pt x="7478" y="3723"/>
                    <a:pt x="6535" y="3693"/>
                    <a:pt x="5745" y="3662"/>
                  </a:cubicBezTo>
                  <a:cubicBezTo>
                    <a:pt x="5563" y="3662"/>
                    <a:pt x="5350" y="3602"/>
                    <a:pt x="5168" y="3602"/>
                  </a:cubicBezTo>
                  <a:lnTo>
                    <a:pt x="4864" y="3602"/>
                  </a:lnTo>
                  <a:cubicBezTo>
                    <a:pt x="4590" y="3602"/>
                    <a:pt x="4256" y="3571"/>
                    <a:pt x="4104" y="3510"/>
                  </a:cubicBezTo>
                  <a:cubicBezTo>
                    <a:pt x="4059" y="3466"/>
                    <a:pt x="3998" y="3438"/>
                    <a:pt x="3945" y="3438"/>
                  </a:cubicBezTo>
                  <a:cubicBezTo>
                    <a:pt x="3926" y="3438"/>
                    <a:pt x="3907" y="3442"/>
                    <a:pt x="3891" y="3450"/>
                  </a:cubicBezTo>
                  <a:cubicBezTo>
                    <a:pt x="3617" y="3146"/>
                    <a:pt x="3313" y="2842"/>
                    <a:pt x="3040" y="2599"/>
                  </a:cubicBezTo>
                  <a:cubicBezTo>
                    <a:pt x="3009" y="2538"/>
                    <a:pt x="2918" y="2477"/>
                    <a:pt x="2888" y="2386"/>
                  </a:cubicBezTo>
                  <a:lnTo>
                    <a:pt x="3496" y="2386"/>
                  </a:lnTo>
                  <a:cubicBezTo>
                    <a:pt x="4560" y="2386"/>
                    <a:pt x="5775" y="2659"/>
                    <a:pt x="6870" y="3146"/>
                  </a:cubicBezTo>
                  <a:cubicBezTo>
                    <a:pt x="6912" y="3171"/>
                    <a:pt x="6953" y="3182"/>
                    <a:pt x="6993" y="3182"/>
                  </a:cubicBezTo>
                  <a:cubicBezTo>
                    <a:pt x="7098" y="3182"/>
                    <a:pt x="7190" y="3104"/>
                    <a:pt x="7234" y="2994"/>
                  </a:cubicBezTo>
                  <a:cubicBezTo>
                    <a:pt x="7295" y="2842"/>
                    <a:pt x="7234" y="2720"/>
                    <a:pt x="7083" y="2659"/>
                  </a:cubicBezTo>
                  <a:cubicBezTo>
                    <a:pt x="5897" y="2173"/>
                    <a:pt x="4651" y="1869"/>
                    <a:pt x="3465" y="1869"/>
                  </a:cubicBezTo>
                  <a:lnTo>
                    <a:pt x="3192" y="1869"/>
                  </a:lnTo>
                  <a:cubicBezTo>
                    <a:pt x="2918" y="1869"/>
                    <a:pt x="2706" y="1869"/>
                    <a:pt x="2523" y="1778"/>
                  </a:cubicBezTo>
                  <a:cubicBezTo>
                    <a:pt x="2478" y="1763"/>
                    <a:pt x="2440" y="1755"/>
                    <a:pt x="2402" y="1755"/>
                  </a:cubicBezTo>
                  <a:cubicBezTo>
                    <a:pt x="2364" y="1755"/>
                    <a:pt x="2326" y="1763"/>
                    <a:pt x="2280" y="1778"/>
                  </a:cubicBezTo>
                  <a:lnTo>
                    <a:pt x="2006" y="1535"/>
                  </a:lnTo>
                  <a:lnTo>
                    <a:pt x="1824" y="1322"/>
                  </a:lnTo>
                  <a:cubicBezTo>
                    <a:pt x="1399" y="866"/>
                    <a:pt x="1003" y="380"/>
                    <a:pt x="456" y="45"/>
                  </a:cubicBezTo>
                  <a:cubicBezTo>
                    <a:pt x="414" y="14"/>
                    <a:pt x="368" y="0"/>
                    <a:pt x="322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14365800" y="2921325"/>
              <a:ext cx="292575" cy="155100"/>
            </a:xfrm>
            <a:custGeom>
              <a:rect b="b" l="l" r="r" t="t"/>
              <a:pathLst>
                <a:path extrusionOk="0" h="6204" w="11703">
                  <a:moveTo>
                    <a:pt x="6044" y="0"/>
                  </a:moveTo>
                  <a:cubicBezTo>
                    <a:pt x="4053" y="0"/>
                    <a:pt x="2468" y="932"/>
                    <a:pt x="912" y="2128"/>
                  </a:cubicBezTo>
                  <a:cubicBezTo>
                    <a:pt x="517" y="2432"/>
                    <a:pt x="0" y="2767"/>
                    <a:pt x="61" y="3253"/>
                  </a:cubicBezTo>
                  <a:cubicBezTo>
                    <a:pt x="213" y="4287"/>
                    <a:pt x="1793" y="5046"/>
                    <a:pt x="2553" y="5472"/>
                  </a:cubicBezTo>
                  <a:cubicBezTo>
                    <a:pt x="3500" y="5959"/>
                    <a:pt x="4586" y="6204"/>
                    <a:pt x="5681" y="6204"/>
                  </a:cubicBezTo>
                  <a:cubicBezTo>
                    <a:pt x="6978" y="6204"/>
                    <a:pt x="8288" y="5860"/>
                    <a:pt x="9392" y="5168"/>
                  </a:cubicBezTo>
                  <a:cubicBezTo>
                    <a:pt x="10335" y="4530"/>
                    <a:pt x="11702" y="2919"/>
                    <a:pt x="11216" y="1338"/>
                  </a:cubicBezTo>
                  <a:cubicBezTo>
                    <a:pt x="11095" y="821"/>
                    <a:pt x="10092" y="639"/>
                    <a:pt x="9696" y="517"/>
                  </a:cubicBezTo>
                  <a:cubicBezTo>
                    <a:pt x="8541" y="153"/>
                    <a:pt x="7356" y="31"/>
                    <a:pt x="6140" y="1"/>
                  </a:cubicBezTo>
                  <a:cubicBezTo>
                    <a:pt x="6108" y="0"/>
                    <a:pt x="6076" y="0"/>
                    <a:pt x="6044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14330075" y="2913125"/>
              <a:ext cx="336650" cy="177950"/>
            </a:xfrm>
            <a:custGeom>
              <a:rect b="b" l="l" r="r" t="t"/>
              <a:pathLst>
                <a:path extrusionOk="0" h="7118" w="13466">
                  <a:moveTo>
                    <a:pt x="6156" y="0"/>
                  </a:moveTo>
                  <a:cubicBezTo>
                    <a:pt x="6120" y="0"/>
                    <a:pt x="6083" y="8"/>
                    <a:pt x="6049" y="25"/>
                  </a:cubicBezTo>
                  <a:cubicBezTo>
                    <a:pt x="4985" y="633"/>
                    <a:pt x="4043" y="1423"/>
                    <a:pt x="3374" y="2304"/>
                  </a:cubicBezTo>
                  <a:cubicBezTo>
                    <a:pt x="3314" y="2365"/>
                    <a:pt x="3253" y="2456"/>
                    <a:pt x="3192" y="2487"/>
                  </a:cubicBezTo>
                  <a:cubicBezTo>
                    <a:pt x="3040" y="2669"/>
                    <a:pt x="2949" y="2852"/>
                    <a:pt x="2736" y="2943"/>
                  </a:cubicBezTo>
                  <a:cubicBezTo>
                    <a:pt x="2675" y="2973"/>
                    <a:pt x="2645" y="3004"/>
                    <a:pt x="2645" y="3095"/>
                  </a:cubicBezTo>
                  <a:cubicBezTo>
                    <a:pt x="2523" y="3095"/>
                    <a:pt x="2402" y="3125"/>
                    <a:pt x="2250" y="3125"/>
                  </a:cubicBezTo>
                  <a:lnTo>
                    <a:pt x="1976" y="3125"/>
                  </a:lnTo>
                  <a:cubicBezTo>
                    <a:pt x="1429" y="3156"/>
                    <a:pt x="821" y="3216"/>
                    <a:pt x="213" y="3399"/>
                  </a:cubicBezTo>
                  <a:cubicBezTo>
                    <a:pt x="92" y="3429"/>
                    <a:pt x="1" y="3581"/>
                    <a:pt x="61" y="3703"/>
                  </a:cubicBezTo>
                  <a:cubicBezTo>
                    <a:pt x="84" y="3815"/>
                    <a:pt x="173" y="3878"/>
                    <a:pt x="280" y="3878"/>
                  </a:cubicBezTo>
                  <a:cubicBezTo>
                    <a:pt x="317" y="3878"/>
                    <a:pt x="356" y="3870"/>
                    <a:pt x="396" y="3855"/>
                  </a:cubicBezTo>
                  <a:cubicBezTo>
                    <a:pt x="882" y="3672"/>
                    <a:pt x="1460" y="3672"/>
                    <a:pt x="2037" y="3611"/>
                  </a:cubicBezTo>
                  <a:lnTo>
                    <a:pt x="2280" y="3611"/>
                  </a:lnTo>
                  <a:cubicBezTo>
                    <a:pt x="2493" y="3611"/>
                    <a:pt x="2675" y="3581"/>
                    <a:pt x="2858" y="3581"/>
                  </a:cubicBezTo>
                  <a:cubicBezTo>
                    <a:pt x="3496" y="4523"/>
                    <a:pt x="4317" y="5405"/>
                    <a:pt x="5107" y="6286"/>
                  </a:cubicBezTo>
                  <a:cubicBezTo>
                    <a:pt x="5289" y="6469"/>
                    <a:pt x="5441" y="6651"/>
                    <a:pt x="5654" y="6864"/>
                  </a:cubicBezTo>
                  <a:cubicBezTo>
                    <a:pt x="5700" y="6909"/>
                    <a:pt x="5761" y="6932"/>
                    <a:pt x="5825" y="6932"/>
                  </a:cubicBezTo>
                  <a:cubicBezTo>
                    <a:pt x="5890" y="6932"/>
                    <a:pt x="5958" y="6909"/>
                    <a:pt x="6019" y="6864"/>
                  </a:cubicBezTo>
                  <a:cubicBezTo>
                    <a:pt x="6140" y="6742"/>
                    <a:pt x="6140" y="6590"/>
                    <a:pt x="6019" y="6469"/>
                  </a:cubicBezTo>
                  <a:cubicBezTo>
                    <a:pt x="5867" y="6286"/>
                    <a:pt x="5685" y="6104"/>
                    <a:pt x="5472" y="5891"/>
                  </a:cubicBezTo>
                  <a:cubicBezTo>
                    <a:pt x="4773" y="5131"/>
                    <a:pt x="4043" y="4341"/>
                    <a:pt x="3435" y="3520"/>
                  </a:cubicBezTo>
                  <a:cubicBezTo>
                    <a:pt x="3496" y="3520"/>
                    <a:pt x="3618" y="3520"/>
                    <a:pt x="3709" y="3459"/>
                  </a:cubicBezTo>
                  <a:cubicBezTo>
                    <a:pt x="4165" y="3429"/>
                    <a:pt x="4621" y="3368"/>
                    <a:pt x="5077" y="3368"/>
                  </a:cubicBezTo>
                  <a:cubicBezTo>
                    <a:pt x="6080" y="4463"/>
                    <a:pt x="7235" y="5678"/>
                    <a:pt x="8268" y="6925"/>
                  </a:cubicBezTo>
                  <a:cubicBezTo>
                    <a:pt x="8306" y="7055"/>
                    <a:pt x="8400" y="7117"/>
                    <a:pt x="8489" y="7117"/>
                  </a:cubicBezTo>
                  <a:cubicBezTo>
                    <a:pt x="8545" y="7117"/>
                    <a:pt x="8598" y="7093"/>
                    <a:pt x="8633" y="7046"/>
                  </a:cubicBezTo>
                  <a:cubicBezTo>
                    <a:pt x="8755" y="6985"/>
                    <a:pt x="8755" y="6773"/>
                    <a:pt x="8694" y="6681"/>
                  </a:cubicBezTo>
                  <a:cubicBezTo>
                    <a:pt x="7721" y="5526"/>
                    <a:pt x="6688" y="4402"/>
                    <a:pt x="5745" y="3399"/>
                  </a:cubicBezTo>
                  <a:cubicBezTo>
                    <a:pt x="6171" y="3399"/>
                    <a:pt x="6596" y="3368"/>
                    <a:pt x="6992" y="3308"/>
                  </a:cubicBezTo>
                  <a:cubicBezTo>
                    <a:pt x="6992" y="3308"/>
                    <a:pt x="6992" y="3368"/>
                    <a:pt x="7052" y="3368"/>
                  </a:cubicBezTo>
                  <a:cubicBezTo>
                    <a:pt x="7144" y="3459"/>
                    <a:pt x="7296" y="3581"/>
                    <a:pt x="7447" y="3733"/>
                  </a:cubicBezTo>
                  <a:cubicBezTo>
                    <a:pt x="7751" y="3976"/>
                    <a:pt x="8055" y="4219"/>
                    <a:pt x="8268" y="4493"/>
                  </a:cubicBezTo>
                  <a:cubicBezTo>
                    <a:pt x="8309" y="4574"/>
                    <a:pt x="8390" y="4615"/>
                    <a:pt x="8475" y="4615"/>
                  </a:cubicBezTo>
                  <a:cubicBezTo>
                    <a:pt x="8518" y="4615"/>
                    <a:pt x="8562" y="4604"/>
                    <a:pt x="8603" y="4584"/>
                  </a:cubicBezTo>
                  <a:cubicBezTo>
                    <a:pt x="8724" y="4493"/>
                    <a:pt x="8755" y="4341"/>
                    <a:pt x="8663" y="4250"/>
                  </a:cubicBezTo>
                  <a:cubicBezTo>
                    <a:pt x="8451" y="3885"/>
                    <a:pt x="8116" y="3581"/>
                    <a:pt x="7751" y="3338"/>
                  </a:cubicBezTo>
                  <a:lnTo>
                    <a:pt x="7721" y="3277"/>
                  </a:lnTo>
                  <a:cubicBezTo>
                    <a:pt x="8025" y="3247"/>
                    <a:pt x="8329" y="3247"/>
                    <a:pt x="8663" y="3216"/>
                  </a:cubicBezTo>
                  <a:cubicBezTo>
                    <a:pt x="9028" y="3186"/>
                    <a:pt x="9332" y="3125"/>
                    <a:pt x="9666" y="3125"/>
                  </a:cubicBezTo>
                  <a:cubicBezTo>
                    <a:pt x="9970" y="3551"/>
                    <a:pt x="10700" y="3885"/>
                    <a:pt x="11399" y="4189"/>
                  </a:cubicBezTo>
                  <a:cubicBezTo>
                    <a:pt x="11794" y="4371"/>
                    <a:pt x="12159" y="4523"/>
                    <a:pt x="12372" y="4675"/>
                  </a:cubicBezTo>
                  <a:cubicBezTo>
                    <a:pt x="12414" y="4718"/>
                    <a:pt x="12469" y="4740"/>
                    <a:pt x="12529" y="4740"/>
                  </a:cubicBezTo>
                  <a:cubicBezTo>
                    <a:pt x="12597" y="4740"/>
                    <a:pt x="12671" y="4710"/>
                    <a:pt x="12736" y="4645"/>
                  </a:cubicBezTo>
                  <a:cubicBezTo>
                    <a:pt x="12828" y="4523"/>
                    <a:pt x="12828" y="4371"/>
                    <a:pt x="12706" y="4280"/>
                  </a:cubicBezTo>
                  <a:cubicBezTo>
                    <a:pt x="12463" y="4067"/>
                    <a:pt x="12098" y="3915"/>
                    <a:pt x="11672" y="3733"/>
                  </a:cubicBezTo>
                  <a:cubicBezTo>
                    <a:pt x="11308" y="3551"/>
                    <a:pt x="10761" y="3308"/>
                    <a:pt x="10426" y="3095"/>
                  </a:cubicBezTo>
                  <a:cubicBezTo>
                    <a:pt x="10913" y="3064"/>
                    <a:pt x="11460" y="3004"/>
                    <a:pt x="11946" y="3004"/>
                  </a:cubicBezTo>
                  <a:cubicBezTo>
                    <a:pt x="12250" y="3125"/>
                    <a:pt x="12584" y="3308"/>
                    <a:pt x="12767" y="3520"/>
                  </a:cubicBezTo>
                  <a:cubicBezTo>
                    <a:pt x="12817" y="3545"/>
                    <a:pt x="12873" y="3560"/>
                    <a:pt x="12929" y="3560"/>
                  </a:cubicBezTo>
                  <a:cubicBezTo>
                    <a:pt x="13009" y="3560"/>
                    <a:pt x="13091" y="3531"/>
                    <a:pt x="13162" y="3459"/>
                  </a:cubicBezTo>
                  <a:cubicBezTo>
                    <a:pt x="13223" y="3368"/>
                    <a:pt x="13223" y="3216"/>
                    <a:pt x="13131" y="3095"/>
                  </a:cubicBezTo>
                  <a:cubicBezTo>
                    <a:pt x="13071" y="3064"/>
                    <a:pt x="13040" y="3004"/>
                    <a:pt x="13010" y="3004"/>
                  </a:cubicBezTo>
                  <a:lnTo>
                    <a:pt x="13192" y="3004"/>
                  </a:lnTo>
                  <a:cubicBezTo>
                    <a:pt x="13344" y="3004"/>
                    <a:pt x="13466" y="2912"/>
                    <a:pt x="13466" y="2760"/>
                  </a:cubicBezTo>
                  <a:cubicBezTo>
                    <a:pt x="13466" y="2608"/>
                    <a:pt x="13344" y="2487"/>
                    <a:pt x="13192" y="2487"/>
                  </a:cubicBezTo>
                  <a:cubicBezTo>
                    <a:pt x="12949" y="2487"/>
                    <a:pt x="12679" y="2473"/>
                    <a:pt x="12409" y="2473"/>
                  </a:cubicBezTo>
                  <a:cubicBezTo>
                    <a:pt x="12274" y="2473"/>
                    <a:pt x="12139" y="2477"/>
                    <a:pt x="12007" y="2487"/>
                  </a:cubicBezTo>
                  <a:cubicBezTo>
                    <a:pt x="11946" y="2456"/>
                    <a:pt x="11855" y="2456"/>
                    <a:pt x="11794" y="2396"/>
                  </a:cubicBezTo>
                  <a:cubicBezTo>
                    <a:pt x="11916" y="2152"/>
                    <a:pt x="12128" y="1849"/>
                    <a:pt x="12341" y="1697"/>
                  </a:cubicBezTo>
                  <a:cubicBezTo>
                    <a:pt x="12432" y="1605"/>
                    <a:pt x="12493" y="1423"/>
                    <a:pt x="12372" y="1301"/>
                  </a:cubicBezTo>
                  <a:cubicBezTo>
                    <a:pt x="12320" y="1233"/>
                    <a:pt x="12240" y="1194"/>
                    <a:pt x="12159" y="1194"/>
                  </a:cubicBezTo>
                  <a:cubicBezTo>
                    <a:pt x="12095" y="1194"/>
                    <a:pt x="12030" y="1218"/>
                    <a:pt x="11976" y="1271"/>
                  </a:cubicBezTo>
                  <a:cubicBezTo>
                    <a:pt x="11672" y="1484"/>
                    <a:pt x="11308" y="2001"/>
                    <a:pt x="11186" y="2487"/>
                  </a:cubicBezTo>
                  <a:cubicBezTo>
                    <a:pt x="10821" y="2487"/>
                    <a:pt x="10426" y="2517"/>
                    <a:pt x="10062" y="2548"/>
                  </a:cubicBezTo>
                  <a:cubicBezTo>
                    <a:pt x="10122" y="2152"/>
                    <a:pt x="10821" y="1301"/>
                    <a:pt x="11034" y="997"/>
                  </a:cubicBezTo>
                  <a:lnTo>
                    <a:pt x="11156" y="876"/>
                  </a:lnTo>
                  <a:cubicBezTo>
                    <a:pt x="11217" y="785"/>
                    <a:pt x="11217" y="633"/>
                    <a:pt x="11125" y="511"/>
                  </a:cubicBezTo>
                  <a:cubicBezTo>
                    <a:pt x="11069" y="469"/>
                    <a:pt x="11006" y="446"/>
                    <a:pt x="10943" y="446"/>
                  </a:cubicBezTo>
                  <a:cubicBezTo>
                    <a:pt x="10869" y="446"/>
                    <a:pt x="10795" y="476"/>
                    <a:pt x="10730" y="542"/>
                  </a:cubicBezTo>
                  <a:lnTo>
                    <a:pt x="10609" y="663"/>
                  </a:lnTo>
                  <a:cubicBezTo>
                    <a:pt x="10092" y="1301"/>
                    <a:pt x="9545" y="2031"/>
                    <a:pt x="9514" y="2548"/>
                  </a:cubicBezTo>
                  <a:cubicBezTo>
                    <a:pt x="9210" y="2608"/>
                    <a:pt x="8937" y="2608"/>
                    <a:pt x="8633" y="2639"/>
                  </a:cubicBezTo>
                  <a:cubicBezTo>
                    <a:pt x="8390" y="2669"/>
                    <a:pt x="8116" y="2669"/>
                    <a:pt x="7843" y="2700"/>
                  </a:cubicBezTo>
                  <a:cubicBezTo>
                    <a:pt x="8147" y="2304"/>
                    <a:pt x="8542" y="1757"/>
                    <a:pt x="8846" y="1636"/>
                  </a:cubicBezTo>
                  <a:cubicBezTo>
                    <a:pt x="8998" y="1605"/>
                    <a:pt x="9028" y="1453"/>
                    <a:pt x="8998" y="1301"/>
                  </a:cubicBezTo>
                  <a:cubicBezTo>
                    <a:pt x="8953" y="1189"/>
                    <a:pt x="8857" y="1126"/>
                    <a:pt x="8749" y="1126"/>
                  </a:cubicBezTo>
                  <a:cubicBezTo>
                    <a:pt x="8711" y="1126"/>
                    <a:pt x="8672" y="1134"/>
                    <a:pt x="8633" y="1149"/>
                  </a:cubicBezTo>
                  <a:cubicBezTo>
                    <a:pt x="8116" y="1332"/>
                    <a:pt x="7660" y="2001"/>
                    <a:pt x="7265" y="2548"/>
                  </a:cubicBezTo>
                  <a:cubicBezTo>
                    <a:pt x="7235" y="2639"/>
                    <a:pt x="7174" y="2700"/>
                    <a:pt x="7113" y="2760"/>
                  </a:cubicBezTo>
                  <a:cubicBezTo>
                    <a:pt x="6627" y="2791"/>
                    <a:pt x="6140" y="2821"/>
                    <a:pt x="5654" y="2821"/>
                  </a:cubicBezTo>
                  <a:cubicBezTo>
                    <a:pt x="5715" y="2760"/>
                    <a:pt x="5806" y="2639"/>
                    <a:pt x="5867" y="2548"/>
                  </a:cubicBezTo>
                  <a:cubicBezTo>
                    <a:pt x="5928" y="2487"/>
                    <a:pt x="5988" y="2396"/>
                    <a:pt x="6049" y="2365"/>
                  </a:cubicBezTo>
                  <a:cubicBezTo>
                    <a:pt x="6171" y="2244"/>
                    <a:pt x="6323" y="2092"/>
                    <a:pt x="6444" y="1940"/>
                  </a:cubicBezTo>
                  <a:cubicBezTo>
                    <a:pt x="6900" y="1423"/>
                    <a:pt x="7417" y="815"/>
                    <a:pt x="8025" y="663"/>
                  </a:cubicBezTo>
                  <a:cubicBezTo>
                    <a:pt x="8177" y="633"/>
                    <a:pt x="8268" y="481"/>
                    <a:pt x="8207" y="359"/>
                  </a:cubicBezTo>
                  <a:cubicBezTo>
                    <a:pt x="8183" y="240"/>
                    <a:pt x="8084" y="158"/>
                    <a:pt x="7999" y="158"/>
                  </a:cubicBezTo>
                  <a:cubicBezTo>
                    <a:pt x="7976" y="158"/>
                    <a:pt x="7953" y="164"/>
                    <a:pt x="7934" y="177"/>
                  </a:cubicBezTo>
                  <a:cubicBezTo>
                    <a:pt x="7174" y="359"/>
                    <a:pt x="6566" y="1028"/>
                    <a:pt x="6049" y="1605"/>
                  </a:cubicBezTo>
                  <a:cubicBezTo>
                    <a:pt x="5928" y="1757"/>
                    <a:pt x="5837" y="1879"/>
                    <a:pt x="5685" y="2031"/>
                  </a:cubicBezTo>
                  <a:cubicBezTo>
                    <a:pt x="5593" y="2092"/>
                    <a:pt x="5563" y="2183"/>
                    <a:pt x="5472" y="2244"/>
                  </a:cubicBezTo>
                  <a:cubicBezTo>
                    <a:pt x="5320" y="2456"/>
                    <a:pt x="5107" y="2700"/>
                    <a:pt x="4955" y="2760"/>
                  </a:cubicBezTo>
                  <a:cubicBezTo>
                    <a:pt x="4864" y="2791"/>
                    <a:pt x="4803" y="2821"/>
                    <a:pt x="4803" y="2912"/>
                  </a:cubicBezTo>
                  <a:cubicBezTo>
                    <a:pt x="4408" y="2943"/>
                    <a:pt x="4013" y="2973"/>
                    <a:pt x="3618" y="3004"/>
                  </a:cubicBezTo>
                  <a:cubicBezTo>
                    <a:pt x="3557" y="3004"/>
                    <a:pt x="3466" y="3004"/>
                    <a:pt x="3405" y="3064"/>
                  </a:cubicBezTo>
                  <a:cubicBezTo>
                    <a:pt x="3466" y="2973"/>
                    <a:pt x="3557" y="2912"/>
                    <a:pt x="3587" y="2791"/>
                  </a:cubicBezTo>
                  <a:cubicBezTo>
                    <a:pt x="3618" y="2700"/>
                    <a:pt x="3648" y="2669"/>
                    <a:pt x="3739" y="2608"/>
                  </a:cubicBezTo>
                  <a:cubicBezTo>
                    <a:pt x="4378" y="1788"/>
                    <a:pt x="5289" y="1028"/>
                    <a:pt x="6292" y="481"/>
                  </a:cubicBezTo>
                  <a:cubicBezTo>
                    <a:pt x="6414" y="390"/>
                    <a:pt x="6444" y="238"/>
                    <a:pt x="6414" y="116"/>
                  </a:cubicBezTo>
                  <a:cubicBezTo>
                    <a:pt x="6348" y="50"/>
                    <a:pt x="6251" y="0"/>
                    <a:pt x="6156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14130975" y="3065650"/>
              <a:ext cx="223450" cy="324975"/>
            </a:xfrm>
            <a:custGeom>
              <a:rect b="b" l="l" r="r" t="t"/>
              <a:pathLst>
                <a:path extrusionOk="0" h="12999" w="8938">
                  <a:moveTo>
                    <a:pt x="2625" y="1"/>
                  </a:moveTo>
                  <a:cubicBezTo>
                    <a:pt x="2520" y="1"/>
                    <a:pt x="2415" y="20"/>
                    <a:pt x="2311" y="64"/>
                  </a:cubicBezTo>
                  <a:cubicBezTo>
                    <a:pt x="1186" y="580"/>
                    <a:pt x="791" y="2708"/>
                    <a:pt x="578" y="3711"/>
                  </a:cubicBezTo>
                  <a:cubicBezTo>
                    <a:pt x="1" y="6538"/>
                    <a:pt x="1065" y="9729"/>
                    <a:pt x="3284" y="11614"/>
                  </a:cubicBezTo>
                  <a:cubicBezTo>
                    <a:pt x="4059" y="12285"/>
                    <a:pt x="5398" y="12999"/>
                    <a:pt x="6703" y="12999"/>
                  </a:cubicBezTo>
                  <a:cubicBezTo>
                    <a:pt x="7291" y="12999"/>
                    <a:pt x="7871" y="12854"/>
                    <a:pt x="8390" y="12495"/>
                  </a:cubicBezTo>
                  <a:cubicBezTo>
                    <a:pt x="8937" y="12192"/>
                    <a:pt x="8816" y="10976"/>
                    <a:pt x="8816" y="10459"/>
                  </a:cubicBezTo>
                  <a:cubicBezTo>
                    <a:pt x="8846" y="8970"/>
                    <a:pt x="8633" y="7571"/>
                    <a:pt x="8208" y="6112"/>
                  </a:cubicBezTo>
                  <a:cubicBezTo>
                    <a:pt x="7569" y="3681"/>
                    <a:pt x="5928" y="2131"/>
                    <a:pt x="3952" y="672"/>
                  </a:cubicBezTo>
                  <a:cubicBezTo>
                    <a:pt x="3578" y="397"/>
                    <a:pt x="3103" y="1"/>
                    <a:pt x="2625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4"/>
            <p:cNvSpPr/>
            <p:nvPr/>
          </p:nvSpPr>
          <p:spPr>
            <a:xfrm>
              <a:off x="14126425" y="3027625"/>
              <a:ext cx="236350" cy="384775"/>
            </a:xfrm>
            <a:custGeom>
              <a:rect b="b" l="l" r="r" t="t"/>
              <a:pathLst>
                <a:path extrusionOk="0" h="15391" w="9454">
                  <a:moveTo>
                    <a:pt x="1989" y="0"/>
                  </a:moveTo>
                  <a:cubicBezTo>
                    <a:pt x="1936" y="0"/>
                    <a:pt x="1880" y="20"/>
                    <a:pt x="1824" y="65"/>
                  </a:cubicBezTo>
                  <a:cubicBezTo>
                    <a:pt x="1672" y="187"/>
                    <a:pt x="1611" y="369"/>
                    <a:pt x="1733" y="521"/>
                  </a:cubicBezTo>
                  <a:cubicBezTo>
                    <a:pt x="2128" y="1068"/>
                    <a:pt x="2341" y="1706"/>
                    <a:pt x="2584" y="2345"/>
                  </a:cubicBezTo>
                  <a:lnTo>
                    <a:pt x="2675" y="2649"/>
                  </a:lnTo>
                  <a:cubicBezTo>
                    <a:pt x="2766" y="2892"/>
                    <a:pt x="2827" y="3074"/>
                    <a:pt x="2918" y="3287"/>
                  </a:cubicBezTo>
                  <a:cubicBezTo>
                    <a:pt x="2007" y="4351"/>
                    <a:pt x="1247" y="5627"/>
                    <a:pt x="517" y="6843"/>
                  </a:cubicBezTo>
                  <a:lnTo>
                    <a:pt x="61" y="7633"/>
                  </a:lnTo>
                  <a:cubicBezTo>
                    <a:pt x="0" y="7785"/>
                    <a:pt x="31" y="7968"/>
                    <a:pt x="183" y="8059"/>
                  </a:cubicBezTo>
                  <a:cubicBezTo>
                    <a:pt x="231" y="8078"/>
                    <a:pt x="282" y="8088"/>
                    <a:pt x="333" y="8088"/>
                  </a:cubicBezTo>
                  <a:cubicBezTo>
                    <a:pt x="441" y="8088"/>
                    <a:pt x="546" y="8041"/>
                    <a:pt x="608" y="7937"/>
                  </a:cubicBezTo>
                  <a:cubicBezTo>
                    <a:pt x="760" y="7664"/>
                    <a:pt x="912" y="7390"/>
                    <a:pt x="1095" y="7147"/>
                  </a:cubicBezTo>
                  <a:cubicBezTo>
                    <a:pt x="1733" y="6022"/>
                    <a:pt x="2432" y="4928"/>
                    <a:pt x="3192" y="3956"/>
                  </a:cubicBezTo>
                  <a:cubicBezTo>
                    <a:pt x="3222" y="4047"/>
                    <a:pt x="3253" y="4138"/>
                    <a:pt x="3283" y="4260"/>
                  </a:cubicBezTo>
                  <a:cubicBezTo>
                    <a:pt x="3526" y="4776"/>
                    <a:pt x="3709" y="5263"/>
                    <a:pt x="3891" y="5810"/>
                  </a:cubicBezTo>
                  <a:cubicBezTo>
                    <a:pt x="2979" y="7360"/>
                    <a:pt x="1885" y="9123"/>
                    <a:pt x="791" y="10795"/>
                  </a:cubicBezTo>
                  <a:cubicBezTo>
                    <a:pt x="730" y="10855"/>
                    <a:pt x="760" y="11068"/>
                    <a:pt x="912" y="11159"/>
                  </a:cubicBezTo>
                  <a:cubicBezTo>
                    <a:pt x="976" y="11210"/>
                    <a:pt x="1045" y="11234"/>
                    <a:pt x="1112" y="11234"/>
                  </a:cubicBezTo>
                  <a:cubicBezTo>
                    <a:pt x="1206" y="11234"/>
                    <a:pt x="1297" y="11187"/>
                    <a:pt x="1368" y="11099"/>
                  </a:cubicBezTo>
                  <a:cubicBezTo>
                    <a:pt x="2402" y="9609"/>
                    <a:pt x="3344" y="7998"/>
                    <a:pt x="4225" y="6570"/>
                  </a:cubicBezTo>
                  <a:cubicBezTo>
                    <a:pt x="4377" y="7056"/>
                    <a:pt x="4560" y="7512"/>
                    <a:pt x="4712" y="7998"/>
                  </a:cubicBezTo>
                  <a:lnTo>
                    <a:pt x="4681" y="8059"/>
                  </a:lnTo>
                  <a:cubicBezTo>
                    <a:pt x="4560" y="8241"/>
                    <a:pt x="4469" y="8484"/>
                    <a:pt x="4408" y="8697"/>
                  </a:cubicBezTo>
                  <a:cubicBezTo>
                    <a:pt x="4225" y="9153"/>
                    <a:pt x="4013" y="9609"/>
                    <a:pt x="3770" y="9883"/>
                  </a:cubicBezTo>
                  <a:cubicBezTo>
                    <a:pt x="3648" y="10004"/>
                    <a:pt x="3648" y="10217"/>
                    <a:pt x="3770" y="10339"/>
                  </a:cubicBezTo>
                  <a:cubicBezTo>
                    <a:pt x="3815" y="10399"/>
                    <a:pt x="3899" y="10430"/>
                    <a:pt x="3986" y="10430"/>
                  </a:cubicBezTo>
                  <a:cubicBezTo>
                    <a:pt x="4074" y="10430"/>
                    <a:pt x="4165" y="10399"/>
                    <a:pt x="4225" y="10339"/>
                  </a:cubicBezTo>
                  <a:cubicBezTo>
                    <a:pt x="4560" y="9943"/>
                    <a:pt x="4773" y="9427"/>
                    <a:pt x="4985" y="8971"/>
                  </a:cubicBezTo>
                  <a:cubicBezTo>
                    <a:pt x="4985" y="8940"/>
                    <a:pt x="5016" y="8940"/>
                    <a:pt x="5016" y="8880"/>
                  </a:cubicBezTo>
                  <a:cubicBezTo>
                    <a:pt x="5168" y="9244"/>
                    <a:pt x="5289" y="9609"/>
                    <a:pt x="5441" y="9943"/>
                  </a:cubicBezTo>
                  <a:lnTo>
                    <a:pt x="5897" y="11099"/>
                  </a:lnTo>
                  <a:cubicBezTo>
                    <a:pt x="5502" y="11585"/>
                    <a:pt x="5350" y="12558"/>
                    <a:pt x="5198" y="13469"/>
                  </a:cubicBezTo>
                  <a:cubicBezTo>
                    <a:pt x="5137" y="14016"/>
                    <a:pt x="5046" y="14472"/>
                    <a:pt x="4925" y="14746"/>
                  </a:cubicBezTo>
                  <a:cubicBezTo>
                    <a:pt x="4864" y="14898"/>
                    <a:pt x="4925" y="15080"/>
                    <a:pt x="5137" y="15141"/>
                  </a:cubicBezTo>
                  <a:cubicBezTo>
                    <a:pt x="5178" y="15166"/>
                    <a:pt x="5221" y="15177"/>
                    <a:pt x="5263" y="15177"/>
                  </a:cubicBezTo>
                  <a:cubicBezTo>
                    <a:pt x="5378" y="15177"/>
                    <a:pt x="5488" y="15092"/>
                    <a:pt x="5533" y="14959"/>
                  </a:cubicBezTo>
                  <a:cubicBezTo>
                    <a:pt x="5654" y="14624"/>
                    <a:pt x="5715" y="14138"/>
                    <a:pt x="5836" y="13561"/>
                  </a:cubicBezTo>
                  <a:cubicBezTo>
                    <a:pt x="5928" y="13013"/>
                    <a:pt x="6019" y="12345"/>
                    <a:pt x="6201" y="11889"/>
                  </a:cubicBezTo>
                  <a:cubicBezTo>
                    <a:pt x="6414" y="12466"/>
                    <a:pt x="6596" y="13074"/>
                    <a:pt x="6779" y="13682"/>
                  </a:cubicBezTo>
                  <a:cubicBezTo>
                    <a:pt x="6748" y="14077"/>
                    <a:pt x="6627" y="14503"/>
                    <a:pt x="6475" y="14807"/>
                  </a:cubicBezTo>
                  <a:cubicBezTo>
                    <a:pt x="6414" y="14959"/>
                    <a:pt x="6475" y="15141"/>
                    <a:pt x="6657" y="15232"/>
                  </a:cubicBezTo>
                  <a:cubicBezTo>
                    <a:pt x="6699" y="15257"/>
                    <a:pt x="6743" y="15269"/>
                    <a:pt x="6786" y="15269"/>
                  </a:cubicBezTo>
                  <a:cubicBezTo>
                    <a:pt x="6900" y="15269"/>
                    <a:pt x="7008" y="15190"/>
                    <a:pt x="7052" y="15080"/>
                  </a:cubicBezTo>
                  <a:cubicBezTo>
                    <a:pt x="7083" y="15050"/>
                    <a:pt x="7083" y="14959"/>
                    <a:pt x="7143" y="14928"/>
                  </a:cubicBezTo>
                  <a:cubicBezTo>
                    <a:pt x="7143" y="15020"/>
                    <a:pt x="7174" y="15080"/>
                    <a:pt x="7204" y="15172"/>
                  </a:cubicBezTo>
                  <a:cubicBezTo>
                    <a:pt x="7231" y="15304"/>
                    <a:pt x="7396" y="15390"/>
                    <a:pt x="7538" y="15390"/>
                  </a:cubicBezTo>
                  <a:cubicBezTo>
                    <a:pt x="7559" y="15390"/>
                    <a:pt x="7580" y="15388"/>
                    <a:pt x="7599" y="15384"/>
                  </a:cubicBezTo>
                  <a:cubicBezTo>
                    <a:pt x="7751" y="15354"/>
                    <a:pt x="7873" y="15172"/>
                    <a:pt x="7812" y="15020"/>
                  </a:cubicBezTo>
                  <a:cubicBezTo>
                    <a:pt x="7721" y="14564"/>
                    <a:pt x="7599" y="14047"/>
                    <a:pt x="7447" y="13591"/>
                  </a:cubicBezTo>
                  <a:lnTo>
                    <a:pt x="7447" y="13287"/>
                  </a:lnTo>
                  <a:cubicBezTo>
                    <a:pt x="7812" y="13348"/>
                    <a:pt x="8207" y="13500"/>
                    <a:pt x="8481" y="13682"/>
                  </a:cubicBezTo>
                  <a:cubicBezTo>
                    <a:pt x="8537" y="13727"/>
                    <a:pt x="8597" y="13747"/>
                    <a:pt x="8656" y="13747"/>
                  </a:cubicBezTo>
                  <a:cubicBezTo>
                    <a:pt x="8759" y="13747"/>
                    <a:pt x="8860" y="13687"/>
                    <a:pt x="8937" y="13591"/>
                  </a:cubicBezTo>
                  <a:cubicBezTo>
                    <a:pt x="9028" y="13439"/>
                    <a:pt x="8998" y="13257"/>
                    <a:pt x="8846" y="13135"/>
                  </a:cubicBezTo>
                  <a:cubicBezTo>
                    <a:pt x="8529" y="12872"/>
                    <a:pt x="7962" y="12631"/>
                    <a:pt x="7401" y="12631"/>
                  </a:cubicBezTo>
                  <a:cubicBezTo>
                    <a:pt x="7315" y="12631"/>
                    <a:pt x="7228" y="12637"/>
                    <a:pt x="7143" y="12649"/>
                  </a:cubicBezTo>
                  <a:cubicBezTo>
                    <a:pt x="6992" y="12193"/>
                    <a:pt x="6840" y="11767"/>
                    <a:pt x="6657" y="11311"/>
                  </a:cubicBezTo>
                  <a:cubicBezTo>
                    <a:pt x="6686" y="11308"/>
                    <a:pt x="6716" y="11306"/>
                    <a:pt x="6748" y="11306"/>
                  </a:cubicBezTo>
                  <a:cubicBezTo>
                    <a:pt x="7302" y="11306"/>
                    <a:pt x="8381" y="11776"/>
                    <a:pt x="8754" y="11919"/>
                  </a:cubicBezTo>
                  <a:lnTo>
                    <a:pt x="8967" y="12010"/>
                  </a:lnTo>
                  <a:cubicBezTo>
                    <a:pt x="9005" y="12026"/>
                    <a:pt x="9045" y="12033"/>
                    <a:pt x="9085" y="12033"/>
                  </a:cubicBezTo>
                  <a:cubicBezTo>
                    <a:pt x="9203" y="12033"/>
                    <a:pt x="9317" y="11965"/>
                    <a:pt x="9362" y="11828"/>
                  </a:cubicBezTo>
                  <a:cubicBezTo>
                    <a:pt x="9454" y="11676"/>
                    <a:pt x="9362" y="11463"/>
                    <a:pt x="9210" y="11402"/>
                  </a:cubicBezTo>
                  <a:lnTo>
                    <a:pt x="9028" y="11311"/>
                  </a:lnTo>
                  <a:cubicBezTo>
                    <a:pt x="8235" y="10953"/>
                    <a:pt x="7377" y="10638"/>
                    <a:pt x="6744" y="10638"/>
                  </a:cubicBezTo>
                  <a:cubicBezTo>
                    <a:pt x="6626" y="10638"/>
                    <a:pt x="6515" y="10649"/>
                    <a:pt x="6414" y="10673"/>
                  </a:cubicBezTo>
                  <a:cubicBezTo>
                    <a:pt x="6292" y="10339"/>
                    <a:pt x="6140" y="10004"/>
                    <a:pt x="6019" y="9670"/>
                  </a:cubicBezTo>
                  <a:lnTo>
                    <a:pt x="5684" y="8758"/>
                  </a:lnTo>
                  <a:lnTo>
                    <a:pt x="5684" y="8758"/>
                  </a:lnTo>
                  <a:cubicBezTo>
                    <a:pt x="6292" y="8971"/>
                    <a:pt x="7022" y="9244"/>
                    <a:pt x="7235" y="9609"/>
                  </a:cubicBezTo>
                  <a:cubicBezTo>
                    <a:pt x="7311" y="9704"/>
                    <a:pt x="7410" y="9752"/>
                    <a:pt x="7512" y="9752"/>
                  </a:cubicBezTo>
                  <a:cubicBezTo>
                    <a:pt x="7572" y="9752"/>
                    <a:pt x="7634" y="9735"/>
                    <a:pt x="7691" y="9700"/>
                  </a:cubicBezTo>
                  <a:cubicBezTo>
                    <a:pt x="7843" y="9579"/>
                    <a:pt x="7903" y="9396"/>
                    <a:pt x="7782" y="9244"/>
                  </a:cubicBezTo>
                  <a:cubicBezTo>
                    <a:pt x="7387" y="8667"/>
                    <a:pt x="6444" y="8363"/>
                    <a:pt x="5684" y="8089"/>
                  </a:cubicBezTo>
                  <a:cubicBezTo>
                    <a:pt x="5563" y="8059"/>
                    <a:pt x="5502" y="7998"/>
                    <a:pt x="5381" y="7968"/>
                  </a:cubicBezTo>
                  <a:cubicBezTo>
                    <a:pt x="5168" y="7421"/>
                    <a:pt x="4955" y="6843"/>
                    <a:pt x="4773" y="6266"/>
                  </a:cubicBezTo>
                  <a:lnTo>
                    <a:pt x="4773" y="6266"/>
                  </a:lnTo>
                  <a:cubicBezTo>
                    <a:pt x="4925" y="6357"/>
                    <a:pt x="5046" y="6387"/>
                    <a:pt x="5198" y="6448"/>
                  </a:cubicBezTo>
                  <a:cubicBezTo>
                    <a:pt x="5320" y="6509"/>
                    <a:pt x="5411" y="6539"/>
                    <a:pt x="5502" y="6600"/>
                  </a:cubicBezTo>
                  <a:cubicBezTo>
                    <a:pt x="5684" y="6722"/>
                    <a:pt x="5928" y="6813"/>
                    <a:pt x="6110" y="6904"/>
                  </a:cubicBezTo>
                  <a:cubicBezTo>
                    <a:pt x="6870" y="7238"/>
                    <a:pt x="7782" y="7664"/>
                    <a:pt x="8147" y="8363"/>
                  </a:cubicBezTo>
                  <a:cubicBezTo>
                    <a:pt x="8204" y="8458"/>
                    <a:pt x="8296" y="8505"/>
                    <a:pt x="8395" y="8505"/>
                  </a:cubicBezTo>
                  <a:cubicBezTo>
                    <a:pt x="8454" y="8505"/>
                    <a:pt x="8515" y="8488"/>
                    <a:pt x="8572" y="8454"/>
                  </a:cubicBezTo>
                  <a:cubicBezTo>
                    <a:pt x="8724" y="8393"/>
                    <a:pt x="8754" y="8211"/>
                    <a:pt x="8694" y="8059"/>
                  </a:cubicBezTo>
                  <a:cubicBezTo>
                    <a:pt x="8207" y="7208"/>
                    <a:pt x="7204" y="6752"/>
                    <a:pt x="6384" y="6326"/>
                  </a:cubicBezTo>
                  <a:cubicBezTo>
                    <a:pt x="6140" y="6235"/>
                    <a:pt x="5958" y="6144"/>
                    <a:pt x="5776" y="6022"/>
                  </a:cubicBezTo>
                  <a:cubicBezTo>
                    <a:pt x="5684" y="5992"/>
                    <a:pt x="5563" y="5931"/>
                    <a:pt x="5411" y="5870"/>
                  </a:cubicBezTo>
                  <a:cubicBezTo>
                    <a:pt x="5168" y="5779"/>
                    <a:pt x="4742" y="5567"/>
                    <a:pt x="4651" y="5415"/>
                  </a:cubicBezTo>
                  <a:cubicBezTo>
                    <a:pt x="4621" y="5354"/>
                    <a:pt x="4499" y="5263"/>
                    <a:pt x="4408" y="5263"/>
                  </a:cubicBezTo>
                  <a:cubicBezTo>
                    <a:pt x="4256" y="4807"/>
                    <a:pt x="4043" y="4411"/>
                    <a:pt x="3861" y="3956"/>
                  </a:cubicBezTo>
                  <a:cubicBezTo>
                    <a:pt x="3830" y="3864"/>
                    <a:pt x="3800" y="3743"/>
                    <a:pt x="3739" y="3682"/>
                  </a:cubicBezTo>
                  <a:lnTo>
                    <a:pt x="3739" y="3682"/>
                  </a:lnTo>
                  <a:cubicBezTo>
                    <a:pt x="3861" y="3712"/>
                    <a:pt x="3982" y="3804"/>
                    <a:pt x="4134" y="3834"/>
                  </a:cubicBezTo>
                  <a:cubicBezTo>
                    <a:pt x="4195" y="3864"/>
                    <a:pt x="4317" y="3895"/>
                    <a:pt x="4408" y="3956"/>
                  </a:cubicBezTo>
                  <a:cubicBezTo>
                    <a:pt x="5563" y="4442"/>
                    <a:pt x="6748" y="5232"/>
                    <a:pt x="7782" y="6235"/>
                  </a:cubicBezTo>
                  <a:cubicBezTo>
                    <a:pt x="7843" y="6281"/>
                    <a:pt x="7926" y="6304"/>
                    <a:pt x="8010" y="6304"/>
                  </a:cubicBezTo>
                  <a:cubicBezTo>
                    <a:pt x="8093" y="6304"/>
                    <a:pt x="8177" y="6281"/>
                    <a:pt x="8238" y="6235"/>
                  </a:cubicBezTo>
                  <a:cubicBezTo>
                    <a:pt x="8359" y="6114"/>
                    <a:pt x="8359" y="5870"/>
                    <a:pt x="8238" y="5779"/>
                  </a:cubicBezTo>
                  <a:cubicBezTo>
                    <a:pt x="7174" y="4715"/>
                    <a:pt x="5928" y="3864"/>
                    <a:pt x="4651" y="3378"/>
                  </a:cubicBezTo>
                  <a:cubicBezTo>
                    <a:pt x="4560" y="3348"/>
                    <a:pt x="4469" y="3287"/>
                    <a:pt x="4347" y="3256"/>
                  </a:cubicBezTo>
                  <a:cubicBezTo>
                    <a:pt x="4104" y="3135"/>
                    <a:pt x="3830" y="3074"/>
                    <a:pt x="3648" y="2922"/>
                  </a:cubicBezTo>
                  <a:cubicBezTo>
                    <a:pt x="3557" y="2831"/>
                    <a:pt x="3496" y="2831"/>
                    <a:pt x="3405" y="2831"/>
                  </a:cubicBezTo>
                  <a:cubicBezTo>
                    <a:pt x="3374" y="2679"/>
                    <a:pt x="3283" y="2588"/>
                    <a:pt x="3253" y="2436"/>
                  </a:cubicBezTo>
                  <a:lnTo>
                    <a:pt x="3131" y="2132"/>
                  </a:lnTo>
                  <a:cubicBezTo>
                    <a:pt x="2918" y="1433"/>
                    <a:pt x="2645" y="764"/>
                    <a:pt x="2219" y="156"/>
                  </a:cubicBezTo>
                  <a:cubicBezTo>
                    <a:pt x="2162" y="60"/>
                    <a:pt x="2080" y="0"/>
                    <a:pt x="1989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14417475" y="2471950"/>
              <a:ext cx="276625" cy="182200"/>
            </a:xfrm>
            <a:custGeom>
              <a:rect b="b" l="l" r="r" t="t"/>
              <a:pathLst>
                <a:path extrusionOk="0" h="7288" w="11065">
                  <a:moveTo>
                    <a:pt x="9166" y="0"/>
                  </a:moveTo>
                  <a:cubicBezTo>
                    <a:pt x="8848" y="0"/>
                    <a:pt x="8517" y="42"/>
                    <a:pt x="8298" y="42"/>
                  </a:cubicBezTo>
                  <a:cubicBezTo>
                    <a:pt x="7082" y="103"/>
                    <a:pt x="5958" y="407"/>
                    <a:pt x="4803" y="833"/>
                  </a:cubicBezTo>
                  <a:cubicBezTo>
                    <a:pt x="2857" y="1562"/>
                    <a:pt x="1672" y="2991"/>
                    <a:pt x="669" y="4723"/>
                  </a:cubicBezTo>
                  <a:cubicBezTo>
                    <a:pt x="395" y="5118"/>
                    <a:pt x="0" y="5635"/>
                    <a:pt x="274" y="6091"/>
                  </a:cubicBezTo>
                  <a:cubicBezTo>
                    <a:pt x="760" y="7003"/>
                    <a:pt x="2523" y="7155"/>
                    <a:pt x="3404" y="7246"/>
                  </a:cubicBezTo>
                  <a:cubicBezTo>
                    <a:pt x="3643" y="7274"/>
                    <a:pt x="3884" y="7288"/>
                    <a:pt x="4126" y="7288"/>
                  </a:cubicBezTo>
                  <a:cubicBezTo>
                    <a:pt x="6254" y="7288"/>
                    <a:pt x="8438" y="6230"/>
                    <a:pt x="9666" y="4511"/>
                  </a:cubicBezTo>
                  <a:cubicBezTo>
                    <a:pt x="10365" y="3538"/>
                    <a:pt x="11064" y="1593"/>
                    <a:pt x="10000" y="255"/>
                  </a:cubicBezTo>
                  <a:cubicBezTo>
                    <a:pt x="9842" y="50"/>
                    <a:pt x="9512" y="0"/>
                    <a:pt x="9166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4"/>
            <p:cNvSpPr/>
            <p:nvPr/>
          </p:nvSpPr>
          <p:spPr>
            <a:xfrm>
              <a:off x="14391625" y="2465200"/>
              <a:ext cx="306250" cy="195675"/>
            </a:xfrm>
            <a:custGeom>
              <a:rect b="b" l="l" r="r" t="t"/>
              <a:pathLst>
                <a:path extrusionOk="0" h="7827" w="12250">
                  <a:moveTo>
                    <a:pt x="9196" y="1"/>
                  </a:moveTo>
                  <a:cubicBezTo>
                    <a:pt x="9078" y="1"/>
                    <a:pt x="8982" y="60"/>
                    <a:pt x="8907" y="160"/>
                  </a:cubicBezTo>
                  <a:lnTo>
                    <a:pt x="8876" y="312"/>
                  </a:lnTo>
                  <a:cubicBezTo>
                    <a:pt x="8603" y="1103"/>
                    <a:pt x="8359" y="1984"/>
                    <a:pt x="8542" y="2501"/>
                  </a:cubicBezTo>
                  <a:cubicBezTo>
                    <a:pt x="8268" y="2622"/>
                    <a:pt x="7995" y="2774"/>
                    <a:pt x="7751" y="2896"/>
                  </a:cubicBezTo>
                  <a:cubicBezTo>
                    <a:pt x="7508" y="3018"/>
                    <a:pt x="7235" y="3109"/>
                    <a:pt x="7022" y="3230"/>
                  </a:cubicBezTo>
                  <a:cubicBezTo>
                    <a:pt x="7144" y="2744"/>
                    <a:pt x="7326" y="2136"/>
                    <a:pt x="7600" y="1893"/>
                  </a:cubicBezTo>
                  <a:cubicBezTo>
                    <a:pt x="7691" y="1832"/>
                    <a:pt x="7691" y="1650"/>
                    <a:pt x="7630" y="1528"/>
                  </a:cubicBezTo>
                  <a:cubicBezTo>
                    <a:pt x="7581" y="1463"/>
                    <a:pt x="7506" y="1433"/>
                    <a:pt x="7428" y="1433"/>
                  </a:cubicBezTo>
                  <a:cubicBezTo>
                    <a:pt x="7361" y="1433"/>
                    <a:pt x="7291" y="1455"/>
                    <a:pt x="7235" y="1498"/>
                  </a:cubicBezTo>
                  <a:cubicBezTo>
                    <a:pt x="6779" y="1832"/>
                    <a:pt x="6596" y="2622"/>
                    <a:pt x="6444" y="3261"/>
                  </a:cubicBezTo>
                  <a:cubicBezTo>
                    <a:pt x="6414" y="3352"/>
                    <a:pt x="6414" y="3413"/>
                    <a:pt x="6384" y="3504"/>
                  </a:cubicBezTo>
                  <a:cubicBezTo>
                    <a:pt x="5928" y="3717"/>
                    <a:pt x="5472" y="3929"/>
                    <a:pt x="5016" y="4112"/>
                  </a:cubicBezTo>
                  <a:lnTo>
                    <a:pt x="5107" y="3777"/>
                  </a:lnTo>
                  <a:cubicBezTo>
                    <a:pt x="5168" y="3686"/>
                    <a:pt x="5198" y="3565"/>
                    <a:pt x="5198" y="3504"/>
                  </a:cubicBezTo>
                  <a:cubicBezTo>
                    <a:pt x="5259" y="3352"/>
                    <a:pt x="5320" y="3170"/>
                    <a:pt x="5381" y="2957"/>
                  </a:cubicBezTo>
                  <a:cubicBezTo>
                    <a:pt x="5624" y="2318"/>
                    <a:pt x="5928" y="1559"/>
                    <a:pt x="6414" y="1194"/>
                  </a:cubicBezTo>
                  <a:cubicBezTo>
                    <a:pt x="6536" y="1103"/>
                    <a:pt x="6566" y="951"/>
                    <a:pt x="6475" y="799"/>
                  </a:cubicBezTo>
                  <a:cubicBezTo>
                    <a:pt x="6438" y="725"/>
                    <a:pt x="6368" y="685"/>
                    <a:pt x="6284" y="685"/>
                  </a:cubicBezTo>
                  <a:cubicBezTo>
                    <a:pt x="6230" y="685"/>
                    <a:pt x="6170" y="702"/>
                    <a:pt x="6110" y="738"/>
                  </a:cubicBezTo>
                  <a:cubicBezTo>
                    <a:pt x="5472" y="1194"/>
                    <a:pt x="5168" y="2015"/>
                    <a:pt x="4894" y="2744"/>
                  </a:cubicBezTo>
                  <a:cubicBezTo>
                    <a:pt x="4803" y="2926"/>
                    <a:pt x="4773" y="3078"/>
                    <a:pt x="4712" y="3230"/>
                  </a:cubicBezTo>
                  <a:cubicBezTo>
                    <a:pt x="4651" y="3322"/>
                    <a:pt x="4621" y="3413"/>
                    <a:pt x="4590" y="3504"/>
                  </a:cubicBezTo>
                  <a:cubicBezTo>
                    <a:pt x="4499" y="3717"/>
                    <a:pt x="4408" y="4081"/>
                    <a:pt x="4286" y="4142"/>
                  </a:cubicBezTo>
                  <a:cubicBezTo>
                    <a:pt x="4195" y="4173"/>
                    <a:pt x="4165" y="4264"/>
                    <a:pt x="4165" y="4385"/>
                  </a:cubicBezTo>
                  <a:cubicBezTo>
                    <a:pt x="3830" y="4568"/>
                    <a:pt x="3435" y="4720"/>
                    <a:pt x="3101" y="4902"/>
                  </a:cubicBezTo>
                  <a:cubicBezTo>
                    <a:pt x="3040" y="4932"/>
                    <a:pt x="2949" y="4993"/>
                    <a:pt x="2919" y="5024"/>
                  </a:cubicBezTo>
                  <a:cubicBezTo>
                    <a:pt x="2949" y="4902"/>
                    <a:pt x="2979" y="4841"/>
                    <a:pt x="2979" y="4720"/>
                  </a:cubicBezTo>
                  <a:cubicBezTo>
                    <a:pt x="3040" y="4629"/>
                    <a:pt x="3040" y="4568"/>
                    <a:pt x="3071" y="4477"/>
                  </a:cubicBezTo>
                  <a:cubicBezTo>
                    <a:pt x="3375" y="3504"/>
                    <a:pt x="3952" y="2470"/>
                    <a:pt x="4712" y="1559"/>
                  </a:cubicBezTo>
                  <a:cubicBezTo>
                    <a:pt x="4773" y="1437"/>
                    <a:pt x="4773" y="1285"/>
                    <a:pt x="4651" y="1194"/>
                  </a:cubicBezTo>
                  <a:cubicBezTo>
                    <a:pt x="4609" y="1152"/>
                    <a:pt x="4553" y="1129"/>
                    <a:pt x="4494" y="1129"/>
                  </a:cubicBezTo>
                  <a:cubicBezTo>
                    <a:pt x="4425" y="1129"/>
                    <a:pt x="4352" y="1159"/>
                    <a:pt x="4286" y="1224"/>
                  </a:cubicBezTo>
                  <a:cubicBezTo>
                    <a:pt x="3496" y="2166"/>
                    <a:pt x="2888" y="3261"/>
                    <a:pt x="2584" y="4294"/>
                  </a:cubicBezTo>
                  <a:cubicBezTo>
                    <a:pt x="2523" y="4385"/>
                    <a:pt x="2523" y="4446"/>
                    <a:pt x="2493" y="4568"/>
                  </a:cubicBezTo>
                  <a:cubicBezTo>
                    <a:pt x="2432" y="4781"/>
                    <a:pt x="2371" y="5024"/>
                    <a:pt x="2280" y="5176"/>
                  </a:cubicBezTo>
                  <a:cubicBezTo>
                    <a:pt x="2219" y="5206"/>
                    <a:pt x="2189" y="5297"/>
                    <a:pt x="2219" y="5358"/>
                  </a:cubicBezTo>
                  <a:cubicBezTo>
                    <a:pt x="2128" y="5388"/>
                    <a:pt x="2007" y="5480"/>
                    <a:pt x="1885" y="5510"/>
                  </a:cubicBezTo>
                  <a:lnTo>
                    <a:pt x="1672" y="5632"/>
                  </a:lnTo>
                  <a:cubicBezTo>
                    <a:pt x="1125" y="5844"/>
                    <a:pt x="548" y="6118"/>
                    <a:pt x="92" y="6513"/>
                  </a:cubicBezTo>
                  <a:cubicBezTo>
                    <a:pt x="1" y="6574"/>
                    <a:pt x="1" y="6726"/>
                    <a:pt x="61" y="6847"/>
                  </a:cubicBezTo>
                  <a:cubicBezTo>
                    <a:pt x="112" y="6898"/>
                    <a:pt x="189" y="6920"/>
                    <a:pt x="270" y="6920"/>
                  </a:cubicBezTo>
                  <a:cubicBezTo>
                    <a:pt x="335" y="6920"/>
                    <a:pt x="402" y="6905"/>
                    <a:pt x="457" y="6878"/>
                  </a:cubicBezTo>
                  <a:cubicBezTo>
                    <a:pt x="852" y="6543"/>
                    <a:pt x="1399" y="6300"/>
                    <a:pt x="1885" y="6088"/>
                  </a:cubicBezTo>
                  <a:lnTo>
                    <a:pt x="2128" y="5966"/>
                  </a:lnTo>
                  <a:cubicBezTo>
                    <a:pt x="2280" y="5905"/>
                    <a:pt x="2463" y="5814"/>
                    <a:pt x="2615" y="5753"/>
                  </a:cubicBezTo>
                  <a:cubicBezTo>
                    <a:pt x="3557" y="6422"/>
                    <a:pt x="4621" y="6969"/>
                    <a:pt x="5685" y="7455"/>
                  </a:cubicBezTo>
                  <a:lnTo>
                    <a:pt x="6384" y="7790"/>
                  </a:lnTo>
                  <a:cubicBezTo>
                    <a:pt x="6410" y="7816"/>
                    <a:pt x="6445" y="7827"/>
                    <a:pt x="6484" y="7827"/>
                  </a:cubicBezTo>
                  <a:cubicBezTo>
                    <a:pt x="6581" y="7827"/>
                    <a:pt x="6696" y="7755"/>
                    <a:pt x="6718" y="7668"/>
                  </a:cubicBezTo>
                  <a:cubicBezTo>
                    <a:pt x="6779" y="7577"/>
                    <a:pt x="6718" y="7364"/>
                    <a:pt x="6596" y="7334"/>
                  </a:cubicBezTo>
                  <a:lnTo>
                    <a:pt x="5928" y="6999"/>
                  </a:lnTo>
                  <a:cubicBezTo>
                    <a:pt x="4955" y="6543"/>
                    <a:pt x="4013" y="6088"/>
                    <a:pt x="3131" y="5480"/>
                  </a:cubicBezTo>
                  <a:lnTo>
                    <a:pt x="3375" y="5358"/>
                  </a:lnTo>
                  <a:cubicBezTo>
                    <a:pt x="3800" y="5176"/>
                    <a:pt x="4195" y="4932"/>
                    <a:pt x="4621" y="4750"/>
                  </a:cubicBezTo>
                  <a:cubicBezTo>
                    <a:pt x="5958" y="5388"/>
                    <a:pt x="7478" y="6148"/>
                    <a:pt x="8907" y="6969"/>
                  </a:cubicBezTo>
                  <a:cubicBezTo>
                    <a:pt x="8970" y="7080"/>
                    <a:pt x="9042" y="7125"/>
                    <a:pt x="9109" y="7125"/>
                  </a:cubicBezTo>
                  <a:cubicBezTo>
                    <a:pt x="9170" y="7125"/>
                    <a:pt x="9228" y="7088"/>
                    <a:pt x="9271" y="7030"/>
                  </a:cubicBezTo>
                  <a:cubicBezTo>
                    <a:pt x="9332" y="6908"/>
                    <a:pt x="9302" y="6756"/>
                    <a:pt x="9150" y="6695"/>
                  </a:cubicBezTo>
                  <a:cubicBezTo>
                    <a:pt x="7843" y="5966"/>
                    <a:pt x="6475" y="5297"/>
                    <a:pt x="5229" y="4689"/>
                  </a:cubicBezTo>
                  <a:cubicBezTo>
                    <a:pt x="5624" y="4537"/>
                    <a:pt x="5989" y="4325"/>
                    <a:pt x="6384" y="4173"/>
                  </a:cubicBezTo>
                  <a:cubicBezTo>
                    <a:pt x="6384" y="4173"/>
                    <a:pt x="6414" y="4173"/>
                    <a:pt x="6414" y="4233"/>
                  </a:cubicBezTo>
                  <a:cubicBezTo>
                    <a:pt x="6566" y="4294"/>
                    <a:pt x="6748" y="4325"/>
                    <a:pt x="6931" y="4416"/>
                  </a:cubicBezTo>
                  <a:cubicBezTo>
                    <a:pt x="7326" y="4537"/>
                    <a:pt x="7691" y="4629"/>
                    <a:pt x="7964" y="4841"/>
                  </a:cubicBezTo>
                  <a:cubicBezTo>
                    <a:pt x="8015" y="4866"/>
                    <a:pt x="8070" y="4881"/>
                    <a:pt x="8127" y="4881"/>
                  </a:cubicBezTo>
                  <a:cubicBezTo>
                    <a:pt x="8207" y="4881"/>
                    <a:pt x="8288" y="4852"/>
                    <a:pt x="8359" y="4781"/>
                  </a:cubicBezTo>
                  <a:cubicBezTo>
                    <a:pt x="8420" y="4689"/>
                    <a:pt x="8420" y="4537"/>
                    <a:pt x="8299" y="4416"/>
                  </a:cubicBezTo>
                  <a:cubicBezTo>
                    <a:pt x="7964" y="4142"/>
                    <a:pt x="7508" y="3990"/>
                    <a:pt x="7144" y="3869"/>
                  </a:cubicBezTo>
                  <a:cubicBezTo>
                    <a:pt x="7083" y="3869"/>
                    <a:pt x="7083" y="3869"/>
                    <a:pt x="7052" y="3838"/>
                  </a:cubicBezTo>
                  <a:cubicBezTo>
                    <a:pt x="7326" y="3686"/>
                    <a:pt x="7630" y="3565"/>
                    <a:pt x="7903" y="3413"/>
                  </a:cubicBezTo>
                  <a:lnTo>
                    <a:pt x="8815" y="2957"/>
                  </a:lnTo>
                  <a:cubicBezTo>
                    <a:pt x="9271" y="3230"/>
                    <a:pt x="10062" y="3322"/>
                    <a:pt x="10821" y="3352"/>
                  </a:cubicBezTo>
                  <a:cubicBezTo>
                    <a:pt x="11247" y="3382"/>
                    <a:pt x="11642" y="3382"/>
                    <a:pt x="11885" y="3473"/>
                  </a:cubicBezTo>
                  <a:cubicBezTo>
                    <a:pt x="11905" y="3477"/>
                    <a:pt x="11924" y="3479"/>
                    <a:pt x="11943" y="3479"/>
                  </a:cubicBezTo>
                  <a:cubicBezTo>
                    <a:pt x="12068" y="3479"/>
                    <a:pt x="12167" y="3393"/>
                    <a:pt x="12220" y="3261"/>
                  </a:cubicBezTo>
                  <a:cubicBezTo>
                    <a:pt x="12250" y="3109"/>
                    <a:pt x="12189" y="3018"/>
                    <a:pt x="12037" y="2926"/>
                  </a:cubicBezTo>
                  <a:cubicBezTo>
                    <a:pt x="11764" y="2866"/>
                    <a:pt x="11338" y="2805"/>
                    <a:pt x="10852" y="2774"/>
                  </a:cubicBezTo>
                  <a:cubicBezTo>
                    <a:pt x="10426" y="2744"/>
                    <a:pt x="9879" y="2714"/>
                    <a:pt x="9454" y="2622"/>
                  </a:cubicBezTo>
                  <a:cubicBezTo>
                    <a:pt x="9910" y="2410"/>
                    <a:pt x="10396" y="2197"/>
                    <a:pt x="10852" y="2015"/>
                  </a:cubicBezTo>
                  <a:cubicBezTo>
                    <a:pt x="11186" y="2015"/>
                    <a:pt x="11581" y="2106"/>
                    <a:pt x="11794" y="2166"/>
                  </a:cubicBezTo>
                  <a:cubicBezTo>
                    <a:pt x="11820" y="2172"/>
                    <a:pt x="11845" y="2174"/>
                    <a:pt x="11870" y="2174"/>
                  </a:cubicBezTo>
                  <a:cubicBezTo>
                    <a:pt x="11987" y="2174"/>
                    <a:pt x="12083" y="2115"/>
                    <a:pt x="12159" y="2015"/>
                  </a:cubicBezTo>
                  <a:cubicBezTo>
                    <a:pt x="12189" y="1863"/>
                    <a:pt x="12098" y="1711"/>
                    <a:pt x="12007" y="1680"/>
                  </a:cubicBezTo>
                  <a:cubicBezTo>
                    <a:pt x="11946" y="1680"/>
                    <a:pt x="11916" y="1650"/>
                    <a:pt x="11855" y="1650"/>
                  </a:cubicBezTo>
                  <a:cubicBezTo>
                    <a:pt x="11916" y="1589"/>
                    <a:pt x="11946" y="1589"/>
                    <a:pt x="12037" y="1559"/>
                  </a:cubicBezTo>
                  <a:cubicBezTo>
                    <a:pt x="12189" y="1528"/>
                    <a:pt x="12250" y="1376"/>
                    <a:pt x="12189" y="1224"/>
                  </a:cubicBezTo>
                  <a:cubicBezTo>
                    <a:pt x="12167" y="1114"/>
                    <a:pt x="12081" y="1036"/>
                    <a:pt x="11978" y="1036"/>
                  </a:cubicBezTo>
                  <a:cubicBezTo>
                    <a:pt x="11939" y="1036"/>
                    <a:pt x="11897" y="1047"/>
                    <a:pt x="11855" y="1072"/>
                  </a:cubicBezTo>
                  <a:cubicBezTo>
                    <a:pt x="11460" y="1194"/>
                    <a:pt x="11095" y="1346"/>
                    <a:pt x="10730" y="1498"/>
                  </a:cubicBezTo>
                  <a:lnTo>
                    <a:pt x="10518" y="1498"/>
                  </a:lnTo>
                  <a:cubicBezTo>
                    <a:pt x="10518" y="1194"/>
                    <a:pt x="10639" y="829"/>
                    <a:pt x="10791" y="616"/>
                  </a:cubicBezTo>
                  <a:cubicBezTo>
                    <a:pt x="10852" y="495"/>
                    <a:pt x="10821" y="343"/>
                    <a:pt x="10700" y="282"/>
                  </a:cubicBezTo>
                  <a:cubicBezTo>
                    <a:pt x="10652" y="246"/>
                    <a:pt x="10599" y="229"/>
                    <a:pt x="10549" y="229"/>
                  </a:cubicBezTo>
                  <a:cubicBezTo>
                    <a:pt x="10473" y="229"/>
                    <a:pt x="10402" y="269"/>
                    <a:pt x="10366" y="343"/>
                  </a:cubicBezTo>
                  <a:cubicBezTo>
                    <a:pt x="10183" y="677"/>
                    <a:pt x="9970" y="1255"/>
                    <a:pt x="10062" y="1802"/>
                  </a:cubicBezTo>
                  <a:cubicBezTo>
                    <a:pt x="9727" y="1954"/>
                    <a:pt x="9332" y="2106"/>
                    <a:pt x="8998" y="2288"/>
                  </a:cubicBezTo>
                  <a:cubicBezTo>
                    <a:pt x="8907" y="1863"/>
                    <a:pt x="9210" y="829"/>
                    <a:pt x="9362" y="495"/>
                  </a:cubicBezTo>
                  <a:lnTo>
                    <a:pt x="9423" y="343"/>
                  </a:lnTo>
                  <a:cubicBezTo>
                    <a:pt x="9454" y="191"/>
                    <a:pt x="9362" y="69"/>
                    <a:pt x="9271" y="8"/>
                  </a:cubicBezTo>
                  <a:cubicBezTo>
                    <a:pt x="9245" y="3"/>
                    <a:pt x="9220" y="1"/>
                    <a:pt x="9196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14203925" y="2180225"/>
              <a:ext cx="275875" cy="182700"/>
            </a:xfrm>
            <a:custGeom>
              <a:rect b="b" l="l" r="r" t="t"/>
              <a:pathLst>
                <a:path extrusionOk="0" h="7308" w="11035">
                  <a:moveTo>
                    <a:pt x="9130" y="1"/>
                  </a:moveTo>
                  <a:cubicBezTo>
                    <a:pt x="8823" y="1"/>
                    <a:pt x="8509" y="39"/>
                    <a:pt x="8299" y="39"/>
                  </a:cubicBezTo>
                  <a:cubicBezTo>
                    <a:pt x="7083" y="131"/>
                    <a:pt x="5928" y="404"/>
                    <a:pt x="4803" y="830"/>
                  </a:cubicBezTo>
                  <a:cubicBezTo>
                    <a:pt x="2858" y="1559"/>
                    <a:pt x="1673" y="3018"/>
                    <a:pt x="639" y="4720"/>
                  </a:cubicBezTo>
                  <a:cubicBezTo>
                    <a:pt x="396" y="5146"/>
                    <a:pt x="1" y="5632"/>
                    <a:pt x="274" y="6088"/>
                  </a:cubicBezTo>
                  <a:cubicBezTo>
                    <a:pt x="761" y="7000"/>
                    <a:pt x="2524" y="7152"/>
                    <a:pt x="3375" y="7274"/>
                  </a:cubicBezTo>
                  <a:cubicBezTo>
                    <a:pt x="3594" y="7296"/>
                    <a:pt x="3816" y="7307"/>
                    <a:pt x="4037" y="7307"/>
                  </a:cubicBezTo>
                  <a:cubicBezTo>
                    <a:pt x="6209" y="7307"/>
                    <a:pt x="8426" y="6248"/>
                    <a:pt x="9667" y="4538"/>
                  </a:cubicBezTo>
                  <a:cubicBezTo>
                    <a:pt x="10335" y="3565"/>
                    <a:pt x="11034" y="1590"/>
                    <a:pt x="10001" y="283"/>
                  </a:cubicBezTo>
                  <a:cubicBezTo>
                    <a:pt x="9837" y="53"/>
                    <a:pt x="9489" y="1"/>
                    <a:pt x="9130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14176575" y="2173400"/>
              <a:ext cx="307025" cy="195700"/>
            </a:xfrm>
            <a:custGeom>
              <a:rect b="b" l="l" r="r" t="t"/>
              <a:pathLst>
                <a:path extrusionOk="0" h="7828" w="12281">
                  <a:moveTo>
                    <a:pt x="9196" y="1"/>
                  </a:moveTo>
                  <a:cubicBezTo>
                    <a:pt x="9079" y="1"/>
                    <a:pt x="8987" y="60"/>
                    <a:pt x="8937" y="160"/>
                  </a:cubicBezTo>
                  <a:lnTo>
                    <a:pt x="8907" y="312"/>
                  </a:lnTo>
                  <a:cubicBezTo>
                    <a:pt x="8633" y="1103"/>
                    <a:pt x="8359" y="1984"/>
                    <a:pt x="8542" y="2531"/>
                  </a:cubicBezTo>
                  <a:cubicBezTo>
                    <a:pt x="8299" y="2623"/>
                    <a:pt x="8025" y="2774"/>
                    <a:pt x="7752" y="2896"/>
                  </a:cubicBezTo>
                  <a:cubicBezTo>
                    <a:pt x="7539" y="3018"/>
                    <a:pt x="7265" y="3139"/>
                    <a:pt x="7022" y="3230"/>
                  </a:cubicBezTo>
                  <a:cubicBezTo>
                    <a:pt x="7144" y="2744"/>
                    <a:pt x="7326" y="2136"/>
                    <a:pt x="7600" y="1923"/>
                  </a:cubicBezTo>
                  <a:cubicBezTo>
                    <a:pt x="7721" y="1832"/>
                    <a:pt x="7721" y="1650"/>
                    <a:pt x="7630" y="1528"/>
                  </a:cubicBezTo>
                  <a:cubicBezTo>
                    <a:pt x="7597" y="1463"/>
                    <a:pt x="7530" y="1433"/>
                    <a:pt x="7456" y="1433"/>
                  </a:cubicBezTo>
                  <a:cubicBezTo>
                    <a:pt x="7391" y="1433"/>
                    <a:pt x="7322" y="1456"/>
                    <a:pt x="7265" y="1498"/>
                  </a:cubicBezTo>
                  <a:cubicBezTo>
                    <a:pt x="6809" y="1832"/>
                    <a:pt x="6627" y="2623"/>
                    <a:pt x="6475" y="3291"/>
                  </a:cubicBezTo>
                  <a:cubicBezTo>
                    <a:pt x="6414" y="3352"/>
                    <a:pt x="6414" y="3443"/>
                    <a:pt x="6384" y="3504"/>
                  </a:cubicBezTo>
                  <a:cubicBezTo>
                    <a:pt x="5928" y="3747"/>
                    <a:pt x="5472" y="3930"/>
                    <a:pt x="5016" y="4112"/>
                  </a:cubicBezTo>
                  <a:lnTo>
                    <a:pt x="5137" y="3778"/>
                  </a:lnTo>
                  <a:cubicBezTo>
                    <a:pt x="5168" y="3686"/>
                    <a:pt x="5198" y="3595"/>
                    <a:pt x="5198" y="3504"/>
                  </a:cubicBezTo>
                  <a:cubicBezTo>
                    <a:pt x="5289" y="3352"/>
                    <a:pt x="5320" y="3170"/>
                    <a:pt x="5411" y="2987"/>
                  </a:cubicBezTo>
                  <a:cubicBezTo>
                    <a:pt x="5624" y="2319"/>
                    <a:pt x="5928" y="1559"/>
                    <a:pt x="6414" y="1194"/>
                  </a:cubicBezTo>
                  <a:cubicBezTo>
                    <a:pt x="6536" y="1103"/>
                    <a:pt x="6566" y="951"/>
                    <a:pt x="6505" y="799"/>
                  </a:cubicBezTo>
                  <a:cubicBezTo>
                    <a:pt x="6446" y="739"/>
                    <a:pt x="6361" y="693"/>
                    <a:pt x="6267" y="693"/>
                  </a:cubicBezTo>
                  <a:cubicBezTo>
                    <a:pt x="6216" y="693"/>
                    <a:pt x="6163" y="706"/>
                    <a:pt x="6110" y="738"/>
                  </a:cubicBezTo>
                  <a:cubicBezTo>
                    <a:pt x="5472" y="1194"/>
                    <a:pt x="5168" y="2015"/>
                    <a:pt x="4894" y="2744"/>
                  </a:cubicBezTo>
                  <a:cubicBezTo>
                    <a:pt x="4834" y="2926"/>
                    <a:pt x="4803" y="3078"/>
                    <a:pt x="4712" y="3230"/>
                  </a:cubicBezTo>
                  <a:cubicBezTo>
                    <a:pt x="4682" y="3322"/>
                    <a:pt x="4651" y="3413"/>
                    <a:pt x="4590" y="3504"/>
                  </a:cubicBezTo>
                  <a:cubicBezTo>
                    <a:pt x="4530" y="3717"/>
                    <a:pt x="4408" y="4082"/>
                    <a:pt x="4286" y="4142"/>
                  </a:cubicBezTo>
                  <a:cubicBezTo>
                    <a:pt x="4226" y="4203"/>
                    <a:pt x="4195" y="4264"/>
                    <a:pt x="4195" y="4385"/>
                  </a:cubicBezTo>
                  <a:cubicBezTo>
                    <a:pt x="3830" y="4568"/>
                    <a:pt x="3466" y="4720"/>
                    <a:pt x="3131" y="4902"/>
                  </a:cubicBezTo>
                  <a:cubicBezTo>
                    <a:pt x="3040" y="4963"/>
                    <a:pt x="2979" y="4993"/>
                    <a:pt x="2919" y="5024"/>
                  </a:cubicBezTo>
                  <a:cubicBezTo>
                    <a:pt x="2979" y="4902"/>
                    <a:pt x="3010" y="4841"/>
                    <a:pt x="3010" y="4720"/>
                  </a:cubicBezTo>
                  <a:cubicBezTo>
                    <a:pt x="3040" y="4629"/>
                    <a:pt x="3040" y="4568"/>
                    <a:pt x="3071" y="4477"/>
                  </a:cubicBezTo>
                  <a:cubicBezTo>
                    <a:pt x="3375" y="3504"/>
                    <a:pt x="3952" y="2471"/>
                    <a:pt x="4712" y="1559"/>
                  </a:cubicBezTo>
                  <a:cubicBezTo>
                    <a:pt x="4803" y="1437"/>
                    <a:pt x="4803" y="1285"/>
                    <a:pt x="4682" y="1194"/>
                  </a:cubicBezTo>
                  <a:cubicBezTo>
                    <a:pt x="4625" y="1152"/>
                    <a:pt x="4562" y="1129"/>
                    <a:pt x="4499" y="1129"/>
                  </a:cubicBezTo>
                  <a:cubicBezTo>
                    <a:pt x="4425" y="1129"/>
                    <a:pt x="4352" y="1159"/>
                    <a:pt x="4286" y="1224"/>
                  </a:cubicBezTo>
                  <a:cubicBezTo>
                    <a:pt x="3496" y="2167"/>
                    <a:pt x="2888" y="3261"/>
                    <a:pt x="2584" y="4294"/>
                  </a:cubicBezTo>
                  <a:cubicBezTo>
                    <a:pt x="2554" y="4385"/>
                    <a:pt x="2554" y="4446"/>
                    <a:pt x="2523" y="4568"/>
                  </a:cubicBezTo>
                  <a:cubicBezTo>
                    <a:pt x="2432" y="4811"/>
                    <a:pt x="2402" y="5024"/>
                    <a:pt x="2280" y="5176"/>
                  </a:cubicBezTo>
                  <a:cubicBezTo>
                    <a:pt x="2250" y="5206"/>
                    <a:pt x="2219" y="5297"/>
                    <a:pt x="2250" y="5358"/>
                  </a:cubicBezTo>
                  <a:cubicBezTo>
                    <a:pt x="2128" y="5419"/>
                    <a:pt x="2007" y="5480"/>
                    <a:pt x="1916" y="5510"/>
                  </a:cubicBezTo>
                  <a:lnTo>
                    <a:pt x="1672" y="5632"/>
                  </a:lnTo>
                  <a:cubicBezTo>
                    <a:pt x="1156" y="5875"/>
                    <a:pt x="578" y="6118"/>
                    <a:pt x="122" y="6513"/>
                  </a:cubicBezTo>
                  <a:cubicBezTo>
                    <a:pt x="1" y="6574"/>
                    <a:pt x="1" y="6726"/>
                    <a:pt x="92" y="6848"/>
                  </a:cubicBezTo>
                  <a:cubicBezTo>
                    <a:pt x="124" y="6913"/>
                    <a:pt x="192" y="6943"/>
                    <a:pt x="266" y="6943"/>
                  </a:cubicBezTo>
                  <a:cubicBezTo>
                    <a:pt x="331" y="6943"/>
                    <a:pt x="400" y="6920"/>
                    <a:pt x="457" y="6878"/>
                  </a:cubicBezTo>
                  <a:cubicBezTo>
                    <a:pt x="882" y="6544"/>
                    <a:pt x="1399" y="6300"/>
                    <a:pt x="1916" y="6088"/>
                  </a:cubicBezTo>
                  <a:lnTo>
                    <a:pt x="2128" y="5966"/>
                  </a:lnTo>
                  <a:cubicBezTo>
                    <a:pt x="2280" y="5905"/>
                    <a:pt x="2463" y="5814"/>
                    <a:pt x="2615" y="5753"/>
                  </a:cubicBezTo>
                  <a:cubicBezTo>
                    <a:pt x="3587" y="6422"/>
                    <a:pt x="4651" y="6969"/>
                    <a:pt x="5715" y="7455"/>
                  </a:cubicBezTo>
                  <a:lnTo>
                    <a:pt x="6384" y="7790"/>
                  </a:lnTo>
                  <a:cubicBezTo>
                    <a:pt x="6419" y="7816"/>
                    <a:pt x="6460" y="7828"/>
                    <a:pt x="6501" y="7828"/>
                  </a:cubicBezTo>
                  <a:cubicBezTo>
                    <a:pt x="6599" y="7828"/>
                    <a:pt x="6697" y="7763"/>
                    <a:pt x="6718" y="7699"/>
                  </a:cubicBezTo>
                  <a:cubicBezTo>
                    <a:pt x="6809" y="7577"/>
                    <a:pt x="6718" y="7395"/>
                    <a:pt x="6627" y="7334"/>
                  </a:cubicBezTo>
                  <a:lnTo>
                    <a:pt x="5928" y="6999"/>
                  </a:lnTo>
                  <a:cubicBezTo>
                    <a:pt x="4986" y="6544"/>
                    <a:pt x="4043" y="6088"/>
                    <a:pt x="3162" y="5480"/>
                  </a:cubicBezTo>
                  <a:lnTo>
                    <a:pt x="3375" y="5358"/>
                  </a:lnTo>
                  <a:cubicBezTo>
                    <a:pt x="3800" y="5176"/>
                    <a:pt x="4226" y="4963"/>
                    <a:pt x="4651" y="4750"/>
                  </a:cubicBezTo>
                  <a:cubicBezTo>
                    <a:pt x="5958" y="5419"/>
                    <a:pt x="7478" y="6179"/>
                    <a:pt x="8937" y="6969"/>
                  </a:cubicBezTo>
                  <a:cubicBezTo>
                    <a:pt x="8995" y="7101"/>
                    <a:pt x="9068" y="7148"/>
                    <a:pt x="9131" y="7148"/>
                  </a:cubicBezTo>
                  <a:cubicBezTo>
                    <a:pt x="9199" y="7148"/>
                    <a:pt x="9256" y="7093"/>
                    <a:pt x="9271" y="7030"/>
                  </a:cubicBezTo>
                  <a:cubicBezTo>
                    <a:pt x="9362" y="6939"/>
                    <a:pt x="9302" y="6787"/>
                    <a:pt x="9150" y="6696"/>
                  </a:cubicBezTo>
                  <a:cubicBezTo>
                    <a:pt x="7873" y="5966"/>
                    <a:pt x="6505" y="5297"/>
                    <a:pt x="5259" y="4689"/>
                  </a:cubicBezTo>
                  <a:cubicBezTo>
                    <a:pt x="5624" y="4537"/>
                    <a:pt x="6019" y="4355"/>
                    <a:pt x="6384" y="4203"/>
                  </a:cubicBezTo>
                  <a:cubicBezTo>
                    <a:pt x="6384" y="4203"/>
                    <a:pt x="6414" y="4203"/>
                    <a:pt x="6414" y="4233"/>
                  </a:cubicBezTo>
                  <a:cubicBezTo>
                    <a:pt x="6566" y="4294"/>
                    <a:pt x="6779" y="4355"/>
                    <a:pt x="6961" y="4416"/>
                  </a:cubicBezTo>
                  <a:cubicBezTo>
                    <a:pt x="7326" y="4537"/>
                    <a:pt x="7721" y="4659"/>
                    <a:pt x="7995" y="4841"/>
                  </a:cubicBezTo>
                  <a:cubicBezTo>
                    <a:pt x="8036" y="4869"/>
                    <a:pt x="8089" y="4884"/>
                    <a:pt x="8146" y="4884"/>
                  </a:cubicBezTo>
                  <a:cubicBezTo>
                    <a:pt x="8216" y="4884"/>
                    <a:pt x="8292" y="4861"/>
                    <a:pt x="8359" y="4811"/>
                  </a:cubicBezTo>
                  <a:cubicBezTo>
                    <a:pt x="8451" y="4689"/>
                    <a:pt x="8451" y="4537"/>
                    <a:pt x="8329" y="4416"/>
                  </a:cubicBezTo>
                  <a:cubicBezTo>
                    <a:pt x="7995" y="4142"/>
                    <a:pt x="7539" y="3990"/>
                    <a:pt x="7144" y="3899"/>
                  </a:cubicBezTo>
                  <a:cubicBezTo>
                    <a:pt x="7113" y="3899"/>
                    <a:pt x="7113" y="3899"/>
                    <a:pt x="7083" y="3838"/>
                  </a:cubicBezTo>
                  <a:cubicBezTo>
                    <a:pt x="7326" y="3686"/>
                    <a:pt x="7630" y="3595"/>
                    <a:pt x="7903" y="3443"/>
                  </a:cubicBezTo>
                  <a:lnTo>
                    <a:pt x="8815" y="2987"/>
                  </a:lnTo>
                  <a:cubicBezTo>
                    <a:pt x="9271" y="3230"/>
                    <a:pt x="10062" y="3322"/>
                    <a:pt x="10821" y="3352"/>
                  </a:cubicBezTo>
                  <a:cubicBezTo>
                    <a:pt x="11247" y="3382"/>
                    <a:pt x="11673" y="3382"/>
                    <a:pt x="11885" y="3474"/>
                  </a:cubicBezTo>
                  <a:cubicBezTo>
                    <a:pt x="11911" y="3479"/>
                    <a:pt x="11935" y="3481"/>
                    <a:pt x="11959" y="3481"/>
                  </a:cubicBezTo>
                  <a:cubicBezTo>
                    <a:pt x="12077" y="3481"/>
                    <a:pt x="12174" y="3418"/>
                    <a:pt x="12250" y="3291"/>
                  </a:cubicBezTo>
                  <a:cubicBezTo>
                    <a:pt x="12280" y="3139"/>
                    <a:pt x="12189" y="3018"/>
                    <a:pt x="12037" y="2926"/>
                  </a:cubicBezTo>
                  <a:cubicBezTo>
                    <a:pt x="11794" y="2866"/>
                    <a:pt x="11369" y="2835"/>
                    <a:pt x="10882" y="2774"/>
                  </a:cubicBezTo>
                  <a:cubicBezTo>
                    <a:pt x="10457" y="2744"/>
                    <a:pt x="9879" y="2714"/>
                    <a:pt x="9454" y="2623"/>
                  </a:cubicBezTo>
                  <a:cubicBezTo>
                    <a:pt x="9910" y="2410"/>
                    <a:pt x="10426" y="2227"/>
                    <a:pt x="10882" y="2015"/>
                  </a:cubicBezTo>
                  <a:cubicBezTo>
                    <a:pt x="11217" y="2015"/>
                    <a:pt x="11581" y="2106"/>
                    <a:pt x="11825" y="2167"/>
                  </a:cubicBezTo>
                  <a:cubicBezTo>
                    <a:pt x="11858" y="2180"/>
                    <a:pt x="11890" y="2186"/>
                    <a:pt x="11920" y="2186"/>
                  </a:cubicBezTo>
                  <a:cubicBezTo>
                    <a:pt x="12027" y="2186"/>
                    <a:pt x="12111" y="2110"/>
                    <a:pt x="12159" y="2015"/>
                  </a:cubicBezTo>
                  <a:cubicBezTo>
                    <a:pt x="12189" y="1863"/>
                    <a:pt x="12128" y="1711"/>
                    <a:pt x="12007" y="1680"/>
                  </a:cubicBezTo>
                  <a:cubicBezTo>
                    <a:pt x="11977" y="1680"/>
                    <a:pt x="11946" y="1650"/>
                    <a:pt x="11855" y="1650"/>
                  </a:cubicBezTo>
                  <a:cubicBezTo>
                    <a:pt x="11946" y="1619"/>
                    <a:pt x="11977" y="1619"/>
                    <a:pt x="12037" y="1559"/>
                  </a:cubicBezTo>
                  <a:cubicBezTo>
                    <a:pt x="12189" y="1528"/>
                    <a:pt x="12280" y="1376"/>
                    <a:pt x="12189" y="1224"/>
                  </a:cubicBezTo>
                  <a:cubicBezTo>
                    <a:pt x="12167" y="1112"/>
                    <a:pt x="12077" y="1049"/>
                    <a:pt x="11971" y="1049"/>
                  </a:cubicBezTo>
                  <a:cubicBezTo>
                    <a:pt x="11933" y="1049"/>
                    <a:pt x="11894" y="1057"/>
                    <a:pt x="11855" y="1072"/>
                  </a:cubicBezTo>
                  <a:cubicBezTo>
                    <a:pt x="11490" y="1194"/>
                    <a:pt x="11095" y="1346"/>
                    <a:pt x="10761" y="1498"/>
                  </a:cubicBezTo>
                  <a:lnTo>
                    <a:pt x="10518" y="1498"/>
                  </a:lnTo>
                  <a:cubicBezTo>
                    <a:pt x="10518" y="1194"/>
                    <a:pt x="10639" y="860"/>
                    <a:pt x="10791" y="616"/>
                  </a:cubicBezTo>
                  <a:cubicBezTo>
                    <a:pt x="10882" y="495"/>
                    <a:pt x="10821" y="343"/>
                    <a:pt x="10730" y="282"/>
                  </a:cubicBezTo>
                  <a:cubicBezTo>
                    <a:pt x="10688" y="250"/>
                    <a:pt x="10642" y="237"/>
                    <a:pt x="10596" y="237"/>
                  </a:cubicBezTo>
                  <a:cubicBezTo>
                    <a:pt x="10510" y="237"/>
                    <a:pt x="10425" y="283"/>
                    <a:pt x="10366" y="343"/>
                  </a:cubicBezTo>
                  <a:cubicBezTo>
                    <a:pt x="10183" y="708"/>
                    <a:pt x="10001" y="1255"/>
                    <a:pt x="10062" y="1802"/>
                  </a:cubicBezTo>
                  <a:cubicBezTo>
                    <a:pt x="9727" y="1954"/>
                    <a:pt x="9362" y="2106"/>
                    <a:pt x="8998" y="2288"/>
                  </a:cubicBezTo>
                  <a:cubicBezTo>
                    <a:pt x="8937" y="1863"/>
                    <a:pt x="9241" y="860"/>
                    <a:pt x="9393" y="495"/>
                  </a:cubicBezTo>
                  <a:lnTo>
                    <a:pt x="9423" y="343"/>
                  </a:lnTo>
                  <a:cubicBezTo>
                    <a:pt x="9454" y="191"/>
                    <a:pt x="9393" y="100"/>
                    <a:pt x="9271" y="9"/>
                  </a:cubicBezTo>
                  <a:cubicBezTo>
                    <a:pt x="9245" y="3"/>
                    <a:pt x="9220" y="1"/>
                    <a:pt x="9196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14501800" y="2616400"/>
              <a:ext cx="221925" cy="146900"/>
            </a:xfrm>
            <a:custGeom>
              <a:rect b="b" l="l" r="r" t="t"/>
              <a:pathLst>
                <a:path extrusionOk="0" h="5876" w="8877">
                  <a:moveTo>
                    <a:pt x="2423" y="0"/>
                  </a:moveTo>
                  <a:cubicBezTo>
                    <a:pt x="2106" y="0"/>
                    <a:pt x="1785" y="15"/>
                    <a:pt x="1460" y="40"/>
                  </a:cubicBezTo>
                  <a:cubicBezTo>
                    <a:pt x="1095" y="70"/>
                    <a:pt x="548" y="40"/>
                    <a:pt x="366" y="404"/>
                  </a:cubicBezTo>
                  <a:cubicBezTo>
                    <a:pt x="1" y="1164"/>
                    <a:pt x="700" y="2380"/>
                    <a:pt x="1065" y="2988"/>
                  </a:cubicBezTo>
                  <a:cubicBezTo>
                    <a:pt x="1977" y="4660"/>
                    <a:pt x="3861" y="5845"/>
                    <a:pt x="5776" y="5875"/>
                  </a:cubicBezTo>
                  <a:cubicBezTo>
                    <a:pt x="6718" y="5875"/>
                    <a:pt x="8360" y="5480"/>
                    <a:pt x="8725" y="4143"/>
                  </a:cubicBezTo>
                  <a:cubicBezTo>
                    <a:pt x="8877" y="3748"/>
                    <a:pt x="8299" y="3201"/>
                    <a:pt x="8086" y="2927"/>
                  </a:cubicBezTo>
                  <a:cubicBezTo>
                    <a:pt x="7478" y="2137"/>
                    <a:pt x="6749" y="1559"/>
                    <a:pt x="5959" y="982"/>
                  </a:cubicBezTo>
                  <a:cubicBezTo>
                    <a:pt x="4867" y="230"/>
                    <a:pt x="3678" y="0"/>
                    <a:pt x="2423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14488125" y="2611900"/>
              <a:ext cx="234850" cy="159275"/>
            </a:xfrm>
            <a:custGeom>
              <a:rect b="b" l="l" r="r" t="t"/>
              <a:pathLst>
                <a:path extrusionOk="0" h="6371" w="9394">
                  <a:moveTo>
                    <a:pt x="258" y="1"/>
                  </a:moveTo>
                  <a:cubicBezTo>
                    <a:pt x="159" y="1"/>
                    <a:pt x="84" y="80"/>
                    <a:pt x="31" y="159"/>
                  </a:cubicBezTo>
                  <a:cubicBezTo>
                    <a:pt x="1" y="280"/>
                    <a:pt x="92" y="402"/>
                    <a:pt x="183" y="432"/>
                  </a:cubicBezTo>
                  <a:cubicBezTo>
                    <a:pt x="609" y="554"/>
                    <a:pt x="1034" y="767"/>
                    <a:pt x="1399" y="1010"/>
                  </a:cubicBezTo>
                  <a:lnTo>
                    <a:pt x="1612" y="1131"/>
                  </a:lnTo>
                  <a:cubicBezTo>
                    <a:pt x="1703" y="1192"/>
                    <a:pt x="1855" y="1283"/>
                    <a:pt x="1977" y="1344"/>
                  </a:cubicBezTo>
                  <a:cubicBezTo>
                    <a:pt x="1977" y="2286"/>
                    <a:pt x="2129" y="3259"/>
                    <a:pt x="2281" y="4171"/>
                  </a:cubicBezTo>
                  <a:cubicBezTo>
                    <a:pt x="2311" y="4353"/>
                    <a:pt x="2372" y="4566"/>
                    <a:pt x="2402" y="4779"/>
                  </a:cubicBezTo>
                  <a:cubicBezTo>
                    <a:pt x="2402" y="4870"/>
                    <a:pt x="2524" y="4961"/>
                    <a:pt x="2615" y="4961"/>
                  </a:cubicBezTo>
                  <a:cubicBezTo>
                    <a:pt x="2736" y="4961"/>
                    <a:pt x="2828" y="4840"/>
                    <a:pt x="2828" y="4718"/>
                  </a:cubicBezTo>
                  <a:cubicBezTo>
                    <a:pt x="2767" y="4536"/>
                    <a:pt x="2736" y="4323"/>
                    <a:pt x="2706" y="4110"/>
                  </a:cubicBezTo>
                  <a:cubicBezTo>
                    <a:pt x="2554" y="3289"/>
                    <a:pt x="2433" y="2408"/>
                    <a:pt x="2402" y="1618"/>
                  </a:cubicBezTo>
                  <a:lnTo>
                    <a:pt x="2402" y="1618"/>
                  </a:lnTo>
                  <a:cubicBezTo>
                    <a:pt x="2463" y="1648"/>
                    <a:pt x="2524" y="1679"/>
                    <a:pt x="2584" y="1739"/>
                  </a:cubicBezTo>
                  <a:cubicBezTo>
                    <a:pt x="2919" y="1922"/>
                    <a:pt x="3223" y="2074"/>
                    <a:pt x="3588" y="2256"/>
                  </a:cubicBezTo>
                  <a:cubicBezTo>
                    <a:pt x="3770" y="3441"/>
                    <a:pt x="3952" y="4809"/>
                    <a:pt x="4104" y="6086"/>
                  </a:cubicBezTo>
                  <a:cubicBezTo>
                    <a:pt x="3957" y="6110"/>
                    <a:pt x="4008" y="6155"/>
                    <a:pt x="4081" y="6155"/>
                  </a:cubicBezTo>
                  <a:cubicBezTo>
                    <a:pt x="4099" y="6155"/>
                    <a:pt x="4117" y="6152"/>
                    <a:pt x="4135" y="6147"/>
                  </a:cubicBezTo>
                  <a:cubicBezTo>
                    <a:pt x="4256" y="6147"/>
                    <a:pt x="4347" y="6025"/>
                    <a:pt x="4347" y="5903"/>
                  </a:cubicBezTo>
                  <a:cubicBezTo>
                    <a:pt x="4226" y="4718"/>
                    <a:pt x="4043" y="3472"/>
                    <a:pt x="3831" y="2378"/>
                  </a:cubicBezTo>
                  <a:lnTo>
                    <a:pt x="3831" y="2378"/>
                  </a:lnTo>
                  <a:cubicBezTo>
                    <a:pt x="4104" y="2560"/>
                    <a:pt x="4408" y="2712"/>
                    <a:pt x="4712" y="2864"/>
                  </a:cubicBezTo>
                  <a:lnTo>
                    <a:pt x="4712" y="2925"/>
                  </a:lnTo>
                  <a:lnTo>
                    <a:pt x="4834" y="3381"/>
                  </a:lnTo>
                  <a:cubicBezTo>
                    <a:pt x="4925" y="3685"/>
                    <a:pt x="5016" y="3989"/>
                    <a:pt x="5016" y="4232"/>
                  </a:cubicBezTo>
                  <a:cubicBezTo>
                    <a:pt x="5016" y="4353"/>
                    <a:pt x="5107" y="4475"/>
                    <a:pt x="5199" y="4475"/>
                  </a:cubicBezTo>
                  <a:cubicBezTo>
                    <a:pt x="5320" y="4475"/>
                    <a:pt x="5442" y="4384"/>
                    <a:pt x="5442" y="4293"/>
                  </a:cubicBezTo>
                  <a:cubicBezTo>
                    <a:pt x="5442" y="3928"/>
                    <a:pt x="5320" y="3593"/>
                    <a:pt x="5229" y="3259"/>
                  </a:cubicBezTo>
                  <a:lnTo>
                    <a:pt x="5229" y="3198"/>
                  </a:lnTo>
                  <a:cubicBezTo>
                    <a:pt x="5472" y="3320"/>
                    <a:pt x="5685" y="3441"/>
                    <a:pt x="5898" y="3593"/>
                  </a:cubicBezTo>
                  <a:cubicBezTo>
                    <a:pt x="6110" y="3715"/>
                    <a:pt x="6354" y="3867"/>
                    <a:pt x="6627" y="3958"/>
                  </a:cubicBezTo>
                  <a:cubicBezTo>
                    <a:pt x="6658" y="4384"/>
                    <a:pt x="6961" y="4961"/>
                    <a:pt x="7296" y="5478"/>
                  </a:cubicBezTo>
                  <a:cubicBezTo>
                    <a:pt x="7478" y="5782"/>
                    <a:pt x="7630" y="6055"/>
                    <a:pt x="7721" y="6238"/>
                  </a:cubicBezTo>
                  <a:cubicBezTo>
                    <a:pt x="7745" y="6331"/>
                    <a:pt x="7821" y="6370"/>
                    <a:pt x="7896" y="6370"/>
                  </a:cubicBezTo>
                  <a:cubicBezTo>
                    <a:pt x="7920" y="6370"/>
                    <a:pt x="7943" y="6367"/>
                    <a:pt x="7965" y="6359"/>
                  </a:cubicBezTo>
                  <a:cubicBezTo>
                    <a:pt x="8086" y="6329"/>
                    <a:pt x="8147" y="6207"/>
                    <a:pt x="8086" y="6086"/>
                  </a:cubicBezTo>
                  <a:cubicBezTo>
                    <a:pt x="8025" y="5873"/>
                    <a:pt x="7873" y="5600"/>
                    <a:pt x="7630" y="5265"/>
                  </a:cubicBezTo>
                  <a:cubicBezTo>
                    <a:pt x="7448" y="4961"/>
                    <a:pt x="7205" y="4566"/>
                    <a:pt x="7113" y="4232"/>
                  </a:cubicBezTo>
                  <a:lnTo>
                    <a:pt x="7113" y="4232"/>
                  </a:lnTo>
                  <a:cubicBezTo>
                    <a:pt x="7448" y="4414"/>
                    <a:pt x="7813" y="4657"/>
                    <a:pt x="8177" y="4870"/>
                  </a:cubicBezTo>
                  <a:cubicBezTo>
                    <a:pt x="8329" y="5113"/>
                    <a:pt x="8420" y="5387"/>
                    <a:pt x="8512" y="5600"/>
                  </a:cubicBezTo>
                  <a:cubicBezTo>
                    <a:pt x="8537" y="5700"/>
                    <a:pt x="8625" y="5759"/>
                    <a:pt x="8723" y="5759"/>
                  </a:cubicBezTo>
                  <a:cubicBezTo>
                    <a:pt x="8743" y="5759"/>
                    <a:pt x="8764" y="5757"/>
                    <a:pt x="8785" y="5752"/>
                  </a:cubicBezTo>
                  <a:cubicBezTo>
                    <a:pt x="8876" y="5721"/>
                    <a:pt x="8968" y="5600"/>
                    <a:pt x="8937" y="5478"/>
                  </a:cubicBezTo>
                  <a:cubicBezTo>
                    <a:pt x="8937" y="5448"/>
                    <a:pt x="8907" y="5417"/>
                    <a:pt x="8907" y="5387"/>
                  </a:cubicBezTo>
                  <a:lnTo>
                    <a:pt x="8907" y="5387"/>
                  </a:lnTo>
                  <a:cubicBezTo>
                    <a:pt x="8937" y="5417"/>
                    <a:pt x="8968" y="5448"/>
                    <a:pt x="8998" y="5448"/>
                  </a:cubicBezTo>
                  <a:cubicBezTo>
                    <a:pt x="9031" y="5481"/>
                    <a:pt x="9073" y="5494"/>
                    <a:pt x="9116" y="5494"/>
                  </a:cubicBezTo>
                  <a:cubicBezTo>
                    <a:pt x="9189" y="5494"/>
                    <a:pt x="9263" y="5456"/>
                    <a:pt x="9302" y="5417"/>
                  </a:cubicBezTo>
                  <a:cubicBezTo>
                    <a:pt x="9393" y="5326"/>
                    <a:pt x="9332" y="5174"/>
                    <a:pt x="9272" y="5113"/>
                  </a:cubicBezTo>
                  <a:cubicBezTo>
                    <a:pt x="8998" y="4931"/>
                    <a:pt x="8724" y="4718"/>
                    <a:pt x="8481" y="4566"/>
                  </a:cubicBezTo>
                  <a:cubicBezTo>
                    <a:pt x="8451" y="4536"/>
                    <a:pt x="8390" y="4475"/>
                    <a:pt x="8360" y="4414"/>
                  </a:cubicBezTo>
                  <a:cubicBezTo>
                    <a:pt x="8542" y="4262"/>
                    <a:pt x="8846" y="4201"/>
                    <a:pt x="9059" y="4201"/>
                  </a:cubicBezTo>
                  <a:cubicBezTo>
                    <a:pt x="9150" y="4201"/>
                    <a:pt x="9241" y="4080"/>
                    <a:pt x="9241" y="3958"/>
                  </a:cubicBezTo>
                  <a:cubicBezTo>
                    <a:pt x="9241" y="3867"/>
                    <a:pt x="9120" y="3776"/>
                    <a:pt x="8998" y="3776"/>
                  </a:cubicBezTo>
                  <a:cubicBezTo>
                    <a:pt x="8694" y="3806"/>
                    <a:pt x="8208" y="3928"/>
                    <a:pt x="7934" y="4232"/>
                  </a:cubicBezTo>
                  <a:lnTo>
                    <a:pt x="7144" y="3776"/>
                  </a:lnTo>
                  <a:cubicBezTo>
                    <a:pt x="7387" y="3502"/>
                    <a:pt x="8208" y="3289"/>
                    <a:pt x="8512" y="3168"/>
                  </a:cubicBezTo>
                  <a:lnTo>
                    <a:pt x="8633" y="3137"/>
                  </a:lnTo>
                  <a:cubicBezTo>
                    <a:pt x="8755" y="3107"/>
                    <a:pt x="8816" y="2986"/>
                    <a:pt x="8785" y="2864"/>
                  </a:cubicBezTo>
                  <a:cubicBezTo>
                    <a:pt x="8760" y="2763"/>
                    <a:pt x="8672" y="2704"/>
                    <a:pt x="8574" y="2704"/>
                  </a:cubicBezTo>
                  <a:cubicBezTo>
                    <a:pt x="8553" y="2704"/>
                    <a:pt x="8533" y="2707"/>
                    <a:pt x="8512" y="2712"/>
                  </a:cubicBezTo>
                  <a:lnTo>
                    <a:pt x="8390" y="2742"/>
                  </a:lnTo>
                  <a:cubicBezTo>
                    <a:pt x="7752" y="2955"/>
                    <a:pt x="7083" y="3168"/>
                    <a:pt x="6809" y="3563"/>
                  </a:cubicBezTo>
                  <a:cubicBezTo>
                    <a:pt x="6627" y="3441"/>
                    <a:pt x="6384" y="3320"/>
                    <a:pt x="6202" y="3198"/>
                  </a:cubicBezTo>
                  <a:cubicBezTo>
                    <a:pt x="6019" y="3107"/>
                    <a:pt x="5806" y="3016"/>
                    <a:pt x="5624" y="2894"/>
                  </a:cubicBezTo>
                  <a:cubicBezTo>
                    <a:pt x="5946" y="2771"/>
                    <a:pt x="6328" y="2627"/>
                    <a:pt x="6606" y="2627"/>
                  </a:cubicBezTo>
                  <a:cubicBezTo>
                    <a:pt x="6670" y="2627"/>
                    <a:pt x="6728" y="2634"/>
                    <a:pt x="6779" y="2651"/>
                  </a:cubicBezTo>
                  <a:cubicBezTo>
                    <a:pt x="6791" y="2655"/>
                    <a:pt x="6804" y="2657"/>
                    <a:pt x="6817" y="2657"/>
                  </a:cubicBezTo>
                  <a:cubicBezTo>
                    <a:pt x="6901" y="2657"/>
                    <a:pt x="6996" y="2578"/>
                    <a:pt x="7022" y="2499"/>
                  </a:cubicBezTo>
                  <a:cubicBezTo>
                    <a:pt x="7083" y="2378"/>
                    <a:pt x="6992" y="2256"/>
                    <a:pt x="6870" y="2226"/>
                  </a:cubicBezTo>
                  <a:cubicBezTo>
                    <a:pt x="6785" y="2203"/>
                    <a:pt x="6694" y="2193"/>
                    <a:pt x="6600" y="2193"/>
                  </a:cubicBezTo>
                  <a:cubicBezTo>
                    <a:pt x="6191" y="2193"/>
                    <a:pt x="5715" y="2381"/>
                    <a:pt x="5320" y="2530"/>
                  </a:cubicBezTo>
                  <a:cubicBezTo>
                    <a:pt x="5259" y="2560"/>
                    <a:pt x="5199" y="2560"/>
                    <a:pt x="5138" y="2590"/>
                  </a:cubicBezTo>
                  <a:cubicBezTo>
                    <a:pt x="4803" y="2408"/>
                    <a:pt x="4439" y="2195"/>
                    <a:pt x="4104" y="1982"/>
                  </a:cubicBezTo>
                  <a:cubicBezTo>
                    <a:pt x="4226" y="1952"/>
                    <a:pt x="4287" y="1952"/>
                    <a:pt x="4408" y="1922"/>
                  </a:cubicBezTo>
                  <a:cubicBezTo>
                    <a:pt x="4499" y="1891"/>
                    <a:pt x="4560" y="1891"/>
                    <a:pt x="4591" y="1891"/>
                  </a:cubicBezTo>
                  <a:lnTo>
                    <a:pt x="5047" y="1770"/>
                  </a:lnTo>
                  <a:cubicBezTo>
                    <a:pt x="5433" y="1662"/>
                    <a:pt x="5866" y="1555"/>
                    <a:pt x="6258" y="1555"/>
                  </a:cubicBezTo>
                  <a:cubicBezTo>
                    <a:pt x="6420" y="1555"/>
                    <a:pt x="6576" y="1573"/>
                    <a:pt x="6718" y="1618"/>
                  </a:cubicBezTo>
                  <a:cubicBezTo>
                    <a:pt x="6747" y="1625"/>
                    <a:pt x="6776" y="1629"/>
                    <a:pt x="6803" y="1629"/>
                  </a:cubicBezTo>
                  <a:cubicBezTo>
                    <a:pt x="6892" y="1629"/>
                    <a:pt x="6969" y="1589"/>
                    <a:pt x="6992" y="1496"/>
                  </a:cubicBezTo>
                  <a:cubicBezTo>
                    <a:pt x="7022" y="1375"/>
                    <a:pt x="6992" y="1283"/>
                    <a:pt x="6870" y="1223"/>
                  </a:cubicBezTo>
                  <a:cubicBezTo>
                    <a:pt x="6675" y="1154"/>
                    <a:pt x="6474" y="1127"/>
                    <a:pt x="6271" y="1127"/>
                  </a:cubicBezTo>
                  <a:cubicBezTo>
                    <a:pt x="5840" y="1127"/>
                    <a:pt x="5399" y="1251"/>
                    <a:pt x="4986" y="1375"/>
                  </a:cubicBezTo>
                  <a:cubicBezTo>
                    <a:pt x="4834" y="1435"/>
                    <a:pt x="4682" y="1466"/>
                    <a:pt x="4560" y="1496"/>
                  </a:cubicBezTo>
                  <a:cubicBezTo>
                    <a:pt x="4499" y="1496"/>
                    <a:pt x="4408" y="1527"/>
                    <a:pt x="4347" y="1587"/>
                  </a:cubicBezTo>
                  <a:cubicBezTo>
                    <a:pt x="4176" y="1612"/>
                    <a:pt x="3985" y="1695"/>
                    <a:pt x="3854" y="1695"/>
                  </a:cubicBezTo>
                  <a:cubicBezTo>
                    <a:pt x="3822" y="1695"/>
                    <a:pt x="3794" y="1690"/>
                    <a:pt x="3770" y="1679"/>
                  </a:cubicBezTo>
                  <a:cubicBezTo>
                    <a:pt x="3745" y="1670"/>
                    <a:pt x="3723" y="1667"/>
                    <a:pt x="3703" y="1667"/>
                  </a:cubicBezTo>
                  <a:cubicBezTo>
                    <a:pt x="3648" y="1667"/>
                    <a:pt x="3610" y="1695"/>
                    <a:pt x="3588" y="1739"/>
                  </a:cubicBezTo>
                  <a:cubicBezTo>
                    <a:pt x="3314" y="1587"/>
                    <a:pt x="3010" y="1435"/>
                    <a:pt x="2736" y="1283"/>
                  </a:cubicBezTo>
                  <a:cubicBezTo>
                    <a:pt x="2706" y="1223"/>
                    <a:pt x="2615" y="1192"/>
                    <a:pt x="2584" y="1192"/>
                  </a:cubicBezTo>
                  <a:cubicBezTo>
                    <a:pt x="2676" y="1162"/>
                    <a:pt x="2736" y="1162"/>
                    <a:pt x="2858" y="1131"/>
                  </a:cubicBezTo>
                  <a:cubicBezTo>
                    <a:pt x="2919" y="1071"/>
                    <a:pt x="2980" y="1071"/>
                    <a:pt x="3040" y="1040"/>
                  </a:cubicBezTo>
                  <a:cubicBezTo>
                    <a:pt x="3649" y="830"/>
                    <a:pt x="4365" y="745"/>
                    <a:pt x="5079" y="745"/>
                  </a:cubicBezTo>
                  <a:cubicBezTo>
                    <a:pt x="5292" y="745"/>
                    <a:pt x="5505" y="753"/>
                    <a:pt x="5715" y="767"/>
                  </a:cubicBezTo>
                  <a:cubicBezTo>
                    <a:pt x="5806" y="767"/>
                    <a:pt x="5928" y="706"/>
                    <a:pt x="5928" y="584"/>
                  </a:cubicBezTo>
                  <a:cubicBezTo>
                    <a:pt x="5928" y="463"/>
                    <a:pt x="5867" y="371"/>
                    <a:pt x="5746" y="371"/>
                  </a:cubicBezTo>
                  <a:cubicBezTo>
                    <a:pt x="5524" y="351"/>
                    <a:pt x="5303" y="342"/>
                    <a:pt x="5085" y="342"/>
                  </a:cubicBezTo>
                  <a:cubicBezTo>
                    <a:pt x="4317" y="342"/>
                    <a:pt x="3575" y="462"/>
                    <a:pt x="2888" y="675"/>
                  </a:cubicBezTo>
                  <a:cubicBezTo>
                    <a:pt x="2828" y="706"/>
                    <a:pt x="2767" y="706"/>
                    <a:pt x="2706" y="736"/>
                  </a:cubicBezTo>
                  <a:cubicBezTo>
                    <a:pt x="2524" y="827"/>
                    <a:pt x="2372" y="858"/>
                    <a:pt x="2220" y="858"/>
                  </a:cubicBezTo>
                  <a:cubicBezTo>
                    <a:pt x="2159" y="858"/>
                    <a:pt x="2098" y="858"/>
                    <a:pt x="2068" y="888"/>
                  </a:cubicBezTo>
                  <a:cubicBezTo>
                    <a:pt x="1977" y="858"/>
                    <a:pt x="1855" y="767"/>
                    <a:pt x="1794" y="736"/>
                  </a:cubicBezTo>
                  <a:lnTo>
                    <a:pt x="1612" y="615"/>
                  </a:lnTo>
                  <a:cubicBezTo>
                    <a:pt x="1186" y="402"/>
                    <a:pt x="761" y="128"/>
                    <a:pt x="305" y="7"/>
                  </a:cubicBezTo>
                  <a:cubicBezTo>
                    <a:pt x="289" y="3"/>
                    <a:pt x="273" y="1"/>
                    <a:pt x="258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14401500" y="2289525"/>
              <a:ext cx="105650" cy="151650"/>
            </a:xfrm>
            <a:custGeom>
              <a:rect b="b" l="l" r="r" t="t"/>
              <a:pathLst>
                <a:path extrusionOk="0" h="6066" w="4226">
                  <a:moveTo>
                    <a:pt x="2894" y="1"/>
                  </a:moveTo>
                  <a:cubicBezTo>
                    <a:pt x="2633" y="1"/>
                    <a:pt x="2317" y="336"/>
                    <a:pt x="2098" y="500"/>
                  </a:cubicBezTo>
                  <a:cubicBezTo>
                    <a:pt x="1581" y="956"/>
                    <a:pt x="1156" y="1443"/>
                    <a:pt x="730" y="2051"/>
                  </a:cubicBezTo>
                  <a:cubicBezTo>
                    <a:pt x="92" y="3054"/>
                    <a:pt x="1" y="4117"/>
                    <a:pt x="122" y="5242"/>
                  </a:cubicBezTo>
                  <a:cubicBezTo>
                    <a:pt x="153" y="5516"/>
                    <a:pt x="122" y="5880"/>
                    <a:pt x="396" y="6002"/>
                  </a:cubicBezTo>
                  <a:cubicBezTo>
                    <a:pt x="490" y="6046"/>
                    <a:pt x="597" y="6065"/>
                    <a:pt x="711" y="6065"/>
                  </a:cubicBezTo>
                  <a:cubicBezTo>
                    <a:pt x="1219" y="6065"/>
                    <a:pt x="1872" y="5684"/>
                    <a:pt x="2220" y="5485"/>
                  </a:cubicBezTo>
                  <a:cubicBezTo>
                    <a:pt x="3405" y="4786"/>
                    <a:pt x="4195" y="3449"/>
                    <a:pt x="4195" y="2081"/>
                  </a:cubicBezTo>
                  <a:cubicBezTo>
                    <a:pt x="4226" y="1412"/>
                    <a:pt x="3891" y="257"/>
                    <a:pt x="2980" y="14"/>
                  </a:cubicBezTo>
                  <a:cubicBezTo>
                    <a:pt x="2952" y="5"/>
                    <a:pt x="2923" y="1"/>
                    <a:pt x="2894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14397700" y="2287900"/>
              <a:ext cx="115525" cy="171950"/>
            </a:xfrm>
            <a:custGeom>
              <a:rect b="b" l="l" r="r" t="t"/>
              <a:pathLst>
                <a:path extrusionOk="0" h="6878" w="4621">
                  <a:moveTo>
                    <a:pt x="3847" y="0"/>
                  </a:moveTo>
                  <a:cubicBezTo>
                    <a:pt x="3802" y="0"/>
                    <a:pt x="3759" y="21"/>
                    <a:pt x="3739" y="79"/>
                  </a:cubicBezTo>
                  <a:cubicBezTo>
                    <a:pt x="3618" y="261"/>
                    <a:pt x="3466" y="444"/>
                    <a:pt x="3344" y="626"/>
                  </a:cubicBezTo>
                  <a:cubicBezTo>
                    <a:pt x="3314" y="687"/>
                    <a:pt x="3283" y="717"/>
                    <a:pt x="3253" y="717"/>
                  </a:cubicBezTo>
                  <a:cubicBezTo>
                    <a:pt x="3132" y="565"/>
                    <a:pt x="3101" y="383"/>
                    <a:pt x="3040" y="231"/>
                  </a:cubicBezTo>
                  <a:cubicBezTo>
                    <a:pt x="3040" y="140"/>
                    <a:pt x="2980" y="79"/>
                    <a:pt x="2888" y="79"/>
                  </a:cubicBezTo>
                  <a:cubicBezTo>
                    <a:pt x="2828" y="79"/>
                    <a:pt x="2736" y="140"/>
                    <a:pt x="2736" y="231"/>
                  </a:cubicBezTo>
                  <a:cubicBezTo>
                    <a:pt x="2767" y="444"/>
                    <a:pt x="2858" y="778"/>
                    <a:pt x="3101" y="991"/>
                  </a:cubicBezTo>
                  <a:lnTo>
                    <a:pt x="2736" y="1538"/>
                  </a:lnTo>
                  <a:cubicBezTo>
                    <a:pt x="2554" y="1386"/>
                    <a:pt x="2372" y="778"/>
                    <a:pt x="2280" y="596"/>
                  </a:cubicBezTo>
                  <a:lnTo>
                    <a:pt x="2250" y="535"/>
                  </a:lnTo>
                  <a:cubicBezTo>
                    <a:pt x="2227" y="467"/>
                    <a:pt x="2170" y="432"/>
                    <a:pt x="2118" y="432"/>
                  </a:cubicBezTo>
                  <a:cubicBezTo>
                    <a:pt x="2100" y="432"/>
                    <a:pt x="2083" y="436"/>
                    <a:pt x="2068" y="444"/>
                  </a:cubicBezTo>
                  <a:cubicBezTo>
                    <a:pt x="1976" y="474"/>
                    <a:pt x="1946" y="565"/>
                    <a:pt x="1976" y="626"/>
                  </a:cubicBezTo>
                  <a:lnTo>
                    <a:pt x="2007" y="717"/>
                  </a:lnTo>
                  <a:cubicBezTo>
                    <a:pt x="2189" y="1173"/>
                    <a:pt x="2311" y="1660"/>
                    <a:pt x="2584" y="1842"/>
                  </a:cubicBezTo>
                  <a:lnTo>
                    <a:pt x="2372" y="2298"/>
                  </a:lnTo>
                  <a:cubicBezTo>
                    <a:pt x="2280" y="2450"/>
                    <a:pt x="2220" y="2571"/>
                    <a:pt x="2128" y="2723"/>
                  </a:cubicBezTo>
                  <a:cubicBezTo>
                    <a:pt x="2037" y="2450"/>
                    <a:pt x="1916" y="2116"/>
                    <a:pt x="1946" y="1933"/>
                  </a:cubicBezTo>
                  <a:cubicBezTo>
                    <a:pt x="1976" y="1842"/>
                    <a:pt x="1916" y="1781"/>
                    <a:pt x="1824" y="1751"/>
                  </a:cubicBezTo>
                  <a:cubicBezTo>
                    <a:pt x="1810" y="1737"/>
                    <a:pt x="1795" y="1731"/>
                    <a:pt x="1778" y="1731"/>
                  </a:cubicBezTo>
                  <a:cubicBezTo>
                    <a:pt x="1725" y="1731"/>
                    <a:pt x="1665" y="1795"/>
                    <a:pt x="1642" y="1842"/>
                  </a:cubicBezTo>
                  <a:cubicBezTo>
                    <a:pt x="1581" y="2146"/>
                    <a:pt x="1764" y="2602"/>
                    <a:pt x="1885" y="2967"/>
                  </a:cubicBezTo>
                  <a:cubicBezTo>
                    <a:pt x="1916" y="2997"/>
                    <a:pt x="1916" y="3027"/>
                    <a:pt x="1916" y="3119"/>
                  </a:cubicBezTo>
                  <a:cubicBezTo>
                    <a:pt x="1764" y="3362"/>
                    <a:pt x="1642" y="3605"/>
                    <a:pt x="1490" y="3818"/>
                  </a:cubicBezTo>
                  <a:cubicBezTo>
                    <a:pt x="1490" y="3757"/>
                    <a:pt x="1460" y="3666"/>
                    <a:pt x="1429" y="3635"/>
                  </a:cubicBezTo>
                  <a:cubicBezTo>
                    <a:pt x="1429" y="3605"/>
                    <a:pt x="1369" y="3514"/>
                    <a:pt x="1369" y="3483"/>
                  </a:cubicBezTo>
                  <a:cubicBezTo>
                    <a:pt x="1338" y="3362"/>
                    <a:pt x="1338" y="3301"/>
                    <a:pt x="1308" y="3179"/>
                  </a:cubicBezTo>
                  <a:cubicBezTo>
                    <a:pt x="1186" y="2815"/>
                    <a:pt x="1065" y="2359"/>
                    <a:pt x="1186" y="1994"/>
                  </a:cubicBezTo>
                  <a:cubicBezTo>
                    <a:pt x="1217" y="1933"/>
                    <a:pt x="1186" y="1842"/>
                    <a:pt x="1125" y="1812"/>
                  </a:cubicBezTo>
                  <a:cubicBezTo>
                    <a:pt x="1103" y="1804"/>
                    <a:pt x="1080" y="1800"/>
                    <a:pt x="1058" y="1800"/>
                  </a:cubicBezTo>
                  <a:cubicBezTo>
                    <a:pt x="992" y="1800"/>
                    <a:pt x="935" y="1834"/>
                    <a:pt x="913" y="1903"/>
                  </a:cubicBezTo>
                  <a:cubicBezTo>
                    <a:pt x="761" y="2298"/>
                    <a:pt x="913" y="2815"/>
                    <a:pt x="1034" y="3271"/>
                  </a:cubicBezTo>
                  <a:cubicBezTo>
                    <a:pt x="1065" y="3362"/>
                    <a:pt x="1125" y="3453"/>
                    <a:pt x="1125" y="3575"/>
                  </a:cubicBezTo>
                  <a:cubicBezTo>
                    <a:pt x="1125" y="3605"/>
                    <a:pt x="1156" y="3666"/>
                    <a:pt x="1156" y="3726"/>
                  </a:cubicBezTo>
                  <a:cubicBezTo>
                    <a:pt x="1186" y="3818"/>
                    <a:pt x="1247" y="4061"/>
                    <a:pt x="1217" y="4122"/>
                  </a:cubicBezTo>
                  <a:cubicBezTo>
                    <a:pt x="1217" y="4182"/>
                    <a:pt x="1217" y="4243"/>
                    <a:pt x="1247" y="4274"/>
                  </a:cubicBezTo>
                  <a:cubicBezTo>
                    <a:pt x="1156" y="4486"/>
                    <a:pt x="1065" y="4699"/>
                    <a:pt x="943" y="4882"/>
                  </a:cubicBezTo>
                  <a:cubicBezTo>
                    <a:pt x="913" y="4942"/>
                    <a:pt x="913" y="4973"/>
                    <a:pt x="882" y="5003"/>
                  </a:cubicBezTo>
                  <a:cubicBezTo>
                    <a:pt x="852" y="4942"/>
                    <a:pt x="852" y="4882"/>
                    <a:pt x="791" y="4821"/>
                  </a:cubicBezTo>
                  <a:cubicBezTo>
                    <a:pt x="791" y="4790"/>
                    <a:pt x="761" y="4730"/>
                    <a:pt x="761" y="4699"/>
                  </a:cubicBezTo>
                  <a:cubicBezTo>
                    <a:pt x="578" y="4122"/>
                    <a:pt x="487" y="3453"/>
                    <a:pt x="548" y="2815"/>
                  </a:cubicBezTo>
                  <a:cubicBezTo>
                    <a:pt x="548" y="2723"/>
                    <a:pt x="457" y="2663"/>
                    <a:pt x="396" y="2663"/>
                  </a:cubicBezTo>
                  <a:cubicBezTo>
                    <a:pt x="305" y="2663"/>
                    <a:pt x="244" y="2723"/>
                    <a:pt x="244" y="2815"/>
                  </a:cubicBezTo>
                  <a:cubicBezTo>
                    <a:pt x="183" y="3483"/>
                    <a:pt x="274" y="4213"/>
                    <a:pt x="487" y="4821"/>
                  </a:cubicBezTo>
                  <a:cubicBezTo>
                    <a:pt x="487" y="4851"/>
                    <a:pt x="548" y="4882"/>
                    <a:pt x="548" y="4973"/>
                  </a:cubicBezTo>
                  <a:cubicBezTo>
                    <a:pt x="578" y="5094"/>
                    <a:pt x="639" y="5246"/>
                    <a:pt x="609" y="5307"/>
                  </a:cubicBezTo>
                  <a:cubicBezTo>
                    <a:pt x="609" y="5337"/>
                    <a:pt x="609" y="5398"/>
                    <a:pt x="639" y="5429"/>
                  </a:cubicBezTo>
                  <a:cubicBezTo>
                    <a:pt x="609" y="5489"/>
                    <a:pt x="578" y="5550"/>
                    <a:pt x="548" y="5611"/>
                  </a:cubicBezTo>
                  <a:lnTo>
                    <a:pt x="457" y="5733"/>
                  </a:lnTo>
                  <a:cubicBezTo>
                    <a:pt x="305" y="6037"/>
                    <a:pt x="122" y="6341"/>
                    <a:pt x="31" y="6675"/>
                  </a:cubicBezTo>
                  <a:cubicBezTo>
                    <a:pt x="1" y="6766"/>
                    <a:pt x="92" y="6827"/>
                    <a:pt x="153" y="6857"/>
                  </a:cubicBezTo>
                  <a:cubicBezTo>
                    <a:pt x="174" y="6871"/>
                    <a:pt x="193" y="6877"/>
                    <a:pt x="211" y="6877"/>
                  </a:cubicBezTo>
                  <a:cubicBezTo>
                    <a:pt x="271" y="6877"/>
                    <a:pt x="312" y="6813"/>
                    <a:pt x="335" y="6766"/>
                  </a:cubicBezTo>
                  <a:cubicBezTo>
                    <a:pt x="426" y="6462"/>
                    <a:pt x="578" y="6189"/>
                    <a:pt x="730" y="5885"/>
                  </a:cubicBezTo>
                  <a:lnTo>
                    <a:pt x="791" y="5763"/>
                  </a:lnTo>
                  <a:cubicBezTo>
                    <a:pt x="852" y="5702"/>
                    <a:pt x="913" y="5581"/>
                    <a:pt x="943" y="5489"/>
                  </a:cubicBezTo>
                  <a:cubicBezTo>
                    <a:pt x="1612" y="5489"/>
                    <a:pt x="2280" y="5398"/>
                    <a:pt x="2980" y="5246"/>
                  </a:cubicBezTo>
                  <a:cubicBezTo>
                    <a:pt x="3132" y="5185"/>
                    <a:pt x="3283" y="5185"/>
                    <a:pt x="3375" y="5155"/>
                  </a:cubicBezTo>
                  <a:cubicBezTo>
                    <a:pt x="3466" y="5155"/>
                    <a:pt x="3527" y="5094"/>
                    <a:pt x="3496" y="4973"/>
                  </a:cubicBezTo>
                  <a:cubicBezTo>
                    <a:pt x="3496" y="4898"/>
                    <a:pt x="3455" y="4843"/>
                    <a:pt x="3373" y="4843"/>
                  </a:cubicBezTo>
                  <a:cubicBezTo>
                    <a:pt x="3355" y="4843"/>
                    <a:pt x="3335" y="4846"/>
                    <a:pt x="3314" y="4851"/>
                  </a:cubicBezTo>
                  <a:cubicBezTo>
                    <a:pt x="3162" y="4882"/>
                    <a:pt x="3010" y="4882"/>
                    <a:pt x="2888" y="4942"/>
                  </a:cubicBezTo>
                  <a:cubicBezTo>
                    <a:pt x="2280" y="5034"/>
                    <a:pt x="1703" y="5155"/>
                    <a:pt x="1095" y="5155"/>
                  </a:cubicBezTo>
                  <a:cubicBezTo>
                    <a:pt x="1156" y="5125"/>
                    <a:pt x="1156" y="5094"/>
                    <a:pt x="1186" y="5034"/>
                  </a:cubicBezTo>
                  <a:cubicBezTo>
                    <a:pt x="1308" y="4821"/>
                    <a:pt x="1399" y="4578"/>
                    <a:pt x="1551" y="4334"/>
                  </a:cubicBezTo>
                  <a:cubicBezTo>
                    <a:pt x="2402" y="4182"/>
                    <a:pt x="3344" y="4030"/>
                    <a:pt x="4287" y="3909"/>
                  </a:cubicBezTo>
                  <a:cubicBezTo>
                    <a:pt x="4469" y="3818"/>
                    <a:pt x="4499" y="3757"/>
                    <a:pt x="4499" y="3666"/>
                  </a:cubicBezTo>
                  <a:cubicBezTo>
                    <a:pt x="4499" y="3619"/>
                    <a:pt x="4446" y="3554"/>
                    <a:pt x="4393" y="3554"/>
                  </a:cubicBezTo>
                  <a:cubicBezTo>
                    <a:pt x="4377" y="3554"/>
                    <a:pt x="4361" y="3560"/>
                    <a:pt x="4347" y="3575"/>
                  </a:cubicBezTo>
                  <a:cubicBezTo>
                    <a:pt x="3496" y="3666"/>
                    <a:pt x="2645" y="3818"/>
                    <a:pt x="1824" y="3939"/>
                  </a:cubicBezTo>
                  <a:cubicBezTo>
                    <a:pt x="1946" y="3757"/>
                    <a:pt x="2068" y="3514"/>
                    <a:pt x="2189" y="3331"/>
                  </a:cubicBezTo>
                  <a:lnTo>
                    <a:pt x="2220" y="3331"/>
                  </a:lnTo>
                  <a:cubicBezTo>
                    <a:pt x="2341" y="3301"/>
                    <a:pt x="2402" y="3271"/>
                    <a:pt x="2524" y="3210"/>
                  </a:cubicBezTo>
                  <a:cubicBezTo>
                    <a:pt x="2736" y="3149"/>
                    <a:pt x="2949" y="3058"/>
                    <a:pt x="3132" y="3058"/>
                  </a:cubicBezTo>
                  <a:cubicBezTo>
                    <a:pt x="3192" y="3058"/>
                    <a:pt x="3283" y="2997"/>
                    <a:pt x="3283" y="2906"/>
                  </a:cubicBezTo>
                  <a:cubicBezTo>
                    <a:pt x="3283" y="2845"/>
                    <a:pt x="3192" y="2754"/>
                    <a:pt x="3132" y="2754"/>
                  </a:cubicBezTo>
                  <a:cubicBezTo>
                    <a:pt x="2888" y="2754"/>
                    <a:pt x="2645" y="2845"/>
                    <a:pt x="2402" y="2906"/>
                  </a:cubicBezTo>
                  <a:lnTo>
                    <a:pt x="2372" y="2906"/>
                  </a:lnTo>
                  <a:cubicBezTo>
                    <a:pt x="2432" y="2754"/>
                    <a:pt x="2524" y="2602"/>
                    <a:pt x="2645" y="2419"/>
                  </a:cubicBezTo>
                  <a:cubicBezTo>
                    <a:pt x="2706" y="2268"/>
                    <a:pt x="2828" y="2085"/>
                    <a:pt x="2888" y="1933"/>
                  </a:cubicBezTo>
                  <a:cubicBezTo>
                    <a:pt x="3192" y="1903"/>
                    <a:pt x="3587" y="1660"/>
                    <a:pt x="3952" y="1447"/>
                  </a:cubicBezTo>
                  <a:cubicBezTo>
                    <a:pt x="4165" y="1325"/>
                    <a:pt x="4378" y="1173"/>
                    <a:pt x="4499" y="1143"/>
                  </a:cubicBezTo>
                  <a:cubicBezTo>
                    <a:pt x="4560" y="1082"/>
                    <a:pt x="4621" y="1021"/>
                    <a:pt x="4560" y="930"/>
                  </a:cubicBezTo>
                  <a:cubicBezTo>
                    <a:pt x="4538" y="886"/>
                    <a:pt x="4499" y="857"/>
                    <a:pt x="4444" y="857"/>
                  </a:cubicBezTo>
                  <a:cubicBezTo>
                    <a:pt x="4424" y="857"/>
                    <a:pt x="4402" y="861"/>
                    <a:pt x="4378" y="869"/>
                  </a:cubicBezTo>
                  <a:cubicBezTo>
                    <a:pt x="4226" y="900"/>
                    <a:pt x="4043" y="1052"/>
                    <a:pt x="3800" y="1204"/>
                  </a:cubicBezTo>
                  <a:cubicBezTo>
                    <a:pt x="3587" y="1325"/>
                    <a:pt x="3314" y="1508"/>
                    <a:pt x="3101" y="1599"/>
                  </a:cubicBezTo>
                  <a:cubicBezTo>
                    <a:pt x="3253" y="1325"/>
                    <a:pt x="3405" y="1082"/>
                    <a:pt x="3557" y="839"/>
                  </a:cubicBezTo>
                  <a:cubicBezTo>
                    <a:pt x="3709" y="717"/>
                    <a:pt x="3891" y="626"/>
                    <a:pt x="4043" y="565"/>
                  </a:cubicBezTo>
                  <a:cubicBezTo>
                    <a:pt x="4104" y="535"/>
                    <a:pt x="4165" y="444"/>
                    <a:pt x="4165" y="383"/>
                  </a:cubicBezTo>
                  <a:cubicBezTo>
                    <a:pt x="4104" y="292"/>
                    <a:pt x="4043" y="261"/>
                    <a:pt x="3952" y="261"/>
                  </a:cubicBezTo>
                  <a:cubicBezTo>
                    <a:pt x="3922" y="261"/>
                    <a:pt x="3922" y="261"/>
                    <a:pt x="3891" y="292"/>
                  </a:cubicBezTo>
                  <a:cubicBezTo>
                    <a:pt x="3922" y="261"/>
                    <a:pt x="3922" y="231"/>
                    <a:pt x="3952" y="231"/>
                  </a:cubicBezTo>
                  <a:cubicBezTo>
                    <a:pt x="3983" y="140"/>
                    <a:pt x="3983" y="79"/>
                    <a:pt x="3922" y="18"/>
                  </a:cubicBezTo>
                  <a:cubicBezTo>
                    <a:pt x="3900" y="7"/>
                    <a:pt x="3873" y="0"/>
                    <a:pt x="384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14311850" y="2716200"/>
              <a:ext cx="398950" cy="223525"/>
            </a:xfrm>
            <a:custGeom>
              <a:rect b="b" l="l" r="r" t="t"/>
              <a:pathLst>
                <a:path extrusionOk="0" h="8941" w="15958">
                  <a:moveTo>
                    <a:pt x="6961" y="0"/>
                  </a:moveTo>
                  <a:cubicBezTo>
                    <a:pt x="5213" y="0"/>
                    <a:pt x="3518" y="498"/>
                    <a:pt x="1824" y="1184"/>
                  </a:cubicBezTo>
                  <a:cubicBezTo>
                    <a:pt x="1216" y="1397"/>
                    <a:pt x="334" y="1671"/>
                    <a:pt x="213" y="2339"/>
                  </a:cubicBezTo>
                  <a:cubicBezTo>
                    <a:pt x="0" y="3768"/>
                    <a:pt x="1763" y="5440"/>
                    <a:pt x="2644" y="6260"/>
                  </a:cubicBezTo>
                  <a:cubicBezTo>
                    <a:pt x="4404" y="7952"/>
                    <a:pt x="6900" y="8941"/>
                    <a:pt x="9374" y="8941"/>
                  </a:cubicBezTo>
                  <a:cubicBezTo>
                    <a:pt x="10234" y="8941"/>
                    <a:pt x="11092" y="8821"/>
                    <a:pt x="11915" y="8570"/>
                  </a:cubicBezTo>
                  <a:cubicBezTo>
                    <a:pt x="13465" y="8084"/>
                    <a:pt x="15958" y="6504"/>
                    <a:pt x="15897" y="4163"/>
                  </a:cubicBezTo>
                  <a:cubicBezTo>
                    <a:pt x="15958" y="3464"/>
                    <a:pt x="14742" y="2856"/>
                    <a:pt x="14195" y="2491"/>
                  </a:cubicBezTo>
                  <a:cubicBezTo>
                    <a:pt x="12797" y="1519"/>
                    <a:pt x="11277" y="911"/>
                    <a:pt x="9666" y="424"/>
                  </a:cubicBezTo>
                  <a:cubicBezTo>
                    <a:pt x="8746" y="128"/>
                    <a:pt x="7846" y="0"/>
                    <a:pt x="696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14270050" y="2703600"/>
              <a:ext cx="458225" cy="258225"/>
            </a:xfrm>
            <a:custGeom>
              <a:rect b="b" l="l" r="r" t="t"/>
              <a:pathLst>
                <a:path extrusionOk="0" h="10329" w="18329">
                  <a:moveTo>
                    <a:pt x="9550" y="1"/>
                  </a:moveTo>
                  <a:cubicBezTo>
                    <a:pt x="9518" y="1"/>
                    <a:pt x="9486" y="6"/>
                    <a:pt x="9453" y="17"/>
                  </a:cubicBezTo>
                  <a:cubicBezTo>
                    <a:pt x="7782" y="381"/>
                    <a:pt x="6171" y="1080"/>
                    <a:pt x="4924" y="1932"/>
                  </a:cubicBezTo>
                  <a:cubicBezTo>
                    <a:pt x="4803" y="2023"/>
                    <a:pt x="4742" y="2084"/>
                    <a:pt x="4620" y="2175"/>
                  </a:cubicBezTo>
                  <a:cubicBezTo>
                    <a:pt x="4347" y="2357"/>
                    <a:pt x="4134" y="2539"/>
                    <a:pt x="3861" y="2631"/>
                  </a:cubicBezTo>
                  <a:cubicBezTo>
                    <a:pt x="3800" y="2661"/>
                    <a:pt x="3678" y="2691"/>
                    <a:pt x="3648" y="2783"/>
                  </a:cubicBezTo>
                  <a:cubicBezTo>
                    <a:pt x="3496" y="2752"/>
                    <a:pt x="3283" y="2691"/>
                    <a:pt x="3131" y="2661"/>
                  </a:cubicBezTo>
                  <a:lnTo>
                    <a:pt x="2797" y="2600"/>
                  </a:lnTo>
                  <a:cubicBezTo>
                    <a:pt x="2065" y="2403"/>
                    <a:pt x="1281" y="2232"/>
                    <a:pt x="517" y="2232"/>
                  </a:cubicBezTo>
                  <a:cubicBezTo>
                    <a:pt x="456" y="2232"/>
                    <a:pt x="395" y="2233"/>
                    <a:pt x="335" y="2235"/>
                  </a:cubicBezTo>
                  <a:cubicBezTo>
                    <a:pt x="152" y="2235"/>
                    <a:pt x="0" y="2387"/>
                    <a:pt x="0" y="2600"/>
                  </a:cubicBezTo>
                  <a:lnTo>
                    <a:pt x="0" y="2631"/>
                  </a:lnTo>
                  <a:cubicBezTo>
                    <a:pt x="0" y="2813"/>
                    <a:pt x="183" y="2965"/>
                    <a:pt x="365" y="2965"/>
                  </a:cubicBezTo>
                  <a:cubicBezTo>
                    <a:pt x="421" y="2963"/>
                    <a:pt x="478" y="2962"/>
                    <a:pt x="534" y="2962"/>
                  </a:cubicBezTo>
                  <a:cubicBezTo>
                    <a:pt x="1238" y="2962"/>
                    <a:pt x="1941" y="3130"/>
                    <a:pt x="2645" y="3299"/>
                  </a:cubicBezTo>
                  <a:lnTo>
                    <a:pt x="2979" y="3391"/>
                  </a:lnTo>
                  <a:cubicBezTo>
                    <a:pt x="3253" y="3421"/>
                    <a:pt x="3496" y="3512"/>
                    <a:pt x="3739" y="3543"/>
                  </a:cubicBezTo>
                  <a:cubicBezTo>
                    <a:pt x="4195" y="5093"/>
                    <a:pt x="4955" y="6582"/>
                    <a:pt x="5684" y="8011"/>
                  </a:cubicBezTo>
                  <a:cubicBezTo>
                    <a:pt x="5836" y="8315"/>
                    <a:pt x="5988" y="8679"/>
                    <a:pt x="6140" y="8983"/>
                  </a:cubicBezTo>
                  <a:cubicBezTo>
                    <a:pt x="6203" y="9109"/>
                    <a:pt x="6324" y="9177"/>
                    <a:pt x="6453" y="9177"/>
                  </a:cubicBezTo>
                  <a:cubicBezTo>
                    <a:pt x="6511" y="9177"/>
                    <a:pt x="6570" y="9164"/>
                    <a:pt x="6627" y="9135"/>
                  </a:cubicBezTo>
                  <a:cubicBezTo>
                    <a:pt x="6839" y="9044"/>
                    <a:pt x="6900" y="8831"/>
                    <a:pt x="6779" y="8619"/>
                  </a:cubicBezTo>
                  <a:cubicBezTo>
                    <a:pt x="6627" y="8315"/>
                    <a:pt x="6475" y="7980"/>
                    <a:pt x="6323" y="7676"/>
                  </a:cubicBezTo>
                  <a:cubicBezTo>
                    <a:pt x="5684" y="6400"/>
                    <a:pt x="5016" y="5032"/>
                    <a:pt x="4560" y="3664"/>
                  </a:cubicBezTo>
                  <a:lnTo>
                    <a:pt x="4560" y="3664"/>
                  </a:lnTo>
                  <a:cubicBezTo>
                    <a:pt x="4651" y="3694"/>
                    <a:pt x="4772" y="3694"/>
                    <a:pt x="4894" y="3725"/>
                  </a:cubicBezTo>
                  <a:cubicBezTo>
                    <a:pt x="5502" y="3846"/>
                    <a:pt x="6140" y="3968"/>
                    <a:pt x="6779" y="4120"/>
                  </a:cubicBezTo>
                  <a:cubicBezTo>
                    <a:pt x="7690" y="5974"/>
                    <a:pt x="8724" y="8102"/>
                    <a:pt x="9636" y="10199"/>
                  </a:cubicBezTo>
                  <a:cubicBezTo>
                    <a:pt x="9657" y="10264"/>
                    <a:pt x="9785" y="10328"/>
                    <a:pt x="9912" y="10328"/>
                  </a:cubicBezTo>
                  <a:cubicBezTo>
                    <a:pt x="9964" y="10328"/>
                    <a:pt x="10017" y="10317"/>
                    <a:pt x="10061" y="10290"/>
                  </a:cubicBezTo>
                  <a:cubicBezTo>
                    <a:pt x="10244" y="10230"/>
                    <a:pt x="10335" y="9986"/>
                    <a:pt x="10244" y="9804"/>
                  </a:cubicBezTo>
                  <a:cubicBezTo>
                    <a:pt x="9423" y="7919"/>
                    <a:pt x="8511" y="5974"/>
                    <a:pt x="7660" y="4272"/>
                  </a:cubicBezTo>
                  <a:lnTo>
                    <a:pt x="7660" y="4272"/>
                  </a:lnTo>
                  <a:cubicBezTo>
                    <a:pt x="8238" y="4424"/>
                    <a:pt x="8754" y="4515"/>
                    <a:pt x="9332" y="4667"/>
                  </a:cubicBezTo>
                  <a:cubicBezTo>
                    <a:pt x="9332" y="4667"/>
                    <a:pt x="9332" y="4728"/>
                    <a:pt x="9362" y="4728"/>
                  </a:cubicBezTo>
                  <a:cubicBezTo>
                    <a:pt x="9484" y="4941"/>
                    <a:pt x="9636" y="5123"/>
                    <a:pt x="9818" y="5366"/>
                  </a:cubicBezTo>
                  <a:cubicBezTo>
                    <a:pt x="10122" y="5822"/>
                    <a:pt x="10487" y="6278"/>
                    <a:pt x="10578" y="6704"/>
                  </a:cubicBezTo>
                  <a:cubicBezTo>
                    <a:pt x="10628" y="6854"/>
                    <a:pt x="10760" y="6963"/>
                    <a:pt x="10924" y="6963"/>
                  </a:cubicBezTo>
                  <a:cubicBezTo>
                    <a:pt x="10959" y="6963"/>
                    <a:pt x="10996" y="6958"/>
                    <a:pt x="11034" y="6947"/>
                  </a:cubicBezTo>
                  <a:cubicBezTo>
                    <a:pt x="11247" y="6916"/>
                    <a:pt x="11338" y="6734"/>
                    <a:pt x="11307" y="6491"/>
                  </a:cubicBezTo>
                  <a:cubicBezTo>
                    <a:pt x="11156" y="5944"/>
                    <a:pt x="10791" y="5397"/>
                    <a:pt x="10487" y="4910"/>
                  </a:cubicBezTo>
                  <a:cubicBezTo>
                    <a:pt x="10487" y="4880"/>
                    <a:pt x="10426" y="4880"/>
                    <a:pt x="10426" y="4819"/>
                  </a:cubicBezTo>
                  <a:lnTo>
                    <a:pt x="10426" y="4819"/>
                  </a:lnTo>
                  <a:cubicBezTo>
                    <a:pt x="10852" y="4910"/>
                    <a:pt x="11307" y="5032"/>
                    <a:pt x="11733" y="5093"/>
                  </a:cubicBezTo>
                  <a:cubicBezTo>
                    <a:pt x="12189" y="5184"/>
                    <a:pt x="12645" y="5275"/>
                    <a:pt x="13101" y="5366"/>
                  </a:cubicBezTo>
                  <a:cubicBezTo>
                    <a:pt x="13374" y="6035"/>
                    <a:pt x="14165" y="6764"/>
                    <a:pt x="14985" y="7494"/>
                  </a:cubicBezTo>
                  <a:cubicBezTo>
                    <a:pt x="15441" y="7859"/>
                    <a:pt x="15867" y="8254"/>
                    <a:pt x="16049" y="8527"/>
                  </a:cubicBezTo>
                  <a:cubicBezTo>
                    <a:pt x="16120" y="8616"/>
                    <a:pt x="16232" y="8663"/>
                    <a:pt x="16343" y="8663"/>
                  </a:cubicBezTo>
                  <a:cubicBezTo>
                    <a:pt x="16423" y="8663"/>
                    <a:pt x="16502" y="8639"/>
                    <a:pt x="16566" y="8588"/>
                  </a:cubicBezTo>
                  <a:cubicBezTo>
                    <a:pt x="16718" y="8467"/>
                    <a:pt x="16748" y="8254"/>
                    <a:pt x="16627" y="8102"/>
                  </a:cubicBezTo>
                  <a:cubicBezTo>
                    <a:pt x="16414" y="7798"/>
                    <a:pt x="15988" y="7372"/>
                    <a:pt x="15441" y="6947"/>
                  </a:cubicBezTo>
                  <a:cubicBezTo>
                    <a:pt x="14985" y="6582"/>
                    <a:pt x="14377" y="6005"/>
                    <a:pt x="14043" y="5579"/>
                  </a:cubicBezTo>
                  <a:lnTo>
                    <a:pt x="14043" y="5579"/>
                  </a:lnTo>
                  <a:cubicBezTo>
                    <a:pt x="14742" y="5731"/>
                    <a:pt x="15441" y="5883"/>
                    <a:pt x="16140" y="6096"/>
                  </a:cubicBezTo>
                  <a:cubicBezTo>
                    <a:pt x="16505" y="6400"/>
                    <a:pt x="16870" y="6764"/>
                    <a:pt x="17052" y="7068"/>
                  </a:cubicBezTo>
                  <a:cubicBezTo>
                    <a:pt x="17135" y="7171"/>
                    <a:pt x="17259" y="7246"/>
                    <a:pt x="17377" y="7246"/>
                  </a:cubicBezTo>
                  <a:cubicBezTo>
                    <a:pt x="17434" y="7246"/>
                    <a:pt x="17490" y="7229"/>
                    <a:pt x="17539" y="7190"/>
                  </a:cubicBezTo>
                  <a:cubicBezTo>
                    <a:pt x="17691" y="7068"/>
                    <a:pt x="17782" y="6856"/>
                    <a:pt x="17660" y="6704"/>
                  </a:cubicBezTo>
                  <a:cubicBezTo>
                    <a:pt x="17630" y="6643"/>
                    <a:pt x="17569" y="6582"/>
                    <a:pt x="17539" y="6552"/>
                  </a:cubicBezTo>
                  <a:lnTo>
                    <a:pt x="17539" y="6552"/>
                  </a:lnTo>
                  <a:cubicBezTo>
                    <a:pt x="17630" y="6582"/>
                    <a:pt x="17691" y="6582"/>
                    <a:pt x="17812" y="6612"/>
                  </a:cubicBezTo>
                  <a:cubicBezTo>
                    <a:pt x="17855" y="6634"/>
                    <a:pt x="17897" y="6643"/>
                    <a:pt x="17939" y="6643"/>
                  </a:cubicBezTo>
                  <a:cubicBezTo>
                    <a:pt x="18075" y="6643"/>
                    <a:pt x="18198" y="6539"/>
                    <a:pt x="18268" y="6400"/>
                  </a:cubicBezTo>
                  <a:cubicBezTo>
                    <a:pt x="18329" y="6187"/>
                    <a:pt x="18238" y="6005"/>
                    <a:pt x="18025" y="5944"/>
                  </a:cubicBezTo>
                  <a:cubicBezTo>
                    <a:pt x="17508" y="5731"/>
                    <a:pt x="16961" y="5579"/>
                    <a:pt x="16444" y="5427"/>
                  </a:cubicBezTo>
                  <a:cubicBezTo>
                    <a:pt x="16353" y="5366"/>
                    <a:pt x="16262" y="5275"/>
                    <a:pt x="16171" y="5245"/>
                  </a:cubicBezTo>
                  <a:cubicBezTo>
                    <a:pt x="16444" y="4910"/>
                    <a:pt x="16870" y="4637"/>
                    <a:pt x="17204" y="4515"/>
                  </a:cubicBezTo>
                  <a:cubicBezTo>
                    <a:pt x="17387" y="4454"/>
                    <a:pt x="17478" y="4272"/>
                    <a:pt x="17387" y="4059"/>
                  </a:cubicBezTo>
                  <a:cubicBezTo>
                    <a:pt x="17341" y="3922"/>
                    <a:pt x="17210" y="3854"/>
                    <a:pt x="17070" y="3854"/>
                  </a:cubicBezTo>
                  <a:cubicBezTo>
                    <a:pt x="17024" y="3854"/>
                    <a:pt x="16976" y="3862"/>
                    <a:pt x="16931" y="3877"/>
                  </a:cubicBezTo>
                  <a:cubicBezTo>
                    <a:pt x="16414" y="4059"/>
                    <a:pt x="15715" y="4576"/>
                    <a:pt x="15381" y="5214"/>
                  </a:cubicBezTo>
                  <a:cubicBezTo>
                    <a:pt x="14833" y="5093"/>
                    <a:pt x="14317" y="4941"/>
                    <a:pt x="13770" y="4819"/>
                  </a:cubicBezTo>
                  <a:cubicBezTo>
                    <a:pt x="14043" y="4272"/>
                    <a:pt x="15259" y="3451"/>
                    <a:pt x="15715" y="3147"/>
                  </a:cubicBezTo>
                  <a:lnTo>
                    <a:pt x="15897" y="3056"/>
                  </a:lnTo>
                  <a:cubicBezTo>
                    <a:pt x="16049" y="2935"/>
                    <a:pt x="16110" y="2691"/>
                    <a:pt x="15988" y="2539"/>
                  </a:cubicBezTo>
                  <a:cubicBezTo>
                    <a:pt x="15918" y="2451"/>
                    <a:pt x="15816" y="2404"/>
                    <a:pt x="15713" y="2404"/>
                  </a:cubicBezTo>
                  <a:cubicBezTo>
                    <a:pt x="15640" y="2404"/>
                    <a:pt x="15566" y="2428"/>
                    <a:pt x="15502" y="2479"/>
                  </a:cubicBezTo>
                  <a:lnTo>
                    <a:pt x="15289" y="2600"/>
                  </a:lnTo>
                  <a:cubicBezTo>
                    <a:pt x="14347" y="3239"/>
                    <a:pt x="13314" y="3998"/>
                    <a:pt x="13070" y="4728"/>
                  </a:cubicBezTo>
                  <a:cubicBezTo>
                    <a:pt x="12645" y="4637"/>
                    <a:pt x="12250" y="4576"/>
                    <a:pt x="11855" y="4485"/>
                  </a:cubicBezTo>
                  <a:cubicBezTo>
                    <a:pt x="11490" y="4424"/>
                    <a:pt x="11125" y="4333"/>
                    <a:pt x="10730" y="4272"/>
                  </a:cubicBezTo>
                  <a:cubicBezTo>
                    <a:pt x="11307" y="3816"/>
                    <a:pt x="12007" y="3269"/>
                    <a:pt x="12493" y="3269"/>
                  </a:cubicBezTo>
                  <a:cubicBezTo>
                    <a:pt x="12675" y="3269"/>
                    <a:pt x="12827" y="3087"/>
                    <a:pt x="12827" y="2904"/>
                  </a:cubicBezTo>
                  <a:cubicBezTo>
                    <a:pt x="12827" y="2691"/>
                    <a:pt x="12645" y="2539"/>
                    <a:pt x="12463" y="2539"/>
                  </a:cubicBezTo>
                  <a:cubicBezTo>
                    <a:pt x="11642" y="2600"/>
                    <a:pt x="10791" y="3269"/>
                    <a:pt x="10061" y="3877"/>
                  </a:cubicBezTo>
                  <a:cubicBezTo>
                    <a:pt x="9940" y="3968"/>
                    <a:pt x="9879" y="4029"/>
                    <a:pt x="9788" y="4120"/>
                  </a:cubicBezTo>
                  <a:cubicBezTo>
                    <a:pt x="9119" y="3968"/>
                    <a:pt x="8420" y="3816"/>
                    <a:pt x="7782" y="3603"/>
                  </a:cubicBezTo>
                  <a:cubicBezTo>
                    <a:pt x="7934" y="3543"/>
                    <a:pt x="8086" y="3421"/>
                    <a:pt x="8207" y="3360"/>
                  </a:cubicBezTo>
                  <a:cubicBezTo>
                    <a:pt x="8298" y="3269"/>
                    <a:pt x="8420" y="3208"/>
                    <a:pt x="8511" y="3147"/>
                  </a:cubicBezTo>
                  <a:cubicBezTo>
                    <a:pt x="8724" y="3056"/>
                    <a:pt x="8967" y="2904"/>
                    <a:pt x="9180" y="2752"/>
                  </a:cubicBezTo>
                  <a:cubicBezTo>
                    <a:pt x="10010" y="2218"/>
                    <a:pt x="10928" y="1626"/>
                    <a:pt x="11791" y="1626"/>
                  </a:cubicBezTo>
                  <a:cubicBezTo>
                    <a:pt x="11812" y="1626"/>
                    <a:pt x="11833" y="1627"/>
                    <a:pt x="11855" y="1628"/>
                  </a:cubicBezTo>
                  <a:cubicBezTo>
                    <a:pt x="12037" y="1628"/>
                    <a:pt x="12219" y="1476"/>
                    <a:pt x="12219" y="1293"/>
                  </a:cubicBezTo>
                  <a:cubicBezTo>
                    <a:pt x="12219" y="1111"/>
                    <a:pt x="12067" y="928"/>
                    <a:pt x="11885" y="928"/>
                  </a:cubicBezTo>
                  <a:cubicBezTo>
                    <a:pt x="11838" y="926"/>
                    <a:pt x="11792" y="925"/>
                    <a:pt x="11745" y="925"/>
                  </a:cubicBezTo>
                  <a:cubicBezTo>
                    <a:pt x="10700" y="925"/>
                    <a:pt x="9688" y="1562"/>
                    <a:pt x="8815" y="2144"/>
                  </a:cubicBezTo>
                  <a:cubicBezTo>
                    <a:pt x="8572" y="2296"/>
                    <a:pt x="8359" y="2387"/>
                    <a:pt x="8146" y="2509"/>
                  </a:cubicBezTo>
                  <a:lnTo>
                    <a:pt x="7812" y="2752"/>
                  </a:lnTo>
                  <a:cubicBezTo>
                    <a:pt x="7538" y="2935"/>
                    <a:pt x="7143" y="3208"/>
                    <a:pt x="6900" y="3208"/>
                  </a:cubicBezTo>
                  <a:cubicBezTo>
                    <a:pt x="6779" y="3208"/>
                    <a:pt x="6687" y="3269"/>
                    <a:pt x="6596" y="3360"/>
                  </a:cubicBezTo>
                  <a:cubicBezTo>
                    <a:pt x="6049" y="3239"/>
                    <a:pt x="5532" y="3117"/>
                    <a:pt x="5016" y="3056"/>
                  </a:cubicBezTo>
                  <a:cubicBezTo>
                    <a:pt x="4894" y="2995"/>
                    <a:pt x="4772" y="2995"/>
                    <a:pt x="4712" y="2965"/>
                  </a:cubicBezTo>
                  <a:cubicBezTo>
                    <a:pt x="4803" y="2904"/>
                    <a:pt x="4924" y="2783"/>
                    <a:pt x="5076" y="2691"/>
                  </a:cubicBezTo>
                  <a:cubicBezTo>
                    <a:pt x="5168" y="2631"/>
                    <a:pt x="5259" y="2539"/>
                    <a:pt x="5350" y="2509"/>
                  </a:cubicBezTo>
                  <a:cubicBezTo>
                    <a:pt x="6535" y="1688"/>
                    <a:pt x="8055" y="1020"/>
                    <a:pt x="9605" y="685"/>
                  </a:cubicBezTo>
                  <a:cubicBezTo>
                    <a:pt x="9788" y="655"/>
                    <a:pt x="9909" y="473"/>
                    <a:pt x="9879" y="260"/>
                  </a:cubicBezTo>
                  <a:cubicBezTo>
                    <a:pt x="9829" y="110"/>
                    <a:pt x="9697" y="1"/>
                    <a:pt x="9550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14434175" y="2308150"/>
              <a:ext cx="204450" cy="237150"/>
            </a:xfrm>
            <a:custGeom>
              <a:rect b="b" l="l" r="r" t="t"/>
              <a:pathLst>
                <a:path extrusionOk="0" h="9486" w="8178">
                  <a:moveTo>
                    <a:pt x="6251" y="0"/>
                  </a:moveTo>
                  <a:cubicBezTo>
                    <a:pt x="5803" y="0"/>
                    <a:pt x="5223" y="425"/>
                    <a:pt x="4894" y="576"/>
                  </a:cubicBezTo>
                  <a:cubicBezTo>
                    <a:pt x="3831" y="1154"/>
                    <a:pt x="3010" y="1913"/>
                    <a:pt x="2159" y="2765"/>
                  </a:cubicBezTo>
                  <a:cubicBezTo>
                    <a:pt x="761" y="4193"/>
                    <a:pt x="335" y="5956"/>
                    <a:pt x="153" y="7871"/>
                  </a:cubicBezTo>
                  <a:cubicBezTo>
                    <a:pt x="122" y="8327"/>
                    <a:pt x="1" y="8935"/>
                    <a:pt x="365" y="9239"/>
                  </a:cubicBezTo>
                  <a:cubicBezTo>
                    <a:pt x="610" y="9417"/>
                    <a:pt x="935" y="9485"/>
                    <a:pt x="1292" y="9485"/>
                  </a:cubicBezTo>
                  <a:cubicBezTo>
                    <a:pt x="2089" y="9485"/>
                    <a:pt x="3041" y="9145"/>
                    <a:pt x="3587" y="8935"/>
                  </a:cubicBezTo>
                  <a:cubicBezTo>
                    <a:pt x="5776" y="8175"/>
                    <a:pt x="7569" y="6169"/>
                    <a:pt x="7934" y="3889"/>
                  </a:cubicBezTo>
                  <a:cubicBezTo>
                    <a:pt x="8177" y="2795"/>
                    <a:pt x="7964" y="789"/>
                    <a:pt x="6505" y="59"/>
                  </a:cubicBezTo>
                  <a:cubicBezTo>
                    <a:pt x="6428" y="18"/>
                    <a:pt x="6342" y="0"/>
                    <a:pt x="625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14419750" y="2311150"/>
              <a:ext cx="231025" cy="261250"/>
            </a:xfrm>
            <a:custGeom>
              <a:rect b="b" l="l" r="r" t="t"/>
              <a:pathLst>
                <a:path extrusionOk="0" h="10450" w="9241">
                  <a:moveTo>
                    <a:pt x="6657" y="0"/>
                  </a:moveTo>
                  <a:cubicBezTo>
                    <a:pt x="6505" y="0"/>
                    <a:pt x="6383" y="91"/>
                    <a:pt x="6383" y="243"/>
                  </a:cubicBezTo>
                  <a:cubicBezTo>
                    <a:pt x="6353" y="608"/>
                    <a:pt x="6414" y="1186"/>
                    <a:pt x="6718" y="1611"/>
                  </a:cubicBezTo>
                  <a:cubicBezTo>
                    <a:pt x="6505" y="1915"/>
                    <a:pt x="6231" y="2189"/>
                    <a:pt x="5988" y="2493"/>
                  </a:cubicBezTo>
                  <a:cubicBezTo>
                    <a:pt x="5745" y="2128"/>
                    <a:pt x="5623" y="1125"/>
                    <a:pt x="5532" y="730"/>
                  </a:cubicBezTo>
                  <a:lnTo>
                    <a:pt x="5502" y="578"/>
                  </a:lnTo>
                  <a:cubicBezTo>
                    <a:pt x="5471" y="426"/>
                    <a:pt x="5350" y="365"/>
                    <a:pt x="5198" y="365"/>
                  </a:cubicBezTo>
                  <a:cubicBezTo>
                    <a:pt x="5046" y="395"/>
                    <a:pt x="4985" y="517"/>
                    <a:pt x="4985" y="669"/>
                  </a:cubicBezTo>
                  <a:lnTo>
                    <a:pt x="5016" y="821"/>
                  </a:lnTo>
                  <a:cubicBezTo>
                    <a:pt x="5137" y="1611"/>
                    <a:pt x="5228" y="2493"/>
                    <a:pt x="5623" y="2857"/>
                  </a:cubicBezTo>
                  <a:cubicBezTo>
                    <a:pt x="5441" y="3100"/>
                    <a:pt x="5289" y="3313"/>
                    <a:pt x="5076" y="3556"/>
                  </a:cubicBezTo>
                  <a:cubicBezTo>
                    <a:pt x="4924" y="3739"/>
                    <a:pt x="4772" y="3952"/>
                    <a:pt x="4590" y="4164"/>
                  </a:cubicBezTo>
                  <a:cubicBezTo>
                    <a:pt x="4468" y="3648"/>
                    <a:pt x="4377" y="3040"/>
                    <a:pt x="4529" y="2736"/>
                  </a:cubicBezTo>
                  <a:cubicBezTo>
                    <a:pt x="4590" y="2645"/>
                    <a:pt x="4529" y="2462"/>
                    <a:pt x="4408" y="2401"/>
                  </a:cubicBezTo>
                  <a:cubicBezTo>
                    <a:pt x="4373" y="2376"/>
                    <a:pt x="4336" y="2364"/>
                    <a:pt x="4300" y="2364"/>
                  </a:cubicBezTo>
                  <a:cubicBezTo>
                    <a:pt x="4207" y="2364"/>
                    <a:pt x="4117" y="2436"/>
                    <a:pt x="4073" y="2523"/>
                  </a:cubicBezTo>
                  <a:cubicBezTo>
                    <a:pt x="3830" y="3009"/>
                    <a:pt x="3982" y="3800"/>
                    <a:pt x="4134" y="4407"/>
                  </a:cubicBezTo>
                  <a:cubicBezTo>
                    <a:pt x="4134" y="4499"/>
                    <a:pt x="4164" y="4559"/>
                    <a:pt x="4164" y="4651"/>
                  </a:cubicBezTo>
                  <a:cubicBezTo>
                    <a:pt x="3860" y="5015"/>
                    <a:pt x="3557" y="5411"/>
                    <a:pt x="3253" y="5745"/>
                  </a:cubicBezTo>
                  <a:cubicBezTo>
                    <a:pt x="3253" y="5623"/>
                    <a:pt x="3222" y="5502"/>
                    <a:pt x="3222" y="5411"/>
                  </a:cubicBezTo>
                  <a:cubicBezTo>
                    <a:pt x="3222" y="5319"/>
                    <a:pt x="3192" y="5228"/>
                    <a:pt x="3192" y="5137"/>
                  </a:cubicBezTo>
                  <a:cubicBezTo>
                    <a:pt x="3192" y="4955"/>
                    <a:pt x="3161" y="4803"/>
                    <a:pt x="3161" y="4590"/>
                  </a:cubicBezTo>
                  <a:cubicBezTo>
                    <a:pt x="3070" y="3921"/>
                    <a:pt x="3009" y="3161"/>
                    <a:pt x="3313" y="2584"/>
                  </a:cubicBezTo>
                  <a:cubicBezTo>
                    <a:pt x="3374" y="2493"/>
                    <a:pt x="3344" y="2310"/>
                    <a:pt x="3192" y="2249"/>
                  </a:cubicBezTo>
                  <a:cubicBezTo>
                    <a:pt x="3153" y="2230"/>
                    <a:pt x="3112" y="2220"/>
                    <a:pt x="3071" y="2220"/>
                  </a:cubicBezTo>
                  <a:cubicBezTo>
                    <a:pt x="2983" y="2220"/>
                    <a:pt x="2899" y="2267"/>
                    <a:pt x="2857" y="2371"/>
                  </a:cubicBezTo>
                  <a:cubicBezTo>
                    <a:pt x="2462" y="3040"/>
                    <a:pt x="2553" y="3921"/>
                    <a:pt x="2614" y="4651"/>
                  </a:cubicBezTo>
                  <a:cubicBezTo>
                    <a:pt x="2614" y="4833"/>
                    <a:pt x="2645" y="5015"/>
                    <a:pt x="2645" y="5167"/>
                  </a:cubicBezTo>
                  <a:cubicBezTo>
                    <a:pt x="2645" y="5259"/>
                    <a:pt x="2645" y="5350"/>
                    <a:pt x="2705" y="5471"/>
                  </a:cubicBezTo>
                  <a:cubicBezTo>
                    <a:pt x="2736" y="5714"/>
                    <a:pt x="2766" y="6049"/>
                    <a:pt x="2705" y="6201"/>
                  </a:cubicBezTo>
                  <a:cubicBezTo>
                    <a:pt x="2645" y="6262"/>
                    <a:pt x="2645" y="6353"/>
                    <a:pt x="2705" y="6414"/>
                  </a:cubicBezTo>
                  <a:lnTo>
                    <a:pt x="2006" y="7325"/>
                  </a:lnTo>
                  <a:cubicBezTo>
                    <a:pt x="1976" y="7417"/>
                    <a:pt x="1946" y="7447"/>
                    <a:pt x="1854" y="7538"/>
                  </a:cubicBezTo>
                  <a:cubicBezTo>
                    <a:pt x="1854" y="7417"/>
                    <a:pt x="1824" y="7325"/>
                    <a:pt x="1824" y="7234"/>
                  </a:cubicBezTo>
                  <a:cubicBezTo>
                    <a:pt x="1824" y="7143"/>
                    <a:pt x="1794" y="7082"/>
                    <a:pt x="1794" y="6991"/>
                  </a:cubicBezTo>
                  <a:cubicBezTo>
                    <a:pt x="1642" y="6018"/>
                    <a:pt x="1702" y="4833"/>
                    <a:pt x="1976" y="3769"/>
                  </a:cubicBezTo>
                  <a:cubicBezTo>
                    <a:pt x="2006" y="3617"/>
                    <a:pt x="1946" y="3496"/>
                    <a:pt x="1794" y="3465"/>
                  </a:cubicBezTo>
                  <a:cubicBezTo>
                    <a:pt x="1768" y="3460"/>
                    <a:pt x="1744" y="3458"/>
                    <a:pt x="1720" y="3458"/>
                  </a:cubicBezTo>
                  <a:cubicBezTo>
                    <a:pt x="1604" y="3458"/>
                    <a:pt x="1515" y="3521"/>
                    <a:pt x="1490" y="3648"/>
                  </a:cubicBezTo>
                  <a:cubicBezTo>
                    <a:pt x="1186" y="4803"/>
                    <a:pt x="1094" y="6018"/>
                    <a:pt x="1277" y="7082"/>
                  </a:cubicBezTo>
                  <a:cubicBezTo>
                    <a:pt x="1277" y="7143"/>
                    <a:pt x="1338" y="7234"/>
                    <a:pt x="1338" y="7356"/>
                  </a:cubicBezTo>
                  <a:cubicBezTo>
                    <a:pt x="1368" y="7569"/>
                    <a:pt x="1398" y="7812"/>
                    <a:pt x="1368" y="7994"/>
                  </a:cubicBezTo>
                  <a:cubicBezTo>
                    <a:pt x="1368" y="8055"/>
                    <a:pt x="1368" y="8146"/>
                    <a:pt x="1398" y="8177"/>
                  </a:cubicBezTo>
                  <a:cubicBezTo>
                    <a:pt x="1338" y="8268"/>
                    <a:pt x="1246" y="8359"/>
                    <a:pt x="1186" y="8450"/>
                  </a:cubicBezTo>
                  <a:lnTo>
                    <a:pt x="1034" y="8632"/>
                  </a:lnTo>
                  <a:cubicBezTo>
                    <a:pt x="639" y="9088"/>
                    <a:pt x="274" y="9544"/>
                    <a:pt x="31" y="10091"/>
                  </a:cubicBezTo>
                  <a:cubicBezTo>
                    <a:pt x="0" y="10183"/>
                    <a:pt x="31" y="10335"/>
                    <a:pt x="152" y="10426"/>
                  </a:cubicBezTo>
                  <a:cubicBezTo>
                    <a:pt x="185" y="10442"/>
                    <a:pt x="220" y="10450"/>
                    <a:pt x="254" y="10450"/>
                  </a:cubicBezTo>
                  <a:cubicBezTo>
                    <a:pt x="349" y="10450"/>
                    <a:pt x="442" y="10393"/>
                    <a:pt x="487" y="10304"/>
                  </a:cubicBezTo>
                  <a:cubicBezTo>
                    <a:pt x="730" y="9848"/>
                    <a:pt x="1064" y="9392"/>
                    <a:pt x="1398" y="8967"/>
                  </a:cubicBezTo>
                  <a:lnTo>
                    <a:pt x="1550" y="8784"/>
                  </a:lnTo>
                  <a:cubicBezTo>
                    <a:pt x="1672" y="8632"/>
                    <a:pt x="1794" y="8511"/>
                    <a:pt x="1885" y="8359"/>
                  </a:cubicBezTo>
                  <a:cubicBezTo>
                    <a:pt x="3009" y="8572"/>
                    <a:pt x="4164" y="8572"/>
                    <a:pt x="5319" y="8572"/>
                  </a:cubicBezTo>
                  <a:lnTo>
                    <a:pt x="6049" y="8572"/>
                  </a:lnTo>
                  <a:cubicBezTo>
                    <a:pt x="6201" y="8572"/>
                    <a:pt x="6323" y="8450"/>
                    <a:pt x="6323" y="8298"/>
                  </a:cubicBezTo>
                  <a:cubicBezTo>
                    <a:pt x="6323" y="8146"/>
                    <a:pt x="6201" y="8025"/>
                    <a:pt x="6049" y="8025"/>
                  </a:cubicBezTo>
                  <a:lnTo>
                    <a:pt x="5289" y="8025"/>
                  </a:lnTo>
                  <a:cubicBezTo>
                    <a:pt x="4256" y="8025"/>
                    <a:pt x="3222" y="8025"/>
                    <a:pt x="2250" y="7873"/>
                  </a:cubicBezTo>
                  <a:cubicBezTo>
                    <a:pt x="2280" y="7781"/>
                    <a:pt x="2341" y="7721"/>
                    <a:pt x="2401" y="7690"/>
                  </a:cubicBezTo>
                  <a:cubicBezTo>
                    <a:pt x="2675" y="7356"/>
                    <a:pt x="2918" y="6961"/>
                    <a:pt x="3222" y="6626"/>
                  </a:cubicBezTo>
                  <a:cubicBezTo>
                    <a:pt x="4681" y="6626"/>
                    <a:pt x="6323" y="6657"/>
                    <a:pt x="7903" y="6748"/>
                  </a:cubicBezTo>
                  <a:cubicBezTo>
                    <a:pt x="8085" y="6626"/>
                    <a:pt x="8237" y="6535"/>
                    <a:pt x="8237" y="6383"/>
                  </a:cubicBezTo>
                  <a:cubicBezTo>
                    <a:pt x="8237" y="6231"/>
                    <a:pt x="8146" y="6110"/>
                    <a:pt x="8025" y="6110"/>
                  </a:cubicBezTo>
                  <a:cubicBezTo>
                    <a:pt x="6566" y="6049"/>
                    <a:pt x="5107" y="6018"/>
                    <a:pt x="3739" y="6018"/>
                  </a:cubicBezTo>
                  <a:cubicBezTo>
                    <a:pt x="3982" y="5714"/>
                    <a:pt x="4256" y="5411"/>
                    <a:pt x="4499" y="5107"/>
                  </a:cubicBezTo>
                  <a:lnTo>
                    <a:pt x="4529" y="5107"/>
                  </a:lnTo>
                  <a:cubicBezTo>
                    <a:pt x="4712" y="5107"/>
                    <a:pt x="4864" y="5076"/>
                    <a:pt x="5046" y="5015"/>
                  </a:cubicBezTo>
                  <a:cubicBezTo>
                    <a:pt x="5319" y="4994"/>
                    <a:pt x="5577" y="4959"/>
                    <a:pt x="5810" y="4959"/>
                  </a:cubicBezTo>
                  <a:cubicBezTo>
                    <a:pt x="5915" y="4959"/>
                    <a:pt x="6016" y="4966"/>
                    <a:pt x="6110" y="4985"/>
                  </a:cubicBezTo>
                  <a:cubicBezTo>
                    <a:pt x="6135" y="4990"/>
                    <a:pt x="6160" y="4993"/>
                    <a:pt x="6183" y="4993"/>
                  </a:cubicBezTo>
                  <a:cubicBezTo>
                    <a:pt x="6300" y="4993"/>
                    <a:pt x="6388" y="4929"/>
                    <a:pt x="6414" y="4803"/>
                  </a:cubicBezTo>
                  <a:cubicBezTo>
                    <a:pt x="6475" y="4651"/>
                    <a:pt x="6383" y="4529"/>
                    <a:pt x="6231" y="4499"/>
                  </a:cubicBezTo>
                  <a:cubicBezTo>
                    <a:pt x="6097" y="4465"/>
                    <a:pt x="5951" y="4452"/>
                    <a:pt x="5798" y="4452"/>
                  </a:cubicBezTo>
                  <a:cubicBezTo>
                    <a:pt x="5536" y="4452"/>
                    <a:pt x="5254" y="4491"/>
                    <a:pt x="4985" y="4529"/>
                  </a:cubicBezTo>
                  <a:lnTo>
                    <a:pt x="4894" y="4529"/>
                  </a:lnTo>
                  <a:cubicBezTo>
                    <a:pt x="5107" y="4316"/>
                    <a:pt x="5289" y="4043"/>
                    <a:pt x="5471" y="3800"/>
                  </a:cubicBezTo>
                  <a:cubicBezTo>
                    <a:pt x="5654" y="3556"/>
                    <a:pt x="5897" y="3313"/>
                    <a:pt x="6079" y="3040"/>
                  </a:cubicBezTo>
                  <a:cubicBezTo>
                    <a:pt x="6139" y="3051"/>
                    <a:pt x="6203" y="3056"/>
                    <a:pt x="6270" y="3056"/>
                  </a:cubicBezTo>
                  <a:cubicBezTo>
                    <a:pt x="6746" y="3056"/>
                    <a:pt x="7385" y="2793"/>
                    <a:pt x="8025" y="2553"/>
                  </a:cubicBezTo>
                  <a:cubicBezTo>
                    <a:pt x="8389" y="2401"/>
                    <a:pt x="8785" y="2249"/>
                    <a:pt x="8997" y="2219"/>
                  </a:cubicBezTo>
                  <a:cubicBezTo>
                    <a:pt x="9149" y="2189"/>
                    <a:pt x="9241" y="2067"/>
                    <a:pt x="9241" y="1915"/>
                  </a:cubicBezTo>
                  <a:cubicBezTo>
                    <a:pt x="9180" y="1763"/>
                    <a:pt x="9089" y="1672"/>
                    <a:pt x="8937" y="1672"/>
                  </a:cubicBezTo>
                  <a:cubicBezTo>
                    <a:pt x="8663" y="1733"/>
                    <a:pt x="8268" y="1885"/>
                    <a:pt x="7873" y="2067"/>
                  </a:cubicBezTo>
                  <a:cubicBezTo>
                    <a:pt x="7478" y="2219"/>
                    <a:pt x="6961" y="2432"/>
                    <a:pt x="6566" y="2523"/>
                  </a:cubicBezTo>
                  <a:cubicBezTo>
                    <a:pt x="6870" y="2128"/>
                    <a:pt x="7204" y="1763"/>
                    <a:pt x="7569" y="1368"/>
                  </a:cubicBezTo>
                  <a:cubicBezTo>
                    <a:pt x="7873" y="1216"/>
                    <a:pt x="8207" y="1155"/>
                    <a:pt x="8481" y="1125"/>
                  </a:cubicBezTo>
                  <a:cubicBezTo>
                    <a:pt x="8633" y="1125"/>
                    <a:pt x="8693" y="973"/>
                    <a:pt x="8693" y="851"/>
                  </a:cubicBezTo>
                  <a:cubicBezTo>
                    <a:pt x="8693" y="699"/>
                    <a:pt x="8541" y="608"/>
                    <a:pt x="8420" y="608"/>
                  </a:cubicBezTo>
                  <a:cubicBezTo>
                    <a:pt x="8389" y="608"/>
                    <a:pt x="8359" y="608"/>
                    <a:pt x="8268" y="669"/>
                  </a:cubicBezTo>
                  <a:lnTo>
                    <a:pt x="8389" y="547"/>
                  </a:lnTo>
                  <a:cubicBezTo>
                    <a:pt x="8511" y="426"/>
                    <a:pt x="8511" y="274"/>
                    <a:pt x="8389" y="213"/>
                  </a:cubicBezTo>
                  <a:cubicBezTo>
                    <a:pt x="8329" y="152"/>
                    <a:pt x="8260" y="122"/>
                    <a:pt x="8199" y="122"/>
                  </a:cubicBezTo>
                  <a:cubicBezTo>
                    <a:pt x="8139" y="122"/>
                    <a:pt x="8085" y="152"/>
                    <a:pt x="8055" y="213"/>
                  </a:cubicBezTo>
                  <a:cubicBezTo>
                    <a:pt x="7782" y="456"/>
                    <a:pt x="7508" y="730"/>
                    <a:pt x="7265" y="1034"/>
                  </a:cubicBezTo>
                  <a:lnTo>
                    <a:pt x="7022" y="1155"/>
                  </a:lnTo>
                  <a:cubicBezTo>
                    <a:pt x="6900" y="882"/>
                    <a:pt x="6870" y="547"/>
                    <a:pt x="6870" y="274"/>
                  </a:cubicBezTo>
                  <a:cubicBezTo>
                    <a:pt x="6870" y="122"/>
                    <a:pt x="6809" y="0"/>
                    <a:pt x="665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13829300" y="2193525"/>
              <a:ext cx="180875" cy="213600"/>
            </a:xfrm>
            <a:custGeom>
              <a:rect b="b" l="l" r="r" t="t"/>
              <a:pathLst>
                <a:path extrusionOk="0" h="8544" w="7235">
                  <a:moveTo>
                    <a:pt x="2147" y="0"/>
                  </a:moveTo>
                  <a:cubicBezTo>
                    <a:pt x="1496" y="0"/>
                    <a:pt x="832" y="182"/>
                    <a:pt x="335" y="693"/>
                  </a:cubicBezTo>
                  <a:cubicBezTo>
                    <a:pt x="1" y="997"/>
                    <a:pt x="305" y="1787"/>
                    <a:pt x="366" y="2213"/>
                  </a:cubicBezTo>
                  <a:cubicBezTo>
                    <a:pt x="548" y="3277"/>
                    <a:pt x="973" y="4188"/>
                    <a:pt x="1460" y="5131"/>
                  </a:cubicBezTo>
                  <a:cubicBezTo>
                    <a:pt x="2311" y="6742"/>
                    <a:pt x="3709" y="7562"/>
                    <a:pt x="5320" y="8261"/>
                  </a:cubicBezTo>
                  <a:cubicBezTo>
                    <a:pt x="5572" y="8366"/>
                    <a:pt x="5881" y="8543"/>
                    <a:pt x="6169" y="8543"/>
                  </a:cubicBezTo>
                  <a:cubicBezTo>
                    <a:pt x="6298" y="8543"/>
                    <a:pt x="6423" y="8508"/>
                    <a:pt x="6536" y="8413"/>
                  </a:cubicBezTo>
                  <a:cubicBezTo>
                    <a:pt x="7235" y="7866"/>
                    <a:pt x="7174" y="6316"/>
                    <a:pt x="7144" y="5556"/>
                  </a:cubicBezTo>
                  <a:cubicBezTo>
                    <a:pt x="7053" y="3489"/>
                    <a:pt x="5837" y="1422"/>
                    <a:pt x="3983" y="450"/>
                  </a:cubicBezTo>
                  <a:cubicBezTo>
                    <a:pt x="3540" y="213"/>
                    <a:pt x="2852" y="0"/>
                    <a:pt x="2147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13831575" y="2179675"/>
              <a:ext cx="182400" cy="251925"/>
            </a:xfrm>
            <a:custGeom>
              <a:rect b="b" l="l" r="r" t="t"/>
              <a:pathLst>
                <a:path extrusionOk="0" h="10077" w="7296">
                  <a:moveTo>
                    <a:pt x="2524" y="1"/>
                  </a:moveTo>
                  <a:cubicBezTo>
                    <a:pt x="2402" y="1"/>
                    <a:pt x="2281" y="61"/>
                    <a:pt x="2250" y="183"/>
                  </a:cubicBezTo>
                  <a:cubicBezTo>
                    <a:pt x="2220" y="396"/>
                    <a:pt x="2250" y="791"/>
                    <a:pt x="2281" y="1216"/>
                  </a:cubicBezTo>
                  <a:cubicBezTo>
                    <a:pt x="2341" y="1581"/>
                    <a:pt x="2372" y="2068"/>
                    <a:pt x="2341" y="2463"/>
                  </a:cubicBezTo>
                  <a:cubicBezTo>
                    <a:pt x="2098" y="2068"/>
                    <a:pt x="1825" y="1703"/>
                    <a:pt x="1612" y="1308"/>
                  </a:cubicBezTo>
                  <a:cubicBezTo>
                    <a:pt x="1582" y="1004"/>
                    <a:pt x="1582" y="700"/>
                    <a:pt x="1642" y="487"/>
                  </a:cubicBezTo>
                  <a:cubicBezTo>
                    <a:pt x="1673" y="365"/>
                    <a:pt x="1612" y="244"/>
                    <a:pt x="1460" y="213"/>
                  </a:cubicBezTo>
                  <a:cubicBezTo>
                    <a:pt x="1440" y="208"/>
                    <a:pt x="1419" y="206"/>
                    <a:pt x="1400" y="206"/>
                  </a:cubicBezTo>
                  <a:cubicBezTo>
                    <a:pt x="1300" y="206"/>
                    <a:pt x="1212" y="269"/>
                    <a:pt x="1186" y="396"/>
                  </a:cubicBezTo>
                  <a:cubicBezTo>
                    <a:pt x="1186" y="457"/>
                    <a:pt x="1186" y="487"/>
                    <a:pt x="1156" y="517"/>
                  </a:cubicBezTo>
                  <a:cubicBezTo>
                    <a:pt x="1126" y="487"/>
                    <a:pt x="1126" y="396"/>
                    <a:pt x="1065" y="365"/>
                  </a:cubicBezTo>
                  <a:cubicBezTo>
                    <a:pt x="1042" y="273"/>
                    <a:pt x="947" y="233"/>
                    <a:pt x="850" y="233"/>
                  </a:cubicBezTo>
                  <a:cubicBezTo>
                    <a:pt x="820" y="233"/>
                    <a:pt x="790" y="237"/>
                    <a:pt x="761" y="244"/>
                  </a:cubicBezTo>
                  <a:cubicBezTo>
                    <a:pt x="670" y="305"/>
                    <a:pt x="609" y="457"/>
                    <a:pt x="670" y="548"/>
                  </a:cubicBezTo>
                  <a:cubicBezTo>
                    <a:pt x="822" y="852"/>
                    <a:pt x="974" y="1156"/>
                    <a:pt x="1156" y="1460"/>
                  </a:cubicBezTo>
                  <a:cubicBezTo>
                    <a:pt x="1156" y="1551"/>
                    <a:pt x="1186" y="1612"/>
                    <a:pt x="1186" y="1703"/>
                  </a:cubicBezTo>
                  <a:cubicBezTo>
                    <a:pt x="1138" y="1708"/>
                    <a:pt x="1089" y="1711"/>
                    <a:pt x="1039" y="1711"/>
                  </a:cubicBezTo>
                  <a:cubicBezTo>
                    <a:pt x="809" y="1711"/>
                    <a:pt x="577" y="1656"/>
                    <a:pt x="426" y="1581"/>
                  </a:cubicBezTo>
                  <a:cubicBezTo>
                    <a:pt x="398" y="1574"/>
                    <a:pt x="367" y="1570"/>
                    <a:pt x="337" y="1570"/>
                  </a:cubicBezTo>
                  <a:cubicBezTo>
                    <a:pt x="240" y="1570"/>
                    <a:pt x="146" y="1610"/>
                    <a:pt x="123" y="1703"/>
                  </a:cubicBezTo>
                  <a:cubicBezTo>
                    <a:pt x="92" y="1824"/>
                    <a:pt x="123" y="1976"/>
                    <a:pt x="244" y="2007"/>
                  </a:cubicBezTo>
                  <a:cubicBezTo>
                    <a:pt x="425" y="2097"/>
                    <a:pt x="682" y="2156"/>
                    <a:pt x="957" y="2156"/>
                  </a:cubicBezTo>
                  <a:cubicBezTo>
                    <a:pt x="1143" y="2156"/>
                    <a:pt x="1337" y="2129"/>
                    <a:pt x="1521" y="2068"/>
                  </a:cubicBezTo>
                  <a:cubicBezTo>
                    <a:pt x="1734" y="2372"/>
                    <a:pt x="1916" y="2645"/>
                    <a:pt x="2068" y="2919"/>
                  </a:cubicBezTo>
                  <a:cubicBezTo>
                    <a:pt x="1961" y="2952"/>
                    <a:pt x="1815" y="2964"/>
                    <a:pt x="1655" y="2964"/>
                  </a:cubicBezTo>
                  <a:cubicBezTo>
                    <a:pt x="1223" y="2964"/>
                    <a:pt x="678" y="2872"/>
                    <a:pt x="457" y="2827"/>
                  </a:cubicBezTo>
                  <a:lnTo>
                    <a:pt x="305" y="2797"/>
                  </a:lnTo>
                  <a:cubicBezTo>
                    <a:pt x="295" y="2794"/>
                    <a:pt x="285" y="2792"/>
                    <a:pt x="275" y="2792"/>
                  </a:cubicBezTo>
                  <a:cubicBezTo>
                    <a:pt x="188" y="2792"/>
                    <a:pt x="86" y="2898"/>
                    <a:pt x="31" y="2979"/>
                  </a:cubicBezTo>
                  <a:cubicBezTo>
                    <a:pt x="1" y="3101"/>
                    <a:pt x="123" y="3223"/>
                    <a:pt x="244" y="3253"/>
                  </a:cubicBezTo>
                  <a:lnTo>
                    <a:pt x="396" y="3283"/>
                  </a:lnTo>
                  <a:cubicBezTo>
                    <a:pt x="857" y="3360"/>
                    <a:pt x="1343" y="3437"/>
                    <a:pt x="1738" y="3437"/>
                  </a:cubicBezTo>
                  <a:cubicBezTo>
                    <a:pt x="1967" y="3437"/>
                    <a:pt x="2166" y="3411"/>
                    <a:pt x="2311" y="3344"/>
                  </a:cubicBezTo>
                  <a:cubicBezTo>
                    <a:pt x="2493" y="3557"/>
                    <a:pt x="2615" y="3739"/>
                    <a:pt x="2737" y="3982"/>
                  </a:cubicBezTo>
                  <a:cubicBezTo>
                    <a:pt x="2858" y="4165"/>
                    <a:pt x="3010" y="4347"/>
                    <a:pt x="3132" y="4560"/>
                  </a:cubicBezTo>
                  <a:cubicBezTo>
                    <a:pt x="2676" y="4499"/>
                    <a:pt x="2129" y="4438"/>
                    <a:pt x="1916" y="4256"/>
                  </a:cubicBezTo>
                  <a:cubicBezTo>
                    <a:pt x="1870" y="4210"/>
                    <a:pt x="1810" y="4188"/>
                    <a:pt x="1753" y="4188"/>
                  </a:cubicBezTo>
                  <a:cubicBezTo>
                    <a:pt x="1696" y="4188"/>
                    <a:pt x="1642" y="4210"/>
                    <a:pt x="1612" y="4256"/>
                  </a:cubicBezTo>
                  <a:cubicBezTo>
                    <a:pt x="1521" y="4317"/>
                    <a:pt x="1521" y="4469"/>
                    <a:pt x="1612" y="4560"/>
                  </a:cubicBezTo>
                  <a:cubicBezTo>
                    <a:pt x="1977" y="4894"/>
                    <a:pt x="2676" y="4955"/>
                    <a:pt x="3223" y="5016"/>
                  </a:cubicBezTo>
                  <a:cubicBezTo>
                    <a:pt x="3314" y="5016"/>
                    <a:pt x="3375" y="5016"/>
                    <a:pt x="3466" y="5046"/>
                  </a:cubicBezTo>
                  <a:cubicBezTo>
                    <a:pt x="3679" y="5411"/>
                    <a:pt x="3922" y="5776"/>
                    <a:pt x="4135" y="6141"/>
                  </a:cubicBezTo>
                  <a:cubicBezTo>
                    <a:pt x="4044" y="6110"/>
                    <a:pt x="3922" y="6110"/>
                    <a:pt x="3831" y="6080"/>
                  </a:cubicBezTo>
                  <a:cubicBezTo>
                    <a:pt x="3770" y="6080"/>
                    <a:pt x="3679" y="6019"/>
                    <a:pt x="3618" y="6019"/>
                  </a:cubicBezTo>
                  <a:cubicBezTo>
                    <a:pt x="3466" y="5989"/>
                    <a:pt x="3314" y="5958"/>
                    <a:pt x="3132" y="5928"/>
                  </a:cubicBezTo>
                  <a:cubicBezTo>
                    <a:pt x="2524" y="5806"/>
                    <a:pt x="1825" y="5654"/>
                    <a:pt x="1460" y="5229"/>
                  </a:cubicBezTo>
                  <a:cubicBezTo>
                    <a:pt x="1407" y="5194"/>
                    <a:pt x="1334" y="5159"/>
                    <a:pt x="1270" y="5159"/>
                  </a:cubicBezTo>
                  <a:cubicBezTo>
                    <a:pt x="1224" y="5159"/>
                    <a:pt x="1182" y="5177"/>
                    <a:pt x="1156" y="5229"/>
                  </a:cubicBezTo>
                  <a:cubicBezTo>
                    <a:pt x="1065" y="5320"/>
                    <a:pt x="1034" y="5472"/>
                    <a:pt x="1156" y="5533"/>
                  </a:cubicBezTo>
                  <a:cubicBezTo>
                    <a:pt x="1642" y="6019"/>
                    <a:pt x="2402" y="6232"/>
                    <a:pt x="3041" y="6323"/>
                  </a:cubicBezTo>
                  <a:lnTo>
                    <a:pt x="3496" y="6445"/>
                  </a:lnTo>
                  <a:cubicBezTo>
                    <a:pt x="3588" y="6445"/>
                    <a:pt x="3648" y="6475"/>
                    <a:pt x="3770" y="6475"/>
                  </a:cubicBezTo>
                  <a:cubicBezTo>
                    <a:pt x="3952" y="6536"/>
                    <a:pt x="4256" y="6597"/>
                    <a:pt x="4378" y="6688"/>
                  </a:cubicBezTo>
                  <a:cubicBezTo>
                    <a:pt x="4408" y="6718"/>
                    <a:pt x="4500" y="6748"/>
                    <a:pt x="4560" y="6748"/>
                  </a:cubicBezTo>
                  <a:cubicBezTo>
                    <a:pt x="4743" y="7052"/>
                    <a:pt x="4955" y="7326"/>
                    <a:pt x="5138" y="7600"/>
                  </a:cubicBezTo>
                  <a:cubicBezTo>
                    <a:pt x="5168" y="7630"/>
                    <a:pt x="5199" y="7691"/>
                    <a:pt x="5259" y="7752"/>
                  </a:cubicBezTo>
                  <a:cubicBezTo>
                    <a:pt x="5168" y="7752"/>
                    <a:pt x="5047" y="7691"/>
                    <a:pt x="4986" y="7691"/>
                  </a:cubicBezTo>
                  <a:cubicBezTo>
                    <a:pt x="4895" y="7691"/>
                    <a:pt x="4834" y="7691"/>
                    <a:pt x="4803" y="7660"/>
                  </a:cubicBezTo>
                  <a:cubicBezTo>
                    <a:pt x="3892" y="7508"/>
                    <a:pt x="2919" y="7144"/>
                    <a:pt x="2068" y="6597"/>
                  </a:cubicBezTo>
                  <a:cubicBezTo>
                    <a:pt x="2027" y="6576"/>
                    <a:pt x="1983" y="6566"/>
                    <a:pt x="1942" y="6566"/>
                  </a:cubicBezTo>
                  <a:cubicBezTo>
                    <a:pt x="1858" y="6566"/>
                    <a:pt x="1784" y="6607"/>
                    <a:pt x="1764" y="6688"/>
                  </a:cubicBezTo>
                  <a:cubicBezTo>
                    <a:pt x="1673" y="6779"/>
                    <a:pt x="1703" y="6931"/>
                    <a:pt x="1825" y="6992"/>
                  </a:cubicBezTo>
                  <a:cubicBezTo>
                    <a:pt x="2737" y="7539"/>
                    <a:pt x="3770" y="7934"/>
                    <a:pt x="4712" y="8086"/>
                  </a:cubicBezTo>
                  <a:cubicBezTo>
                    <a:pt x="4803" y="8086"/>
                    <a:pt x="4864" y="8116"/>
                    <a:pt x="4955" y="8116"/>
                  </a:cubicBezTo>
                  <a:cubicBezTo>
                    <a:pt x="5138" y="8147"/>
                    <a:pt x="5351" y="8147"/>
                    <a:pt x="5472" y="8268"/>
                  </a:cubicBezTo>
                  <a:cubicBezTo>
                    <a:pt x="5503" y="8299"/>
                    <a:pt x="5594" y="8299"/>
                    <a:pt x="5655" y="8299"/>
                  </a:cubicBezTo>
                  <a:cubicBezTo>
                    <a:pt x="5746" y="8390"/>
                    <a:pt x="5776" y="8511"/>
                    <a:pt x="5867" y="8572"/>
                  </a:cubicBezTo>
                  <a:lnTo>
                    <a:pt x="5959" y="8755"/>
                  </a:lnTo>
                  <a:cubicBezTo>
                    <a:pt x="6232" y="9180"/>
                    <a:pt x="6536" y="9636"/>
                    <a:pt x="6931" y="10031"/>
                  </a:cubicBezTo>
                  <a:cubicBezTo>
                    <a:pt x="6962" y="10062"/>
                    <a:pt x="7015" y="10077"/>
                    <a:pt x="7072" y="10077"/>
                  </a:cubicBezTo>
                  <a:cubicBezTo>
                    <a:pt x="7129" y="10077"/>
                    <a:pt x="7190" y="10062"/>
                    <a:pt x="7235" y="10031"/>
                  </a:cubicBezTo>
                  <a:cubicBezTo>
                    <a:pt x="7296" y="9940"/>
                    <a:pt x="7296" y="9788"/>
                    <a:pt x="7235" y="9727"/>
                  </a:cubicBezTo>
                  <a:cubicBezTo>
                    <a:pt x="6870" y="9423"/>
                    <a:pt x="6627" y="8998"/>
                    <a:pt x="6354" y="8572"/>
                  </a:cubicBezTo>
                  <a:lnTo>
                    <a:pt x="6232" y="8390"/>
                  </a:lnTo>
                  <a:cubicBezTo>
                    <a:pt x="6171" y="8238"/>
                    <a:pt x="6050" y="8116"/>
                    <a:pt x="5959" y="7964"/>
                  </a:cubicBezTo>
                  <a:cubicBezTo>
                    <a:pt x="6414" y="7052"/>
                    <a:pt x="6779" y="6080"/>
                    <a:pt x="7083" y="5107"/>
                  </a:cubicBezTo>
                  <a:cubicBezTo>
                    <a:pt x="7144" y="4894"/>
                    <a:pt x="7235" y="4712"/>
                    <a:pt x="7266" y="4469"/>
                  </a:cubicBezTo>
                  <a:cubicBezTo>
                    <a:pt x="7296" y="4347"/>
                    <a:pt x="7235" y="4195"/>
                    <a:pt x="7114" y="4165"/>
                  </a:cubicBezTo>
                  <a:cubicBezTo>
                    <a:pt x="7093" y="4160"/>
                    <a:pt x="7071" y="4157"/>
                    <a:pt x="7049" y="4157"/>
                  </a:cubicBezTo>
                  <a:cubicBezTo>
                    <a:pt x="6943" y="4157"/>
                    <a:pt x="6835" y="4216"/>
                    <a:pt x="6810" y="4317"/>
                  </a:cubicBezTo>
                  <a:cubicBezTo>
                    <a:pt x="6718" y="4560"/>
                    <a:pt x="6658" y="4742"/>
                    <a:pt x="6627" y="4955"/>
                  </a:cubicBezTo>
                  <a:cubicBezTo>
                    <a:pt x="6354" y="5837"/>
                    <a:pt x="6050" y="6718"/>
                    <a:pt x="5655" y="7539"/>
                  </a:cubicBezTo>
                  <a:cubicBezTo>
                    <a:pt x="5624" y="7478"/>
                    <a:pt x="5594" y="7448"/>
                    <a:pt x="5563" y="7356"/>
                  </a:cubicBezTo>
                  <a:cubicBezTo>
                    <a:pt x="5320" y="7022"/>
                    <a:pt x="5107" y="6718"/>
                    <a:pt x="4864" y="6384"/>
                  </a:cubicBezTo>
                  <a:cubicBezTo>
                    <a:pt x="5259" y="5168"/>
                    <a:pt x="5746" y="3709"/>
                    <a:pt x="6232" y="2372"/>
                  </a:cubicBezTo>
                  <a:cubicBezTo>
                    <a:pt x="6293" y="2189"/>
                    <a:pt x="6202" y="2068"/>
                    <a:pt x="6080" y="2007"/>
                  </a:cubicBezTo>
                  <a:cubicBezTo>
                    <a:pt x="6055" y="1990"/>
                    <a:pt x="6024" y="1982"/>
                    <a:pt x="5993" y="1982"/>
                  </a:cubicBezTo>
                  <a:cubicBezTo>
                    <a:pt x="5911" y="1982"/>
                    <a:pt x="5820" y="2032"/>
                    <a:pt x="5776" y="2098"/>
                  </a:cubicBezTo>
                  <a:cubicBezTo>
                    <a:pt x="5320" y="3344"/>
                    <a:pt x="4864" y="4590"/>
                    <a:pt x="4530" y="5776"/>
                  </a:cubicBezTo>
                  <a:lnTo>
                    <a:pt x="3952" y="4864"/>
                  </a:lnTo>
                  <a:lnTo>
                    <a:pt x="3952" y="4803"/>
                  </a:lnTo>
                  <a:cubicBezTo>
                    <a:pt x="4013" y="4651"/>
                    <a:pt x="4044" y="4499"/>
                    <a:pt x="4044" y="4317"/>
                  </a:cubicBezTo>
                  <a:cubicBezTo>
                    <a:pt x="4074" y="3982"/>
                    <a:pt x="4165" y="3648"/>
                    <a:pt x="4317" y="3405"/>
                  </a:cubicBezTo>
                  <a:cubicBezTo>
                    <a:pt x="4378" y="3283"/>
                    <a:pt x="4348" y="3131"/>
                    <a:pt x="4226" y="3101"/>
                  </a:cubicBezTo>
                  <a:cubicBezTo>
                    <a:pt x="4185" y="3081"/>
                    <a:pt x="4142" y="3071"/>
                    <a:pt x="4100" y="3071"/>
                  </a:cubicBezTo>
                  <a:cubicBezTo>
                    <a:pt x="4017" y="3071"/>
                    <a:pt x="3942" y="3111"/>
                    <a:pt x="3922" y="3192"/>
                  </a:cubicBezTo>
                  <a:cubicBezTo>
                    <a:pt x="3740" y="3496"/>
                    <a:pt x="3648" y="3891"/>
                    <a:pt x="3618" y="4286"/>
                  </a:cubicBezTo>
                  <a:lnTo>
                    <a:pt x="3618" y="4347"/>
                  </a:lnTo>
                  <a:lnTo>
                    <a:pt x="3162" y="3679"/>
                  </a:lnTo>
                  <a:cubicBezTo>
                    <a:pt x="3010" y="3435"/>
                    <a:pt x="2828" y="3192"/>
                    <a:pt x="2676" y="2949"/>
                  </a:cubicBezTo>
                  <a:cubicBezTo>
                    <a:pt x="2858" y="2523"/>
                    <a:pt x="2828" y="1855"/>
                    <a:pt x="2737" y="1156"/>
                  </a:cubicBezTo>
                  <a:cubicBezTo>
                    <a:pt x="2706" y="791"/>
                    <a:pt x="2706" y="457"/>
                    <a:pt x="2706" y="244"/>
                  </a:cubicBezTo>
                  <a:cubicBezTo>
                    <a:pt x="2706" y="153"/>
                    <a:pt x="2645" y="31"/>
                    <a:pt x="252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4"/>
            <p:cNvSpPr/>
            <p:nvPr/>
          </p:nvSpPr>
          <p:spPr>
            <a:xfrm>
              <a:off x="13959250" y="2099825"/>
              <a:ext cx="184675" cy="282250"/>
            </a:xfrm>
            <a:custGeom>
              <a:rect b="b" l="l" r="r" t="t"/>
              <a:pathLst>
                <a:path extrusionOk="0" h="11290" w="7387">
                  <a:moveTo>
                    <a:pt x="1871" y="0"/>
                  </a:moveTo>
                  <a:cubicBezTo>
                    <a:pt x="1431" y="0"/>
                    <a:pt x="990" y="99"/>
                    <a:pt x="578" y="337"/>
                  </a:cubicBezTo>
                  <a:cubicBezTo>
                    <a:pt x="61" y="550"/>
                    <a:pt x="152" y="1584"/>
                    <a:pt x="122" y="2070"/>
                  </a:cubicBezTo>
                  <a:cubicBezTo>
                    <a:pt x="0" y="3347"/>
                    <a:pt x="152" y="4562"/>
                    <a:pt x="426" y="5809"/>
                  </a:cubicBezTo>
                  <a:cubicBezTo>
                    <a:pt x="882" y="7906"/>
                    <a:pt x="2189" y="9335"/>
                    <a:pt x="3800" y="10642"/>
                  </a:cubicBezTo>
                  <a:cubicBezTo>
                    <a:pt x="4110" y="10900"/>
                    <a:pt x="4529" y="11289"/>
                    <a:pt x="4946" y="11289"/>
                  </a:cubicBezTo>
                  <a:cubicBezTo>
                    <a:pt x="5020" y="11289"/>
                    <a:pt x="5094" y="11277"/>
                    <a:pt x="5168" y="11249"/>
                  </a:cubicBezTo>
                  <a:cubicBezTo>
                    <a:pt x="6140" y="10854"/>
                    <a:pt x="6596" y="9061"/>
                    <a:pt x="6809" y="8210"/>
                  </a:cubicBezTo>
                  <a:cubicBezTo>
                    <a:pt x="7387" y="5809"/>
                    <a:pt x="6627" y="3043"/>
                    <a:pt x="4864" y="1310"/>
                  </a:cubicBezTo>
                  <a:cubicBezTo>
                    <a:pt x="4243" y="712"/>
                    <a:pt x="3057" y="0"/>
                    <a:pt x="1871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13952400" y="2085450"/>
              <a:ext cx="194575" cy="337700"/>
            </a:xfrm>
            <a:custGeom>
              <a:rect b="b" l="l" r="r" t="t"/>
              <a:pathLst>
                <a:path extrusionOk="0" h="13508" w="7783">
                  <a:moveTo>
                    <a:pt x="1794" y="1"/>
                  </a:moveTo>
                  <a:cubicBezTo>
                    <a:pt x="1642" y="31"/>
                    <a:pt x="1551" y="153"/>
                    <a:pt x="1551" y="305"/>
                  </a:cubicBezTo>
                  <a:cubicBezTo>
                    <a:pt x="1642" y="730"/>
                    <a:pt x="1703" y="1095"/>
                    <a:pt x="1825" y="1520"/>
                  </a:cubicBezTo>
                  <a:cubicBezTo>
                    <a:pt x="1825" y="1581"/>
                    <a:pt x="1794" y="1703"/>
                    <a:pt x="1794" y="1794"/>
                  </a:cubicBezTo>
                  <a:cubicBezTo>
                    <a:pt x="1490" y="1733"/>
                    <a:pt x="1156" y="1551"/>
                    <a:pt x="943" y="1399"/>
                  </a:cubicBezTo>
                  <a:cubicBezTo>
                    <a:pt x="902" y="1371"/>
                    <a:pt x="837" y="1356"/>
                    <a:pt x="771" y="1356"/>
                  </a:cubicBezTo>
                  <a:cubicBezTo>
                    <a:pt x="691" y="1356"/>
                    <a:pt x="612" y="1379"/>
                    <a:pt x="578" y="1429"/>
                  </a:cubicBezTo>
                  <a:cubicBezTo>
                    <a:pt x="487" y="1551"/>
                    <a:pt x="487" y="1733"/>
                    <a:pt x="609" y="1824"/>
                  </a:cubicBezTo>
                  <a:cubicBezTo>
                    <a:pt x="924" y="2082"/>
                    <a:pt x="1429" y="2313"/>
                    <a:pt x="1969" y="2313"/>
                  </a:cubicBezTo>
                  <a:cubicBezTo>
                    <a:pt x="2002" y="2313"/>
                    <a:pt x="2035" y="2312"/>
                    <a:pt x="2068" y="2311"/>
                  </a:cubicBezTo>
                  <a:cubicBezTo>
                    <a:pt x="2159" y="2706"/>
                    <a:pt x="2281" y="3071"/>
                    <a:pt x="2402" y="3496"/>
                  </a:cubicBezTo>
                  <a:cubicBezTo>
                    <a:pt x="2388" y="3497"/>
                    <a:pt x="2374" y="3497"/>
                    <a:pt x="2359" y="3497"/>
                  </a:cubicBezTo>
                  <a:cubicBezTo>
                    <a:pt x="1886" y="3497"/>
                    <a:pt x="933" y="3035"/>
                    <a:pt x="609" y="2858"/>
                  </a:cubicBezTo>
                  <a:lnTo>
                    <a:pt x="457" y="2767"/>
                  </a:lnTo>
                  <a:cubicBezTo>
                    <a:pt x="414" y="2741"/>
                    <a:pt x="371" y="2730"/>
                    <a:pt x="330" y="2730"/>
                  </a:cubicBezTo>
                  <a:cubicBezTo>
                    <a:pt x="226" y="2730"/>
                    <a:pt x="136" y="2801"/>
                    <a:pt x="92" y="2888"/>
                  </a:cubicBezTo>
                  <a:cubicBezTo>
                    <a:pt x="1" y="3040"/>
                    <a:pt x="92" y="3192"/>
                    <a:pt x="183" y="3253"/>
                  </a:cubicBezTo>
                  <a:lnTo>
                    <a:pt x="335" y="3344"/>
                  </a:lnTo>
                  <a:cubicBezTo>
                    <a:pt x="1020" y="3673"/>
                    <a:pt x="1803" y="4026"/>
                    <a:pt x="2374" y="4026"/>
                  </a:cubicBezTo>
                  <a:cubicBezTo>
                    <a:pt x="2437" y="4026"/>
                    <a:pt x="2497" y="4022"/>
                    <a:pt x="2554" y="4013"/>
                  </a:cubicBezTo>
                  <a:cubicBezTo>
                    <a:pt x="2615" y="4317"/>
                    <a:pt x="2736" y="4590"/>
                    <a:pt x="2858" y="4894"/>
                  </a:cubicBezTo>
                  <a:cubicBezTo>
                    <a:pt x="2919" y="5168"/>
                    <a:pt x="3040" y="5411"/>
                    <a:pt x="3132" y="5685"/>
                  </a:cubicBezTo>
                  <a:cubicBezTo>
                    <a:pt x="2615" y="5502"/>
                    <a:pt x="2007" y="5229"/>
                    <a:pt x="1825" y="4925"/>
                  </a:cubicBezTo>
                  <a:cubicBezTo>
                    <a:pt x="1785" y="4865"/>
                    <a:pt x="1681" y="4819"/>
                    <a:pt x="1588" y="4819"/>
                  </a:cubicBezTo>
                  <a:cubicBezTo>
                    <a:pt x="1538" y="4819"/>
                    <a:pt x="1492" y="4832"/>
                    <a:pt x="1460" y="4864"/>
                  </a:cubicBezTo>
                  <a:cubicBezTo>
                    <a:pt x="1338" y="4925"/>
                    <a:pt x="1277" y="5077"/>
                    <a:pt x="1369" y="5229"/>
                  </a:cubicBezTo>
                  <a:cubicBezTo>
                    <a:pt x="1673" y="5715"/>
                    <a:pt x="2463" y="6019"/>
                    <a:pt x="3101" y="6292"/>
                  </a:cubicBezTo>
                  <a:lnTo>
                    <a:pt x="3344" y="6414"/>
                  </a:lnTo>
                  <a:cubicBezTo>
                    <a:pt x="3496" y="6900"/>
                    <a:pt x="3648" y="7387"/>
                    <a:pt x="3770" y="7903"/>
                  </a:cubicBezTo>
                  <a:cubicBezTo>
                    <a:pt x="3648" y="7812"/>
                    <a:pt x="3527" y="7782"/>
                    <a:pt x="3405" y="7691"/>
                  </a:cubicBezTo>
                  <a:cubicBezTo>
                    <a:pt x="3344" y="7660"/>
                    <a:pt x="3223" y="7630"/>
                    <a:pt x="3192" y="7600"/>
                  </a:cubicBezTo>
                  <a:cubicBezTo>
                    <a:pt x="3040" y="7508"/>
                    <a:pt x="2858" y="7387"/>
                    <a:pt x="2645" y="7326"/>
                  </a:cubicBezTo>
                  <a:cubicBezTo>
                    <a:pt x="2007" y="6992"/>
                    <a:pt x="1277" y="6596"/>
                    <a:pt x="974" y="5989"/>
                  </a:cubicBezTo>
                  <a:cubicBezTo>
                    <a:pt x="932" y="5885"/>
                    <a:pt x="848" y="5838"/>
                    <a:pt x="750" y="5838"/>
                  </a:cubicBezTo>
                  <a:cubicBezTo>
                    <a:pt x="705" y="5838"/>
                    <a:pt x="657" y="5848"/>
                    <a:pt x="609" y="5867"/>
                  </a:cubicBezTo>
                  <a:cubicBezTo>
                    <a:pt x="487" y="5958"/>
                    <a:pt x="426" y="6110"/>
                    <a:pt x="487" y="6262"/>
                  </a:cubicBezTo>
                  <a:cubicBezTo>
                    <a:pt x="882" y="7022"/>
                    <a:pt x="1703" y="7448"/>
                    <a:pt x="2402" y="7812"/>
                  </a:cubicBezTo>
                  <a:cubicBezTo>
                    <a:pt x="2585" y="7903"/>
                    <a:pt x="2736" y="7995"/>
                    <a:pt x="2888" y="8086"/>
                  </a:cubicBezTo>
                  <a:cubicBezTo>
                    <a:pt x="2949" y="8116"/>
                    <a:pt x="3040" y="8147"/>
                    <a:pt x="3162" y="8238"/>
                  </a:cubicBezTo>
                  <a:cubicBezTo>
                    <a:pt x="3375" y="8359"/>
                    <a:pt x="3709" y="8511"/>
                    <a:pt x="3800" y="8663"/>
                  </a:cubicBezTo>
                  <a:cubicBezTo>
                    <a:pt x="3831" y="8724"/>
                    <a:pt x="3922" y="8755"/>
                    <a:pt x="3983" y="8815"/>
                  </a:cubicBezTo>
                  <a:cubicBezTo>
                    <a:pt x="4104" y="9180"/>
                    <a:pt x="4256" y="9575"/>
                    <a:pt x="4378" y="9940"/>
                  </a:cubicBezTo>
                  <a:cubicBezTo>
                    <a:pt x="4408" y="10031"/>
                    <a:pt x="4408" y="10092"/>
                    <a:pt x="4439" y="10183"/>
                  </a:cubicBezTo>
                  <a:cubicBezTo>
                    <a:pt x="4317" y="10122"/>
                    <a:pt x="4256" y="10062"/>
                    <a:pt x="4135" y="10031"/>
                  </a:cubicBezTo>
                  <a:lnTo>
                    <a:pt x="3922" y="9910"/>
                  </a:lnTo>
                  <a:cubicBezTo>
                    <a:pt x="2919" y="9454"/>
                    <a:pt x="1946" y="8694"/>
                    <a:pt x="1126" y="7812"/>
                  </a:cubicBezTo>
                  <a:cubicBezTo>
                    <a:pt x="1080" y="7767"/>
                    <a:pt x="1019" y="7744"/>
                    <a:pt x="955" y="7744"/>
                  </a:cubicBezTo>
                  <a:cubicBezTo>
                    <a:pt x="890" y="7744"/>
                    <a:pt x="822" y="7767"/>
                    <a:pt x="761" y="7812"/>
                  </a:cubicBezTo>
                  <a:cubicBezTo>
                    <a:pt x="639" y="7934"/>
                    <a:pt x="639" y="8086"/>
                    <a:pt x="761" y="8207"/>
                  </a:cubicBezTo>
                  <a:cubicBezTo>
                    <a:pt x="1581" y="9150"/>
                    <a:pt x="2645" y="9940"/>
                    <a:pt x="3679" y="10457"/>
                  </a:cubicBezTo>
                  <a:lnTo>
                    <a:pt x="3922" y="10548"/>
                  </a:lnTo>
                  <a:cubicBezTo>
                    <a:pt x="4135" y="10669"/>
                    <a:pt x="4378" y="10730"/>
                    <a:pt x="4469" y="10882"/>
                  </a:cubicBezTo>
                  <a:cubicBezTo>
                    <a:pt x="4530" y="10943"/>
                    <a:pt x="4591" y="10973"/>
                    <a:pt x="4682" y="10973"/>
                  </a:cubicBezTo>
                  <a:cubicBezTo>
                    <a:pt x="4712" y="11095"/>
                    <a:pt x="4743" y="11217"/>
                    <a:pt x="4773" y="11338"/>
                  </a:cubicBezTo>
                  <a:lnTo>
                    <a:pt x="4864" y="11612"/>
                  </a:lnTo>
                  <a:cubicBezTo>
                    <a:pt x="5047" y="12220"/>
                    <a:pt x="5199" y="12828"/>
                    <a:pt x="5533" y="13375"/>
                  </a:cubicBezTo>
                  <a:cubicBezTo>
                    <a:pt x="5603" y="13468"/>
                    <a:pt x="5708" y="13507"/>
                    <a:pt x="5808" y="13507"/>
                  </a:cubicBezTo>
                  <a:cubicBezTo>
                    <a:pt x="5839" y="13507"/>
                    <a:pt x="5869" y="13503"/>
                    <a:pt x="5898" y="13496"/>
                  </a:cubicBezTo>
                  <a:cubicBezTo>
                    <a:pt x="5989" y="13405"/>
                    <a:pt x="6050" y="13253"/>
                    <a:pt x="5958" y="13101"/>
                  </a:cubicBezTo>
                  <a:cubicBezTo>
                    <a:pt x="5654" y="12615"/>
                    <a:pt x="5502" y="12037"/>
                    <a:pt x="5320" y="11490"/>
                  </a:cubicBezTo>
                  <a:lnTo>
                    <a:pt x="5229" y="11247"/>
                  </a:lnTo>
                  <a:cubicBezTo>
                    <a:pt x="5168" y="11034"/>
                    <a:pt x="5138" y="10852"/>
                    <a:pt x="5047" y="10669"/>
                  </a:cubicBezTo>
                  <a:cubicBezTo>
                    <a:pt x="5898" y="9788"/>
                    <a:pt x="6566" y="8755"/>
                    <a:pt x="7265" y="7751"/>
                  </a:cubicBezTo>
                  <a:cubicBezTo>
                    <a:pt x="7417" y="7508"/>
                    <a:pt x="7569" y="7296"/>
                    <a:pt x="7721" y="7083"/>
                  </a:cubicBezTo>
                  <a:cubicBezTo>
                    <a:pt x="7782" y="6992"/>
                    <a:pt x="7752" y="6779"/>
                    <a:pt x="7630" y="6718"/>
                  </a:cubicBezTo>
                  <a:cubicBezTo>
                    <a:pt x="7588" y="6686"/>
                    <a:pt x="7538" y="6673"/>
                    <a:pt x="7489" y="6673"/>
                  </a:cubicBezTo>
                  <a:cubicBezTo>
                    <a:pt x="7396" y="6673"/>
                    <a:pt x="7305" y="6719"/>
                    <a:pt x="7265" y="6779"/>
                  </a:cubicBezTo>
                  <a:cubicBezTo>
                    <a:pt x="7113" y="7022"/>
                    <a:pt x="6961" y="7235"/>
                    <a:pt x="6810" y="7448"/>
                  </a:cubicBezTo>
                  <a:cubicBezTo>
                    <a:pt x="6202" y="8359"/>
                    <a:pt x="5594" y="9271"/>
                    <a:pt x="4864" y="10062"/>
                  </a:cubicBezTo>
                  <a:cubicBezTo>
                    <a:pt x="4834" y="9970"/>
                    <a:pt x="4773" y="9910"/>
                    <a:pt x="4773" y="9788"/>
                  </a:cubicBezTo>
                  <a:lnTo>
                    <a:pt x="4317" y="8420"/>
                  </a:lnTo>
                  <a:cubicBezTo>
                    <a:pt x="5199" y="7144"/>
                    <a:pt x="6202" y="5685"/>
                    <a:pt x="7205" y="4317"/>
                  </a:cubicBezTo>
                  <a:cubicBezTo>
                    <a:pt x="7448" y="3982"/>
                    <a:pt x="7417" y="3800"/>
                    <a:pt x="7296" y="3709"/>
                  </a:cubicBezTo>
                  <a:cubicBezTo>
                    <a:pt x="7245" y="3684"/>
                    <a:pt x="7185" y="3669"/>
                    <a:pt x="7126" y="3669"/>
                  </a:cubicBezTo>
                  <a:cubicBezTo>
                    <a:pt x="7044" y="3669"/>
                    <a:pt x="6967" y="3698"/>
                    <a:pt x="6931" y="3770"/>
                  </a:cubicBezTo>
                  <a:cubicBezTo>
                    <a:pt x="5958" y="5016"/>
                    <a:pt x="5047" y="6292"/>
                    <a:pt x="4256" y="7508"/>
                  </a:cubicBezTo>
                  <a:cubicBezTo>
                    <a:pt x="4135" y="7113"/>
                    <a:pt x="4044" y="6688"/>
                    <a:pt x="3892" y="6262"/>
                  </a:cubicBezTo>
                  <a:cubicBezTo>
                    <a:pt x="3892" y="6262"/>
                    <a:pt x="3892" y="6232"/>
                    <a:pt x="3922" y="6232"/>
                  </a:cubicBezTo>
                  <a:cubicBezTo>
                    <a:pt x="3983" y="6080"/>
                    <a:pt x="4104" y="5897"/>
                    <a:pt x="4195" y="5685"/>
                  </a:cubicBezTo>
                  <a:cubicBezTo>
                    <a:pt x="4378" y="5320"/>
                    <a:pt x="4530" y="4925"/>
                    <a:pt x="4803" y="4712"/>
                  </a:cubicBezTo>
                  <a:cubicBezTo>
                    <a:pt x="4895" y="4590"/>
                    <a:pt x="4895" y="4438"/>
                    <a:pt x="4803" y="4317"/>
                  </a:cubicBezTo>
                  <a:cubicBezTo>
                    <a:pt x="4743" y="4271"/>
                    <a:pt x="4674" y="4248"/>
                    <a:pt x="4606" y="4248"/>
                  </a:cubicBezTo>
                  <a:cubicBezTo>
                    <a:pt x="4537" y="4248"/>
                    <a:pt x="4469" y="4271"/>
                    <a:pt x="4408" y="4317"/>
                  </a:cubicBezTo>
                  <a:cubicBezTo>
                    <a:pt x="4104" y="4621"/>
                    <a:pt x="3861" y="5077"/>
                    <a:pt x="3679" y="5472"/>
                  </a:cubicBezTo>
                  <a:cubicBezTo>
                    <a:pt x="3679" y="5502"/>
                    <a:pt x="3648" y="5502"/>
                    <a:pt x="3648" y="5533"/>
                  </a:cubicBezTo>
                  <a:cubicBezTo>
                    <a:pt x="3527" y="5229"/>
                    <a:pt x="3466" y="4925"/>
                    <a:pt x="3344" y="4621"/>
                  </a:cubicBezTo>
                  <a:cubicBezTo>
                    <a:pt x="3223" y="4286"/>
                    <a:pt x="3132" y="3982"/>
                    <a:pt x="3040" y="3648"/>
                  </a:cubicBezTo>
                  <a:cubicBezTo>
                    <a:pt x="3375" y="3223"/>
                    <a:pt x="3588" y="2432"/>
                    <a:pt x="3740" y="1642"/>
                  </a:cubicBezTo>
                  <a:cubicBezTo>
                    <a:pt x="3800" y="1216"/>
                    <a:pt x="3922" y="791"/>
                    <a:pt x="3983" y="578"/>
                  </a:cubicBezTo>
                  <a:cubicBezTo>
                    <a:pt x="4074" y="426"/>
                    <a:pt x="3983" y="274"/>
                    <a:pt x="3831" y="213"/>
                  </a:cubicBezTo>
                  <a:cubicBezTo>
                    <a:pt x="3791" y="198"/>
                    <a:pt x="3752" y="190"/>
                    <a:pt x="3715" y="190"/>
                  </a:cubicBezTo>
                  <a:cubicBezTo>
                    <a:pt x="3608" y="190"/>
                    <a:pt x="3519" y="253"/>
                    <a:pt x="3496" y="365"/>
                  </a:cubicBezTo>
                  <a:cubicBezTo>
                    <a:pt x="3375" y="639"/>
                    <a:pt x="3284" y="1064"/>
                    <a:pt x="3192" y="1551"/>
                  </a:cubicBezTo>
                  <a:cubicBezTo>
                    <a:pt x="3101" y="2007"/>
                    <a:pt x="2980" y="2584"/>
                    <a:pt x="2797" y="3010"/>
                  </a:cubicBezTo>
                  <a:cubicBezTo>
                    <a:pt x="2645" y="2493"/>
                    <a:pt x="2524" y="1976"/>
                    <a:pt x="2402" y="1490"/>
                  </a:cubicBezTo>
                  <a:cubicBezTo>
                    <a:pt x="2433" y="1125"/>
                    <a:pt x="2585" y="760"/>
                    <a:pt x="2706" y="517"/>
                  </a:cubicBezTo>
                  <a:cubicBezTo>
                    <a:pt x="2767" y="365"/>
                    <a:pt x="2706" y="213"/>
                    <a:pt x="2585" y="153"/>
                  </a:cubicBezTo>
                  <a:cubicBezTo>
                    <a:pt x="2550" y="127"/>
                    <a:pt x="2511" y="116"/>
                    <a:pt x="2471" y="116"/>
                  </a:cubicBezTo>
                  <a:cubicBezTo>
                    <a:pt x="2369" y="116"/>
                    <a:pt x="2263" y="187"/>
                    <a:pt x="2220" y="274"/>
                  </a:cubicBezTo>
                  <a:cubicBezTo>
                    <a:pt x="2159" y="305"/>
                    <a:pt x="2159" y="335"/>
                    <a:pt x="2129" y="426"/>
                  </a:cubicBezTo>
                  <a:cubicBezTo>
                    <a:pt x="2129" y="335"/>
                    <a:pt x="2098" y="305"/>
                    <a:pt x="2098" y="213"/>
                  </a:cubicBezTo>
                  <a:cubicBezTo>
                    <a:pt x="2068" y="61"/>
                    <a:pt x="1946" y="1"/>
                    <a:pt x="179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13663650" y="2278425"/>
              <a:ext cx="177850" cy="282275"/>
            </a:xfrm>
            <a:custGeom>
              <a:rect b="b" l="l" r="r" t="t"/>
              <a:pathLst>
                <a:path extrusionOk="0" h="11291" w="7114">
                  <a:moveTo>
                    <a:pt x="3278" y="1"/>
                  </a:moveTo>
                  <a:cubicBezTo>
                    <a:pt x="3249" y="1"/>
                    <a:pt x="3221" y="1"/>
                    <a:pt x="3192" y="2"/>
                  </a:cubicBezTo>
                  <a:cubicBezTo>
                    <a:pt x="2675" y="2"/>
                    <a:pt x="2250" y="853"/>
                    <a:pt x="2007" y="1248"/>
                  </a:cubicBezTo>
                  <a:cubicBezTo>
                    <a:pt x="1338" y="2282"/>
                    <a:pt x="912" y="3346"/>
                    <a:pt x="578" y="4501"/>
                  </a:cubicBezTo>
                  <a:cubicBezTo>
                    <a:pt x="1" y="6476"/>
                    <a:pt x="456" y="8270"/>
                    <a:pt x="1216" y="10124"/>
                  </a:cubicBezTo>
                  <a:cubicBezTo>
                    <a:pt x="1399" y="10580"/>
                    <a:pt x="1611" y="11188"/>
                    <a:pt x="2098" y="11279"/>
                  </a:cubicBezTo>
                  <a:cubicBezTo>
                    <a:pt x="2153" y="11287"/>
                    <a:pt x="2208" y="11291"/>
                    <a:pt x="2263" y="11291"/>
                  </a:cubicBezTo>
                  <a:cubicBezTo>
                    <a:pt x="3252" y="11291"/>
                    <a:pt x="4317" y="10061"/>
                    <a:pt x="4864" y="9486"/>
                  </a:cubicBezTo>
                  <a:cubicBezTo>
                    <a:pt x="6475" y="7783"/>
                    <a:pt x="7113" y="5078"/>
                    <a:pt x="6384" y="2829"/>
                  </a:cubicBezTo>
                  <a:cubicBezTo>
                    <a:pt x="6055" y="1723"/>
                    <a:pt x="4933" y="1"/>
                    <a:pt x="3278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13659850" y="2268400"/>
              <a:ext cx="189225" cy="325450"/>
            </a:xfrm>
            <a:custGeom>
              <a:rect b="b" l="l" r="r" t="t"/>
              <a:pathLst>
                <a:path extrusionOk="0" h="13018" w="7569">
                  <a:moveTo>
                    <a:pt x="4517" y="0"/>
                  </a:moveTo>
                  <a:cubicBezTo>
                    <a:pt x="4407" y="0"/>
                    <a:pt x="4331" y="59"/>
                    <a:pt x="4256" y="160"/>
                  </a:cubicBezTo>
                  <a:lnTo>
                    <a:pt x="3922" y="1315"/>
                  </a:lnTo>
                  <a:cubicBezTo>
                    <a:pt x="3891" y="1376"/>
                    <a:pt x="3800" y="1467"/>
                    <a:pt x="3770" y="1497"/>
                  </a:cubicBezTo>
                  <a:cubicBezTo>
                    <a:pt x="3526" y="1315"/>
                    <a:pt x="3314" y="1041"/>
                    <a:pt x="3222" y="768"/>
                  </a:cubicBezTo>
                  <a:cubicBezTo>
                    <a:pt x="3199" y="650"/>
                    <a:pt x="3102" y="605"/>
                    <a:pt x="2989" y="605"/>
                  </a:cubicBezTo>
                  <a:cubicBezTo>
                    <a:pt x="2956" y="605"/>
                    <a:pt x="2922" y="609"/>
                    <a:pt x="2888" y="616"/>
                  </a:cubicBezTo>
                  <a:cubicBezTo>
                    <a:pt x="2767" y="646"/>
                    <a:pt x="2706" y="798"/>
                    <a:pt x="2736" y="950"/>
                  </a:cubicBezTo>
                  <a:cubicBezTo>
                    <a:pt x="2888" y="1345"/>
                    <a:pt x="3222" y="1832"/>
                    <a:pt x="3709" y="2075"/>
                  </a:cubicBezTo>
                  <a:lnTo>
                    <a:pt x="3496" y="3199"/>
                  </a:lnTo>
                  <a:cubicBezTo>
                    <a:pt x="3070" y="3017"/>
                    <a:pt x="2463" y="2136"/>
                    <a:pt x="2280" y="1832"/>
                  </a:cubicBezTo>
                  <a:lnTo>
                    <a:pt x="2159" y="1680"/>
                  </a:lnTo>
                  <a:cubicBezTo>
                    <a:pt x="2122" y="1606"/>
                    <a:pt x="2052" y="1566"/>
                    <a:pt x="1968" y="1566"/>
                  </a:cubicBezTo>
                  <a:cubicBezTo>
                    <a:pt x="1914" y="1566"/>
                    <a:pt x="1854" y="1583"/>
                    <a:pt x="1794" y="1619"/>
                  </a:cubicBezTo>
                  <a:cubicBezTo>
                    <a:pt x="1672" y="1680"/>
                    <a:pt x="1642" y="1832"/>
                    <a:pt x="1703" y="1984"/>
                  </a:cubicBezTo>
                  <a:lnTo>
                    <a:pt x="1794" y="2105"/>
                  </a:lnTo>
                  <a:cubicBezTo>
                    <a:pt x="2280" y="2774"/>
                    <a:pt x="2797" y="3503"/>
                    <a:pt x="3344" y="3686"/>
                  </a:cubicBezTo>
                  <a:cubicBezTo>
                    <a:pt x="3314" y="3990"/>
                    <a:pt x="3222" y="4263"/>
                    <a:pt x="3192" y="4567"/>
                  </a:cubicBezTo>
                  <a:cubicBezTo>
                    <a:pt x="3162" y="4841"/>
                    <a:pt x="3070" y="5114"/>
                    <a:pt x="3040" y="5358"/>
                  </a:cubicBezTo>
                  <a:cubicBezTo>
                    <a:pt x="2706" y="4962"/>
                    <a:pt x="2311" y="4446"/>
                    <a:pt x="2311" y="4111"/>
                  </a:cubicBezTo>
                  <a:cubicBezTo>
                    <a:pt x="2311" y="3959"/>
                    <a:pt x="2159" y="3838"/>
                    <a:pt x="2037" y="3838"/>
                  </a:cubicBezTo>
                  <a:cubicBezTo>
                    <a:pt x="1885" y="3838"/>
                    <a:pt x="1794" y="3959"/>
                    <a:pt x="1794" y="4111"/>
                  </a:cubicBezTo>
                  <a:cubicBezTo>
                    <a:pt x="1824" y="4689"/>
                    <a:pt x="2311" y="5297"/>
                    <a:pt x="2767" y="5783"/>
                  </a:cubicBezTo>
                  <a:cubicBezTo>
                    <a:pt x="2797" y="5874"/>
                    <a:pt x="2888" y="5905"/>
                    <a:pt x="2919" y="5965"/>
                  </a:cubicBezTo>
                  <a:cubicBezTo>
                    <a:pt x="2797" y="6482"/>
                    <a:pt x="2736" y="6969"/>
                    <a:pt x="2615" y="7424"/>
                  </a:cubicBezTo>
                  <a:cubicBezTo>
                    <a:pt x="2554" y="7303"/>
                    <a:pt x="2463" y="7181"/>
                    <a:pt x="2432" y="7121"/>
                  </a:cubicBezTo>
                  <a:cubicBezTo>
                    <a:pt x="2402" y="7029"/>
                    <a:pt x="2311" y="6969"/>
                    <a:pt x="2280" y="6877"/>
                  </a:cubicBezTo>
                  <a:cubicBezTo>
                    <a:pt x="2189" y="6725"/>
                    <a:pt x="2098" y="6573"/>
                    <a:pt x="1976" y="6391"/>
                  </a:cubicBezTo>
                  <a:cubicBezTo>
                    <a:pt x="1581" y="5814"/>
                    <a:pt x="1125" y="5145"/>
                    <a:pt x="1186" y="4506"/>
                  </a:cubicBezTo>
                  <a:cubicBezTo>
                    <a:pt x="1186" y="4355"/>
                    <a:pt x="1064" y="4233"/>
                    <a:pt x="912" y="4233"/>
                  </a:cubicBezTo>
                  <a:cubicBezTo>
                    <a:pt x="760" y="4233"/>
                    <a:pt x="639" y="4355"/>
                    <a:pt x="639" y="4506"/>
                  </a:cubicBezTo>
                  <a:cubicBezTo>
                    <a:pt x="639" y="5297"/>
                    <a:pt x="1095" y="6026"/>
                    <a:pt x="1551" y="6695"/>
                  </a:cubicBezTo>
                  <a:cubicBezTo>
                    <a:pt x="1672" y="6847"/>
                    <a:pt x="1733" y="6999"/>
                    <a:pt x="1855" y="7151"/>
                  </a:cubicBezTo>
                  <a:cubicBezTo>
                    <a:pt x="1885" y="7242"/>
                    <a:pt x="1976" y="7303"/>
                    <a:pt x="2007" y="7394"/>
                  </a:cubicBezTo>
                  <a:cubicBezTo>
                    <a:pt x="2159" y="7576"/>
                    <a:pt x="2341" y="7880"/>
                    <a:pt x="2341" y="8032"/>
                  </a:cubicBezTo>
                  <a:cubicBezTo>
                    <a:pt x="2341" y="8093"/>
                    <a:pt x="2402" y="8184"/>
                    <a:pt x="2463" y="8215"/>
                  </a:cubicBezTo>
                  <a:cubicBezTo>
                    <a:pt x="2402" y="8610"/>
                    <a:pt x="2311" y="8975"/>
                    <a:pt x="2280" y="9370"/>
                  </a:cubicBezTo>
                  <a:cubicBezTo>
                    <a:pt x="2280" y="9431"/>
                    <a:pt x="2250" y="9522"/>
                    <a:pt x="2250" y="9583"/>
                  </a:cubicBezTo>
                  <a:cubicBezTo>
                    <a:pt x="2159" y="9522"/>
                    <a:pt x="2128" y="9400"/>
                    <a:pt x="2037" y="9309"/>
                  </a:cubicBezTo>
                  <a:cubicBezTo>
                    <a:pt x="2007" y="9248"/>
                    <a:pt x="1946" y="9218"/>
                    <a:pt x="1885" y="9127"/>
                  </a:cubicBezTo>
                  <a:cubicBezTo>
                    <a:pt x="1277" y="8306"/>
                    <a:pt x="791" y="7242"/>
                    <a:pt x="517" y="6087"/>
                  </a:cubicBezTo>
                  <a:cubicBezTo>
                    <a:pt x="492" y="5960"/>
                    <a:pt x="382" y="5897"/>
                    <a:pt x="276" y="5897"/>
                  </a:cubicBezTo>
                  <a:cubicBezTo>
                    <a:pt x="255" y="5897"/>
                    <a:pt x="234" y="5900"/>
                    <a:pt x="213" y="5905"/>
                  </a:cubicBezTo>
                  <a:cubicBezTo>
                    <a:pt x="61" y="5935"/>
                    <a:pt x="1" y="6087"/>
                    <a:pt x="31" y="6209"/>
                  </a:cubicBezTo>
                  <a:cubicBezTo>
                    <a:pt x="335" y="7394"/>
                    <a:pt x="821" y="8519"/>
                    <a:pt x="1490" y="9431"/>
                  </a:cubicBezTo>
                  <a:cubicBezTo>
                    <a:pt x="1520" y="9522"/>
                    <a:pt x="1581" y="9583"/>
                    <a:pt x="1642" y="9613"/>
                  </a:cubicBezTo>
                  <a:cubicBezTo>
                    <a:pt x="1794" y="9826"/>
                    <a:pt x="1946" y="10008"/>
                    <a:pt x="1976" y="10190"/>
                  </a:cubicBezTo>
                  <a:cubicBezTo>
                    <a:pt x="1976" y="10282"/>
                    <a:pt x="2037" y="10312"/>
                    <a:pt x="2098" y="10342"/>
                  </a:cubicBezTo>
                  <a:cubicBezTo>
                    <a:pt x="2037" y="10464"/>
                    <a:pt x="2037" y="10586"/>
                    <a:pt x="2007" y="10738"/>
                  </a:cubicBezTo>
                  <a:lnTo>
                    <a:pt x="1976" y="10981"/>
                  </a:lnTo>
                  <a:cubicBezTo>
                    <a:pt x="1855" y="11558"/>
                    <a:pt x="1733" y="12166"/>
                    <a:pt x="1733" y="12774"/>
                  </a:cubicBezTo>
                  <a:cubicBezTo>
                    <a:pt x="1733" y="12926"/>
                    <a:pt x="1855" y="13017"/>
                    <a:pt x="2007" y="13017"/>
                  </a:cubicBezTo>
                  <a:cubicBezTo>
                    <a:pt x="2159" y="13017"/>
                    <a:pt x="2280" y="12896"/>
                    <a:pt x="2250" y="12744"/>
                  </a:cubicBezTo>
                  <a:cubicBezTo>
                    <a:pt x="2189" y="12197"/>
                    <a:pt x="2311" y="11649"/>
                    <a:pt x="2432" y="11102"/>
                  </a:cubicBezTo>
                  <a:lnTo>
                    <a:pt x="2463" y="10829"/>
                  </a:lnTo>
                  <a:cubicBezTo>
                    <a:pt x="2493" y="10646"/>
                    <a:pt x="2554" y="10464"/>
                    <a:pt x="2584" y="10312"/>
                  </a:cubicBezTo>
                  <a:cubicBezTo>
                    <a:pt x="3678" y="9978"/>
                    <a:pt x="4742" y="9400"/>
                    <a:pt x="5776" y="8853"/>
                  </a:cubicBezTo>
                  <a:lnTo>
                    <a:pt x="6444" y="8519"/>
                  </a:lnTo>
                  <a:cubicBezTo>
                    <a:pt x="6566" y="8458"/>
                    <a:pt x="6657" y="8306"/>
                    <a:pt x="6566" y="8184"/>
                  </a:cubicBezTo>
                  <a:cubicBezTo>
                    <a:pt x="6521" y="8095"/>
                    <a:pt x="6428" y="8039"/>
                    <a:pt x="6334" y="8039"/>
                  </a:cubicBezTo>
                  <a:cubicBezTo>
                    <a:pt x="6299" y="8039"/>
                    <a:pt x="6264" y="8046"/>
                    <a:pt x="6232" y="8063"/>
                  </a:cubicBezTo>
                  <a:lnTo>
                    <a:pt x="5533" y="8397"/>
                  </a:lnTo>
                  <a:cubicBezTo>
                    <a:pt x="4621" y="8914"/>
                    <a:pt x="3678" y="9400"/>
                    <a:pt x="2706" y="9735"/>
                  </a:cubicBezTo>
                  <a:cubicBezTo>
                    <a:pt x="2706" y="9674"/>
                    <a:pt x="2736" y="9583"/>
                    <a:pt x="2736" y="9461"/>
                  </a:cubicBezTo>
                  <a:lnTo>
                    <a:pt x="2949" y="8093"/>
                  </a:lnTo>
                  <a:cubicBezTo>
                    <a:pt x="4286" y="7424"/>
                    <a:pt x="5776" y="6665"/>
                    <a:pt x="7265" y="5965"/>
                  </a:cubicBezTo>
                  <a:cubicBezTo>
                    <a:pt x="7478" y="5965"/>
                    <a:pt x="7569" y="5814"/>
                    <a:pt x="7478" y="5722"/>
                  </a:cubicBezTo>
                  <a:cubicBezTo>
                    <a:pt x="7434" y="5635"/>
                    <a:pt x="7344" y="5564"/>
                    <a:pt x="7251" y="5564"/>
                  </a:cubicBezTo>
                  <a:cubicBezTo>
                    <a:pt x="7215" y="5564"/>
                    <a:pt x="7178" y="5575"/>
                    <a:pt x="7144" y="5601"/>
                  </a:cubicBezTo>
                  <a:cubicBezTo>
                    <a:pt x="5776" y="6209"/>
                    <a:pt x="4408" y="6877"/>
                    <a:pt x="3192" y="7546"/>
                  </a:cubicBezTo>
                  <a:cubicBezTo>
                    <a:pt x="3314" y="7121"/>
                    <a:pt x="3374" y="6725"/>
                    <a:pt x="3466" y="6330"/>
                  </a:cubicBezTo>
                  <a:lnTo>
                    <a:pt x="3496" y="6330"/>
                  </a:lnTo>
                  <a:cubicBezTo>
                    <a:pt x="3648" y="6239"/>
                    <a:pt x="3800" y="6117"/>
                    <a:pt x="3952" y="6026"/>
                  </a:cubicBezTo>
                  <a:cubicBezTo>
                    <a:pt x="4256" y="5783"/>
                    <a:pt x="4590" y="5570"/>
                    <a:pt x="4894" y="5479"/>
                  </a:cubicBezTo>
                  <a:cubicBezTo>
                    <a:pt x="5046" y="5449"/>
                    <a:pt x="5137" y="5297"/>
                    <a:pt x="5107" y="5175"/>
                  </a:cubicBezTo>
                  <a:cubicBezTo>
                    <a:pt x="5056" y="5049"/>
                    <a:pt x="4942" y="4985"/>
                    <a:pt x="4853" y="4985"/>
                  </a:cubicBezTo>
                  <a:cubicBezTo>
                    <a:pt x="4835" y="4985"/>
                    <a:pt x="4818" y="4988"/>
                    <a:pt x="4803" y="4993"/>
                  </a:cubicBezTo>
                  <a:cubicBezTo>
                    <a:pt x="4378" y="5114"/>
                    <a:pt x="3982" y="5358"/>
                    <a:pt x="3648" y="5631"/>
                  </a:cubicBezTo>
                  <a:lnTo>
                    <a:pt x="3618" y="5662"/>
                  </a:lnTo>
                  <a:cubicBezTo>
                    <a:pt x="3678" y="5358"/>
                    <a:pt x="3739" y="5054"/>
                    <a:pt x="3770" y="4750"/>
                  </a:cubicBezTo>
                  <a:cubicBezTo>
                    <a:pt x="3830" y="4415"/>
                    <a:pt x="3891" y="4111"/>
                    <a:pt x="3952" y="3777"/>
                  </a:cubicBezTo>
                  <a:cubicBezTo>
                    <a:pt x="4438" y="3595"/>
                    <a:pt x="4955" y="2987"/>
                    <a:pt x="5472" y="2409"/>
                  </a:cubicBezTo>
                  <a:cubicBezTo>
                    <a:pt x="5745" y="2075"/>
                    <a:pt x="6019" y="1771"/>
                    <a:pt x="6201" y="1649"/>
                  </a:cubicBezTo>
                  <a:cubicBezTo>
                    <a:pt x="6323" y="1558"/>
                    <a:pt x="6353" y="1376"/>
                    <a:pt x="6232" y="1254"/>
                  </a:cubicBezTo>
                  <a:cubicBezTo>
                    <a:pt x="6195" y="1199"/>
                    <a:pt x="6104" y="1156"/>
                    <a:pt x="6017" y="1156"/>
                  </a:cubicBezTo>
                  <a:cubicBezTo>
                    <a:pt x="5959" y="1156"/>
                    <a:pt x="5903" y="1175"/>
                    <a:pt x="5867" y="1224"/>
                  </a:cubicBezTo>
                  <a:cubicBezTo>
                    <a:pt x="5624" y="1376"/>
                    <a:pt x="5350" y="1710"/>
                    <a:pt x="5046" y="2075"/>
                  </a:cubicBezTo>
                  <a:cubicBezTo>
                    <a:pt x="4803" y="2409"/>
                    <a:pt x="4408" y="2835"/>
                    <a:pt x="4074" y="3078"/>
                  </a:cubicBezTo>
                  <a:lnTo>
                    <a:pt x="4408" y="1619"/>
                  </a:lnTo>
                  <a:cubicBezTo>
                    <a:pt x="4590" y="1345"/>
                    <a:pt x="4894" y="1072"/>
                    <a:pt x="5107" y="920"/>
                  </a:cubicBezTo>
                  <a:cubicBezTo>
                    <a:pt x="5198" y="859"/>
                    <a:pt x="5259" y="707"/>
                    <a:pt x="5168" y="555"/>
                  </a:cubicBezTo>
                  <a:cubicBezTo>
                    <a:pt x="5127" y="474"/>
                    <a:pt x="5046" y="433"/>
                    <a:pt x="4961" y="433"/>
                  </a:cubicBezTo>
                  <a:cubicBezTo>
                    <a:pt x="4918" y="433"/>
                    <a:pt x="4874" y="444"/>
                    <a:pt x="4833" y="464"/>
                  </a:cubicBezTo>
                  <a:cubicBezTo>
                    <a:pt x="4803" y="494"/>
                    <a:pt x="4742" y="494"/>
                    <a:pt x="4712" y="555"/>
                  </a:cubicBezTo>
                  <a:cubicBezTo>
                    <a:pt x="4712" y="464"/>
                    <a:pt x="4742" y="433"/>
                    <a:pt x="4742" y="342"/>
                  </a:cubicBezTo>
                  <a:cubicBezTo>
                    <a:pt x="4803" y="190"/>
                    <a:pt x="4712" y="99"/>
                    <a:pt x="4590" y="8"/>
                  </a:cubicBezTo>
                  <a:cubicBezTo>
                    <a:pt x="4564" y="3"/>
                    <a:pt x="4540" y="0"/>
                    <a:pt x="451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14092225" y="2057925"/>
              <a:ext cx="209750" cy="346700"/>
            </a:xfrm>
            <a:custGeom>
              <a:rect b="b" l="l" r="r" t="t"/>
              <a:pathLst>
                <a:path extrusionOk="0" h="13868" w="8390">
                  <a:moveTo>
                    <a:pt x="3371" y="0"/>
                  </a:moveTo>
                  <a:cubicBezTo>
                    <a:pt x="3222" y="0"/>
                    <a:pt x="3071" y="12"/>
                    <a:pt x="2919" y="38"/>
                  </a:cubicBezTo>
                  <a:cubicBezTo>
                    <a:pt x="2311" y="99"/>
                    <a:pt x="1946" y="1223"/>
                    <a:pt x="1672" y="1710"/>
                  </a:cubicBezTo>
                  <a:cubicBezTo>
                    <a:pt x="973" y="3017"/>
                    <a:pt x="639" y="4415"/>
                    <a:pt x="426" y="5874"/>
                  </a:cubicBezTo>
                  <a:cubicBezTo>
                    <a:pt x="1" y="8336"/>
                    <a:pt x="821" y="10494"/>
                    <a:pt x="2007" y="12622"/>
                  </a:cubicBezTo>
                  <a:cubicBezTo>
                    <a:pt x="2311" y="13108"/>
                    <a:pt x="2615" y="13837"/>
                    <a:pt x="3223" y="13868"/>
                  </a:cubicBezTo>
                  <a:cubicBezTo>
                    <a:pt x="4469" y="13868"/>
                    <a:pt x="5685" y="12105"/>
                    <a:pt x="6353" y="11284"/>
                  </a:cubicBezTo>
                  <a:cubicBezTo>
                    <a:pt x="8025" y="8974"/>
                    <a:pt x="8390" y="5631"/>
                    <a:pt x="7204" y="2986"/>
                  </a:cubicBezTo>
                  <a:cubicBezTo>
                    <a:pt x="6643" y="1779"/>
                    <a:pt x="5173" y="0"/>
                    <a:pt x="337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14086150" y="2039475"/>
              <a:ext cx="226475" cy="407700"/>
            </a:xfrm>
            <a:custGeom>
              <a:rect b="b" l="l" r="r" t="t"/>
              <a:pathLst>
                <a:path extrusionOk="0" h="16308" w="9059">
                  <a:moveTo>
                    <a:pt x="4557" y="0"/>
                  </a:moveTo>
                  <a:cubicBezTo>
                    <a:pt x="4418" y="0"/>
                    <a:pt x="4306" y="109"/>
                    <a:pt x="4256" y="259"/>
                  </a:cubicBezTo>
                  <a:cubicBezTo>
                    <a:pt x="4195" y="715"/>
                    <a:pt x="4104" y="1232"/>
                    <a:pt x="4043" y="1718"/>
                  </a:cubicBezTo>
                  <a:cubicBezTo>
                    <a:pt x="4013" y="1779"/>
                    <a:pt x="3922" y="1900"/>
                    <a:pt x="3891" y="1992"/>
                  </a:cubicBezTo>
                  <a:cubicBezTo>
                    <a:pt x="3557" y="1779"/>
                    <a:pt x="3283" y="1475"/>
                    <a:pt x="3131" y="1171"/>
                  </a:cubicBezTo>
                  <a:cubicBezTo>
                    <a:pt x="3074" y="1076"/>
                    <a:pt x="2982" y="1028"/>
                    <a:pt x="2883" y="1028"/>
                  </a:cubicBezTo>
                  <a:cubicBezTo>
                    <a:pt x="2824" y="1028"/>
                    <a:pt x="2763" y="1046"/>
                    <a:pt x="2706" y="1080"/>
                  </a:cubicBezTo>
                  <a:cubicBezTo>
                    <a:pt x="2554" y="1141"/>
                    <a:pt x="2523" y="1353"/>
                    <a:pt x="2584" y="1475"/>
                  </a:cubicBezTo>
                  <a:cubicBezTo>
                    <a:pt x="2827" y="1900"/>
                    <a:pt x="3314" y="2448"/>
                    <a:pt x="3922" y="2660"/>
                  </a:cubicBezTo>
                  <a:cubicBezTo>
                    <a:pt x="3891" y="3116"/>
                    <a:pt x="3861" y="3633"/>
                    <a:pt x="3800" y="4089"/>
                  </a:cubicBezTo>
                  <a:cubicBezTo>
                    <a:pt x="3283" y="3937"/>
                    <a:pt x="2432" y="2934"/>
                    <a:pt x="2128" y="2599"/>
                  </a:cubicBezTo>
                  <a:lnTo>
                    <a:pt x="1976" y="2448"/>
                  </a:lnTo>
                  <a:cubicBezTo>
                    <a:pt x="1928" y="2383"/>
                    <a:pt x="1846" y="2345"/>
                    <a:pt x="1757" y="2345"/>
                  </a:cubicBezTo>
                  <a:cubicBezTo>
                    <a:pt x="1677" y="2345"/>
                    <a:pt x="1592" y="2376"/>
                    <a:pt x="1520" y="2448"/>
                  </a:cubicBezTo>
                  <a:cubicBezTo>
                    <a:pt x="1429" y="2569"/>
                    <a:pt x="1368" y="2751"/>
                    <a:pt x="1520" y="2903"/>
                  </a:cubicBezTo>
                  <a:lnTo>
                    <a:pt x="1642" y="3055"/>
                  </a:lnTo>
                  <a:cubicBezTo>
                    <a:pt x="2341" y="3815"/>
                    <a:pt x="3101" y="4606"/>
                    <a:pt x="3770" y="4727"/>
                  </a:cubicBezTo>
                  <a:cubicBezTo>
                    <a:pt x="3739" y="5062"/>
                    <a:pt x="3739" y="5457"/>
                    <a:pt x="3709" y="5791"/>
                  </a:cubicBezTo>
                  <a:cubicBezTo>
                    <a:pt x="3709" y="6095"/>
                    <a:pt x="3648" y="6429"/>
                    <a:pt x="3618" y="6764"/>
                  </a:cubicBezTo>
                  <a:cubicBezTo>
                    <a:pt x="3162" y="6369"/>
                    <a:pt x="2584" y="5791"/>
                    <a:pt x="2554" y="5366"/>
                  </a:cubicBezTo>
                  <a:cubicBezTo>
                    <a:pt x="2526" y="5202"/>
                    <a:pt x="2401" y="5087"/>
                    <a:pt x="2244" y="5087"/>
                  </a:cubicBezTo>
                  <a:cubicBezTo>
                    <a:pt x="2226" y="5087"/>
                    <a:pt x="2208" y="5089"/>
                    <a:pt x="2189" y="5092"/>
                  </a:cubicBezTo>
                  <a:cubicBezTo>
                    <a:pt x="1976" y="5153"/>
                    <a:pt x="1885" y="5274"/>
                    <a:pt x="1915" y="5487"/>
                  </a:cubicBezTo>
                  <a:cubicBezTo>
                    <a:pt x="2007" y="6156"/>
                    <a:pt x="2736" y="6855"/>
                    <a:pt x="3344" y="7372"/>
                  </a:cubicBezTo>
                  <a:lnTo>
                    <a:pt x="3587" y="7615"/>
                  </a:lnTo>
                  <a:cubicBezTo>
                    <a:pt x="3526" y="8223"/>
                    <a:pt x="3466" y="8831"/>
                    <a:pt x="3435" y="9408"/>
                  </a:cubicBezTo>
                  <a:cubicBezTo>
                    <a:pt x="3344" y="9287"/>
                    <a:pt x="3222" y="9165"/>
                    <a:pt x="3131" y="9043"/>
                  </a:cubicBezTo>
                  <a:cubicBezTo>
                    <a:pt x="3040" y="8983"/>
                    <a:pt x="2979" y="8891"/>
                    <a:pt x="2919" y="8831"/>
                  </a:cubicBezTo>
                  <a:cubicBezTo>
                    <a:pt x="2767" y="8679"/>
                    <a:pt x="2615" y="8496"/>
                    <a:pt x="2463" y="8283"/>
                  </a:cubicBezTo>
                  <a:cubicBezTo>
                    <a:pt x="1915" y="7645"/>
                    <a:pt x="1308" y="6885"/>
                    <a:pt x="1216" y="6125"/>
                  </a:cubicBezTo>
                  <a:cubicBezTo>
                    <a:pt x="1216" y="5962"/>
                    <a:pt x="1070" y="5847"/>
                    <a:pt x="930" y="5847"/>
                  </a:cubicBezTo>
                  <a:cubicBezTo>
                    <a:pt x="914" y="5847"/>
                    <a:pt x="898" y="5849"/>
                    <a:pt x="882" y="5852"/>
                  </a:cubicBezTo>
                  <a:cubicBezTo>
                    <a:pt x="730" y="5913"/>
                    <a:pt x="578" y="6034"/>
                    <a:pt x="608" y="6186"/>
                  </a:cubicBezTo>
                  <a:cubicBezTo>
                    <a:pt x="730" y="7189"/>
                    <a:pt x="1399" y="7980"/>
                    <a:pt x="2007" y="8709"/>
                  </a:cubicBezTo>
                  <a:cubicBezTo>
                    <a:pt x="2159" y="8891"/>
                    <a:pt x="2311" y="9043"/>
                    <a:pt x="2432" y="9195"/>
                  </a:cubicBezTo>
                  <a:cubicBezTo>
                    <a:pt x="2523" y="9287"/>
                    <a:pt x="2584" y="9378"/>
                    <a:pt x="2675" y="9469"/>
                  </a:cubicBezTo>
                  <a:cubicBezTo>
                    <a:pt x="2858" y="9712"/>
                    <a:pt x="3162" y="9986"/>
                    <a:pt x="3162" y="10198"/>
                  </a:cubicBezTo>
                  <a:cubicBezTo>
                    <a:pt x="3162" y="10290"/>
                    <a:pt x="3222" y="10381"/>
                    <a:pt x="3314" y="10411"/>
                  </a:cubicBezTo>
                  <a:cubicBezTo>
                    <a:pt x="3283" y="10897"/>
                    <a:pt x="3283" y="11384"/>
                    <a:pt x="3222" y="11840"/>
                  </a:cubicBezTo>
                  <a:lnTo>
                    <a:pt x="3222" y="12083"/>
                  </a:lnTo>
                  <a:cubicBezTo>
                    <a:pt x="3162" y="11992"/>
                    <a:pt x="3040" y="11901"/>
                    <a:pt x="2979" y="11840"/>
                  </a:cubicBezTo>
                  <a:lnTo>
                    <a:pt x="2767" y="11627"/>
                  </a:lnTo>
                  <a:cubicBezTo>
                    <a:pt x="1915" y="10715"/>
                    <a:pt x="1186" y="9469"/>
                    <a:pt x="700" y="8192"/>
                  </a:cubicBezTo>
                  <a:cubicBezTo>
                    <a:pt x="625" y="8068"/>
                    <a:pt x="509" y="7964"/>
                    <a:pt x="370" y="7964"/>
                  </a:cubicBezTo>
                  <a:cubicBezTo>
                    <a:pt x="339" y="7964"/>
                    <a:pt x="307" y="7969"/>
                    <a:pt x="274" y="7980"/>
                  </a:cubicBezTo>
                  <a:cubicBezTo>
                    <a:pt x="122" y="8071"/>
                    <a:pt x="1" y="8223"/>
                    <a:pt x="92" y="8405"/>
                  </a:cubicBezTo>
                  <a:cubicBezTo>
                    <a:pt x="608" y="9803"/>
                    <a:pt x="1399" y="11110"/>
                    <a:pt x="2311" y="12083"/>
                  </a:cubicBezTo>
                  <a:lnTo>
                    <a:pt x="2554" y="12326"/>
                  </a:lnTo>
                  <a:cubicBezTo>
                    <a:pt x="2736" y="12508"/>
                    <a:pt x="2979" y="12691"/>
                    <a:pt x="3040" y="12934"/>
                  </a:cubicBezTo>
                  <a:cubicBezTo>
                    <a:pt x="3070" y="12995"/>
                    <a:pt x="3131" y="13086"/>
                    <a:pt x="3222" y="13116"/>
                  </a:cubicBezTo>
                  <a:cubicBezTo>
                    <a:pt x="3222" y="13268"/>
                    <a:pt x="3222" y="13420"/>
                    <a:pt x="3192" y="13572"/>
                  </a:cubicBezTo>
                  <a:lnTo>
                    <a:pt x="3162" y="13876"/>
                  </a:lnTo>
                  <a:cubicBezTo>
                    <a:pt x="3070" y="14606"/>
                    <a:pt x="3040" y="15335"/>
                    <a:pt x="3162" y="16034"/>
                  </a:cubicBezTo>
                  <a:cubicBezTo>
                    <a:pt x="3192" y="16186"/>
                    <a:pt x="3344" y="16308"/>
                    <a:pt x="3496" y="16308"/>
                  </a:cubicBezTo>
                  <a:cubicBezTo>
                    <a:pt x="3678" y="16278"/>
                    <a:pt x="3800" y="16126"/>
                    <a:pt x="3770" y="15943"/>
                  </a:cubicBezTo>
                  <a:cubicBezTo>
                    <a:pt x="3648" y="15274"/>
                    <a:pt x="3739" y="14606"/>
                    <a:pt x="3770" y="13907"/>
                  </a:cubicBezTo>
                  <a:lnTo>
                    <a:pt x="3800" y="13603"/>
                  </a:lnTo>
                  <a:cubicBezTo>
                    <a:pt x="3800" y="13390"/>
                    <a:pt x="3830" y="13147"/>
                    <a:pt x="3830" y="12934"/>
                  </a:cubicBezTo>
                  <a:cubicBezTo>
                    <a:pt x="5137" y="12326"/>
                    <a:pt x="6323" y="11536"/>
                    <a:pt x="7478" y="10715"/>
                  </a:cubicBezTo>
                  <a:cubicBezTo>
                    <a:pt x="7751" y="10533"/>
                    <a:pt x="7995" y="10381"/>
                    <a:pt x="8238" y="10198"/>
                  </a:cubicBezTo>
                  <a:cubicBezTo>
                    <a:pt x="8390" y="10077"/>
                    <a:pt x="8451" y="9894"/>
                    <a:pt x="8329" y="9742"/>
                  </a:cubicBezTo>
                  <a:cubicBezTo>
                    <a:pt x="8253" y="9647"/>
                    <a:pt x="8153" y="9600"/>
                    <a:pt x="8052" y="9600"/>
                  </a:cubicBezTo>
                  <a:cubicBezTo>
                    <a:pt x="7991" y="9600"/>
                    <a:pt x="7930" y="9617"/>
                    <a:pt x="7873" y="9651"/>
                  </a:cubicBezTo>
                  <a:cubicBezTo>
                    <a:pt x="7599" y="9864"/>
                    <a:pt x="7387" y="10016"/>
                    <a:pt x="7113" y="10198"/>
                  </a:cubicBezTo>
                  <a:cubicBezTo>
                    <a:pt x="6049" y="10928"/>
                    <a:pt x="4985" y="11688"/>
                    <a:pt x="3830" y="12205"/>
                  </a:cubicBezTo>
                  <a:lnTo>
                    <a:pt x="3830" y="11901"/>
                  </a:lnTo>
                  <a:cubicBezTo>
                    <a:pt x="3891" y="11323"/>
                    <a:pt x="3891" y="10776"/>
                    <a:pt x="3922" y="10229"/>
                  </a:cubicBezTo>
                  <a:cubicBezTo>
                    <a:pt x="5411" y="9195"/>
                    <a:pt x="7113" y="8071"/>
                    <a:pt x="8815" y="7037"/>
                  </a:cubicBezTo>
                  <a:cubicBezTo>
                    <a:pt x="8967" y="6916"/>
                    <a:pt x="9058" y="6733"/>
                    <a:pt x="8937" y="6581"/>
                  </a:cubicBezTo>
                  <a:cubicBezTo>
                    <a:pt x="8895" y="6477"/>
                    <a:pt x="8769" y="6430"/>
                    <a:pt x="8654" y="6430"/>
                  </a:cubicBezTo>
                  <a:cubicBezTo>
                    <a:pt x="8600" y="6430"/>
                    <a:pt x="8550" y="6440"/>
                    <a:pt x="8511" y="6460"/>
                  </a:cubicBezTo>
                  <a:cubicBezTo>
                    <a:pt x="6961" y="7432"/>
                    <a:pt x="5411" y="8435"/>
                    <a:pt x="4043" y="9408"/>
                  </a:cubicBezTo>
                  <a:cubicBezTo>
                    <a:pt x="4074" y="8891"/>
                    <a:pt x="4165" y="8405"/>
                    <a:pt x="4195" y="7888"/>
                  </a:cubicBezTo>
                  <a:cubicBezTo>
                    <a:pt x="4195" y="7888"/>
                    <a:pt x="4226" y="7888"/>
                    <a:pt x="4226" y="7828"/>
                  </a:cubicBezTo>
                  <a:cubicBezTo>
                    <a:pt x="4408" y="7676"/>
                    <a:pt x="4560" y="7524"/>
                    <a:pt x="4773" y="7372"/>
                  </a:cubicBezTo>
                  <a:cubicBezTo>
                    <a:pt x="5107" y="7037"/>
                    <a:pt x="5472" y="6733"/>
                    <a:pt x="5836" y="6581"/>
                  </a:cubicBezTo>
                  <a:cubicBezTo>
                    <a:pt x="5988" y="6521"/>
                    <a:pt x="6049" y="6308"/>
                    <a:pt x="6019" y="6156"/>
                  </a:cubicBezTo>
                  <a:cubicBezTo>
                    <a:pt x="5943" y="6029"/>
                    <a:pt x="5804" y="5966"/>
                    <a:pt x="5671" y="5966"/>
                  </a:cubicBezTo>
                  <a:cubicBezTo>
                    <a:pt x="5645" y="5966"/>
                    <a:pt x="5619" y="5968"/>
                    <a:pt x="5593" y="5973"/>
                  </a:cubicBezTo>
                  <a:cubicBezTo>
                    <a:pt x="5137" y="6156"/>
                    <a:pt x="4681" y="6551"/>
                    <a:pt x="4347" y="6916"/>
                  </a:cubicBezTo>
                  <a:cubicBezTo>
                    <a:pt x="4317" y="6976"/>
                    <a:pt x="4317" y="6976"/>
                    <a:pt x="4256" y="6976"/>
                  </a:cubicBezTo>
                  <a:cubicBezTo>
                    <a:pt x="4317" y="6581"/>
                    <a:pt x="4317" y="6217"/>
                    <a:pt x="4347" y="5821"/>
                  </a:cubicBezTo>
                  <a:cubicBezTo>
                    <a:pt x="4377" y="5396"/>
                    <a:pt x="4377" y="5031"/>
                    <a:pt x="4408" y="4606"/>
                  </a:cubicBezTo>
                  <a:cubicBezTo>
                    <a:pt x="4985" y="4302"/>
                    <a:pt x="5533" y="3511"/>
                    <a:pt x="6019" y="2721"/>
                  </a:cubicBezTo>
                  <a:cubicBezTo>
                    <a:pt x="6323" y="2296"/>
                    <a:pt x="6596" y="1870"/>
                    <a:pt x="6779" y="1688"/>
                  </a:cubicBezTo>
                  <a:cubicBezTo>
                    <a:pt x="6900" y="1566"/>
                    <a:pt x="6900" y="1384"/>
                    <a:pt x="6779" y="1232"/>
                  </a:cubicBezTo>
                  <a:cubicBezTo>
                    <a:pt x="6718" y="1171"/>
                    <a:pt x="6642" y="1141"/>
                    <a:pt x="6562" y="1141"/>
                  </a:cubicBezTo>
                  <a:cubicBezTo>
                    <a:pt x="6482" y="1141"/>
                    <a:pt x="6399" y="1171"/>
                    <a:pt x="6323" y="1232"/>
                  </a:cubicBezTo>
                  <a:cubicBezTo>
                    <a:pt x="6049" y="1444"/>
                    <a:pt x="5776" y="1870"/>
                    <a:pt x="5472" y="2356"/>
                  </a:cubicBezTo>
                  <a:cubicBezTo>
                    <a:pt x="5168" y="2812"/>
                    <a:pt x="4803" y="3390"/>
                    <a:pt x="4469" y="3755"/>
                  </a:cubicBezTo>
                  <a:cubicBezTo>
                    <a:pt x="4499" y="3147"/>
                    <a:pt x="4560" y="2508"/>
                    <a:pt x="4651" y="1900"/>
                  </a:cubicBezTo>
                  <a:cubicBezTo>
                    <a:pt x="4833" y="1566"/>
                    <a:pt x="5137" y="1201"/>
                    <a:pt x="5411" y="989"/>
                  </a:cubicBezTo>
                  <a:cubicBezTo>
                    <a:pt x="5533" y="897"/>
                    <a:pt x="5563" y="685"/>
                    <a:pt x="5441" y="533"/>
                  </a:cubicBezTo>
                  <a:cubicBezTo>
                    <a:pt x="5368" y="478"/>
                    <a:pt x="5274" y="434"/>
                    <a:pt x="5177" y="434"/>
                  </a:cubicBezTo>
                  <a:cubicBezTo>
                    <a:pt x="5112" y="434"/>
                    <a:pt x="5046" y="454"/>
                    <a:pt x="4985" y="502"/>
                  </a:cubicBezTo>
                  <a:lnTo>
                    <a:pt x="4864" y="624"/>
                  </a:lnTo>
                  <a:cubicBezTo>
                    <a:pt x="4864" y="533"/>
                    <a:pt x="4925" y="472"/>
                    <a:pt x="4925" y="381"/>
                  </a:cubicBezTo>
                  <a:cubicBezTo>
                    <a:pt x="4955" y="198"/>
                    <a:pt x="4833" y="46"/>
                    <a:pt x="4651" y="16"/>
                  </a:cubicBezTo>
                  <a:cubicBezTo>
                    <a:pt x="4619" y="5"/>
                    <a:pt x="4587" y="0"/>
                    <a:pt x="455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13757875" y="2281125"/>
              <a:ext cx="181650" cy="203700"/>
            </a:xfrm>
            <a:custGeom>
              <a:rect b="b" l="l" r="r" t="t"/>
              <a:pathLst>
                <a:path extrusionOk="0" h="8148" w="7266">
                  <a:moveTo>
                    <a:pt x="2136" y="0"/>
                  </a:moveTo>
                  <a:cubicBezTo>
                    <a:pt x="1460" y="0"/>
                    <a:pt x="776" y="183"/>
                    <a:pt x="305" y="715"/>
                  </a:cubicBezTo>
                  <a:cubicBezTo>
                    <a:pt x="1" y="1019"/>
                    <a:pt x="274" y="1809"/>
                    <a:pt x="365" y="2174"/>
                  </a:cubicBezTo>
                  <a:cubicBezTo>
                    <a:pt x="608" y="3177"/>
                    <a:pt x="1034" y="4089"/>
                    <a:pt x="1520" y="4970"/>
                  </a:cubicBezTo>
                  <a:cubicBezTo>
                    <a:pt x="2402" y="6490"/>
                    <a:pt x="3770" y="7250"/>
                    <a:pt x="5350" y="7888"/>
                  </a:cubicBezTo>
                  <a:cubicBezTo>
                    <a:pt x="5616" y="7990"/>
                    <a:pt x="5922" y="8147"/>
                    <a:pt x="6196" y="8147"/>
                  </a:cubicBezTo>
                  <a:cubicBezTo>
                    <a:pt x="6330" y="8147"/>
                    <a:pt x="6456" y="8110"/>
                    <a:pt x="6566" y="8010"/>
                  </a:cubicBezTo>
                  <a:cubicBezTo>
                    <a:pt x="7265" y="7493"/>
                    <a:pt x="7144" y="5973"/>
                    <a:pt x="7113" y="5244"/>
                  </a:cubicBezTo>
                  <a:cubicBezTo>
                    <a:pt x="6992" y="3238"/>
                    <a:pt x="5745" y="1262"/>
                    <a:pt x="3922" y="380"/>
                  </a:cubicBezTo>
                  <a:cubicBezTo>
                    <a:pt x="3481" y="183"/>
                    <a:pt x="2812" y="0"/>
                    <a:pt x="2136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13763200" y="2265550"/>
              <a:ext cx="182400" cy="241100"/>
            </a:xfrm>
            <a:custGeom>
              <a:rect b="b" l="l" r="r" t="t"/>
              <a:pathLst>
                <a:path extrusionOk="0" h="9644" w="7296">
                  <a:moveTo>
                    <a:pt x="2310" y="0"/>
                  </a:moveTo>
                  <a:cubicBezTo>
                    <a:pt x="2219" y="0"/>
                    <a:pt x="2098" y="92"/>
                    <a:pt x="2098" y="213"/>
                  </a:cubicBezTo>
                  <a:cubicBezTo>
                    <a:pt x="2067" y="426"/>
                    <a:pt x="2098" y="821"/>
                    <a:pt x="2128" y="1186"/>
                  </a:cubicBezTo>
                  <a:cubicBezTo>
                    <a:pt x="2158" y="1581"/>
                    <a:pt x="2219" y="2037"/>
                    <a:pt x="2219" y="2402"/>
                  </a:cubicBezTo>
                  <a:cubicBezTo>
                    <a:pt x="1946" y="2067"/>
                    <a:pt x="1733" y="1672"/>
                    <a:pt x="1490" y="1307"/>
                  </a:cubicBezTo>
                  <a:cubicBezTo>
                    <a:pt x="1459" y="1034"/>
                    <a:pt x="1459" y="699"/>
                    <a:pt x="1490" y="456"/>
                  </a:cubicBezTo>
                  <a:cubicBezTo>
                    <a:pt x="1520" y="365"/>
                    <a:pt x="1399" y="244"/>
                    <a:pt x="1307" y="213"/>
                  </a:cubicBezTo>
                  <a:cubicBezTo>
                    <a:pt x="1285" y="202"/>
                    <a:pt x="1263" y="197"/>
                    <a:pt x="1241" y="197"/>
                  </a:cubicBezTo>
                  <a:cubicBezTo>
                    <a:pt x="1144" y="197"/>
                    <a:pt x="1059" y="296"/>
                    <a:pt x="1034" y="396"/>
                  </a:cubicBezTo>
                  <a:lnTo>
                    <a:pt x="1034" y="517"/>
                  </a:lnTo>
                  <a:cubicBezTo>
                    <a:pt x="1003" y="456"/>
                    <a:pt x="1003" y="426"/>
                    <a:pt x="943" y="365"/>
                  </a:cubicBezTo>
                  <a:cubicBezTo>
                    <a:pt x="902" y="284"/>
                    <a:pt x="835" y="244"/>
                    <a:pt x="758" y="244"/>
                  </a:cubicBezTo>
                  <a:cubicBezTo>
                    <a:pt x="720" y="244"/>
                    <a:pt x="679" y="254"/>
                    <a:pt x="639" y="274"/>
                  </a:cubicBezTo>
                  <a:cubicBezTo>
                    <a:pt x="547" y="365"/>
                    <a:pt x="487" y="456"/>
                    <a:pt x="578" y="578"/>
                  </a:cubicBezTo>
                  <a:cubicBezTo>
                    <a:pt x="730" y="882"/>
                    <a:pt x="912" y="1155"/>
                    <a:pt x="1064" y="1459"/>
                  </a:cubicBezTo>
                  <a:cubicBezTo>
                    <a:pt x="1064" y="1520"/>
                    <a:pt x="1095" y="1611"/>
                    <a:pt x="1095" y="1642"/>
                  </a:cubicBezTo>
                  <a:cubicBezTo>
                    <a:pt x="1034" y="1649"/>
                    <a:pt x="969" y="1653"/>
                    <a:pt x="903" y="1653"/>
                  </a:cubicBezTo>
                  <a:cubicBezTo>
                    <a:pt x="705" y="1653"/>
                    <a:pt x="494" y="1619"/>
                    <a:pt x="335" y="1551"/>
                  </a:cubicBezTo>
                  <a:cubicBezTo>
                    <a:pt x="313" y="1543"/>
                    <a:pt x="290" y="1540"/>
                    <a:pt x="266" y="1540"/>
                  </a:cubicBezTo>
                  <a:cubicBezTo>
                    <a:pt x="188" y="1540"/>
                    <a:pt x="100" y="1579"/>
                    <a:pt x="31" y="1672"/>
                  </a:cubicBezTo>
                  <a:cubicBezTo>
                    <a:pt x="0" y="1794"/>
                    <a:pt x="31" y="1915"/>
                    <a:pt x="152" y="1976"/>
                  </a:cubicBezTo>
                  <a:cubicBezTo>
                    <a:pt x="329" y="2047"/>
                    <a:pt x="587" y="2097"/>
                    <a:pt x="849" y="2097"/>
                  </a:cubicBezTo>
                  <a:cubicBezTo>
                    <a:pt x="1040" y="2097"/>
                    <a:pt x="1233" y="2070"/>
                    <a:pt x="1399" y="2006"/>
                  </a:cubicBezTo>
                  <a:lnTo>
                    <a:pt x="1976" y="2827"/>
                  </a:lnTo>
                  <a:cubicBezTo>
                    <a:pt x="1871" y="2875"/>
                    <a:pt x="1709" y="2893"/>
                    <a:pt x="1527" y="2893"/>
                  </a:cubicBezTo>
                  <a:cubicBezTo>
                    <a:pt x="1129" y="2893"/>
                    <a:pt x="634" y="2808"/>
                    <a:pt x="426" y="2766"/>
                  </a:cubicBezTo>
                  <a:lnTo>
                    <a:pt x="274" y="2736"/>
                  </a:lnTo>
                  <a:cubicBezTo>
                    <a:pt x="152" y="2736"/>
                    <a:pt x="31" y="2827"/>
                    <a:pt x="0" y="2918"/>
                  </a:cubicBezTo>
                  <a:cubicBezTo>
                    <a:pt x="0" y="3040"/>
                    <a:pt x="92" y="3162"/>
                    <a:pt x="183" y="3192"/>
                  </a:cubicBezTo>
                  <a:lnTo>
                    <a:pt x="335" y="3222"/>
                  </a:lnTo>
                  <a:cubicBezTo>
                    <a:pt x="712" y="3288"/>
                    <a:pt x="1117" y="3345"/>
                    <a:pt x="1476" y="3345"/>
                  </a:cubicBezTo>
                  <a:cubicBezTo>
                    <a:pt x="1781" y="3345"/>
                    <a:pt x="2054" y="3304"/>
                    <a:pt x="2250" y="3192"/>
                  </a:cubicBezTo>
                  <a:cubicBezTo>
                    <a:pt x="2402" y="3374"/>
                    <a:pt x="2554" y="3617"/>
                    <a:pt x="2706" y="3800"/>
                  </a:cubicBezTo>
                  <a:cubicBezTo>
                    <a:pt x="2827" y="3982"/>
                    <a:pt x="2979" y="4195"/>
                    <a:pt x="3070" y="4377"/>
                  </a:cubicBezTo>
                  <a:cubicBezTo>
                    <a:pt x="2614" y="4347"/>
                    <a:pt x="2098" y="4286"/>
                    <a:pt x="1854" y="4104"/>
                  </a:cubicBezTo>
                  <a:cubicBezTo>
                    <a:pt x="1827" y="4076"/>
                    <a:pt x="1781" y="4061"/>
                    <a:pt x="1731" y="4061"/>
                  </a:cubicBezTo>
                  <a:cubicBezTo>
                    <a:pt x="1669" y="4061"/>
                    <a:pt x="1601" y="4084"/>
                    <a:pt x="1551" y="4134"/>
                  </a:cubicBezTo>
                  <a:cubicBezTo>
                    <a:pt x="1490" y="4225"/>
                    <a:pt x="1490" y="4377"/>
                    <a:pt x="1611" y="4438"/>
                  </a:cubicBezTo>
                  <a:cubicBezTo>
                    <a:pt x="1976" y="4742"/>
                    <a:pt x="2675" y="4833"/>
                    <a:pt x="3192" y="4864"/>
                  </a:cubicBezTo>
                  <a:lnTo>
                    <a:pt x="3435" y="4864"/>
                  </a:lnTo>
                  <a:cubicBezTo>
                    <a:pt x="3648" y="5198"/>
                    <a:pt x="3921" y="5563"/>
                    <a:pt x="4134" y="5928"/>
                  </a:cubicBezTo>
                  <a:cubicBezTo>
                    <a:pt x="4043" y="5897"/>
                    <a:pt x="3952" y="5897"/>
                    <a:pt x="3830" y="5897"/>
                  </a:cubicBezTo>
                  <a:cubicBezTo>
                    <a:pt x="3769" y="5897"/>
                    <a:pt x="3678" y="5867"/>
                    <a:pt x="3617" y="5867"/>
                  </a:cubicBezTo>
                  <a:cubicBezTo>
                    <a:pt x="3465" y="5806"/>
                    <a:pt x="3313" y="5776"/>
                    <a:pt x="3161" y="5776"/>
                  </a:cubicBezTo>
                  <a:cubicBezTo>
                    <a:pt x="2554" y="5654"/>
                    <a:pt x="1915" y="5563"/>
                    <a:pt x="1520" y="5168"/>
                  </a:cubicBezTo>
                  <a:cubicBezTo>
                    <a:pt x="1490" y="5137"/>
                    <a:pt x="1437" y="5122"/>
                    <a:pt x="1380" y="5122"/>
                  </a:cubicBezTo>
                  <a:cubicBezTo>
                    <a:pt x="1323" y="5122"/>
                    <a:pt x="1262" y="5137"/>
                    <a:pt x="1216" y="5168"/>
                  </a:cubicBezTo>
                  <a:cubicBezTo>
                    <a:pt x="1155" y="5259"/>
                    <a:pt x="1155" y="5411"/>
                    <a:pt x="1216" y="5472"/>
                  </a:cubicBezTo>
                  <a:cubicBezTo>
                    <a:pt x="1703" y="5958"/>
                    <a:pt x="2432" y="6079"/>
                    <a:pt x="3070" y="6201"/>
                  </a:cubicBezTo>
                  <a:cubicBezTo>
                    <a:pt x="3253" y="6231"/>
                    <a:pt x="3374" y="6262"/>
                    <a:pt x="3526" y="6262"/>
                  </a:cubicBezTo>
                  <a:cubicBezTo>
                    <a:pt x="3617" y="6262"/>
                    <a:pt x="3709" y="6323"/>
                    <a:pt x="3769" y="6323"/>
                  </a:cubicBezTo>
                  <a:cubicBezTo>
                    <a:pt x="3952" y="6353"/>
                    <a:pt x="4256" y="6383"/>
                    <a:pt x="4377" y="6475"/>
                  </a:cubicBezTo>
                  <a:cubicBezTo>
                    <a:pt x="4399" y="6496"/>
                    <a:pt x="4451" y="6518"/>
                    <a:pt x="4501" y="6518"/>
                  </a:cubicBezTo>
                  <a:cubicBezTo>
                    <a:pt x="4521" y="6518"/>
                    <a:pt x="4542" y="6514"/>
                    <a:pt x="4560" y="6505"/>
                  </a:cubicBezTo>
                  <a:lnTo>
                    <a:pt x="5137" y="7295"/>
                  </a:lnTo>
                  <a:cubicBezTo>
                    <a:pt x="5168" y="7326"/>
                    <a:pt x="5198" y="7417"/>
                    <a:pt x="5259" y="7447"/>
                  </a:cubicBezTo>
                  <a:cubicBezTo>
                    <a:pt x="5168" y="7447"/>
                    <a:pt x="5046" y="7417"/>
                    <a:pt x="4985" y="7417"/>
                  </a:cubicBezTo>
                  <a:cubicBezTo>
                    <a:pt x="4894" y="7417"/>
                    <a:pt x="4833" y="7417"/>
                    <a:pt x="4803" y="7386"/>
                  </a:cubicBezTo>
                  <a:cubicBezTo>
                    <a:pt x="3921" y="7265"/>
                    <a:pt x="2979" y="6931"/>
                    <a:pt x="2128" y="6414"/>
                  </a:cubicBezTo>
                  <a:cubicBezTo>
                    <a:pt x="2088" y="6394"/>
                    <a:pt x="2050" y="6383"/>
                    <a:pt x="2015" y="6383"/>
                  </a:cubicBezTo>
                  <a:cubicBezTo>
                    <a:pt x="1946" y="6383"/>
                    <a:pt x="1885" y="6424"/>
                    <a:pt x="1824" y="6505"/>
                  </a:cubicBezTo>
                  <a:cubicBezTo>
                    <a:pt x="1763" y="6627"/>
                    <a:pt x="1794" y="6718"/>
                    <a:pt x="1915" y="6809"/>
                  </a:cubicBezTo>
                  <a:cubicBezTo>
                    <a:pt x="2827" y="7326"/>
                    <a:pt x="3800" y="7690"/>
                    <a:pt x="4742" y="7782"/>
                  </a:cubicBezTo>
                  <a:cubicBezTo>
                    <a:pt x="4833" y="7782"/>
                    <a:pt x="4894" y="7782"/>
                    <a:pt x="4985" y="7842"/>
                  </a:cubicBezTo>
                  <a:cubicBezTo>
                    <a:pt x="5168" y="7842"/>
                    <a:pt x="5350" y="7873"/>
                    <a:pt x="5502" y="7934"/>
                  </a:cubicBezTo>
                  <a:cubicBezTo>
                    <a:pt x="5532" y="7964"/>
                    <a:pt x="5563" y="7979"/>
                    <a:pt x="5589" y="7979"/>
                  </a:cubicBezTo>
                  <a:cubicBezTo>
                    <a:pt x="5616" y="7979"/>
                    <a:pt x="5639" y="7964"/>
                    <a:pt x="5654" y="7934"/>
                  </a:cubicBezTo>
                  <a:cubicBezTo>
                    <a:pt x="5745" y="8025"/>
                    <a:pt x="5776" y="8086"/>
                    <a:pt x="5867" y="8207"/>
                  </a:cubicBezTo>
                  <a:lnTo>
                    <a:pt x="5958" y="8390"/>
                  </a:lnTo>
                  <a:cubicBezTo>
                    <a:pt x="6231" y="8815"/>
                    <a:pt x="6535" y="9241"/>
                    <a:pt x="6931" y="9575"/>
                  </a:cubicBezTo>
                  <a:cubicBezTo>
                    <a:pt x="6961" y="9621"/>
                    <a:pt x="7014" y="9643"/>
                    <a:pt x="7071" y="9643"/>
                  </a:cubicBezTo>
                  <a:cubicBezTo>
                    <a:pt x="7128" y="9643"/>
                    <a:pt x="7189" y="9621"/>
                    <a:pt x="7235" y="9575"/>
                  </a:cubicBezTo>
                  <a:cubicBezTo>
                    <a:pt x="7295" y="9514"/>
                    <a:pt x="7295" y="9362"/>
                    <a:pt x="7174" y="9271"/>
                  </a:cubicBezTo>
                  <a:cubicBezTo>
                    <a:pt x="6839" y="8967"/>
                    <a:pt x="6566" y="8602"/>
                    <a:pt x="6323" y="8177"/>
                  </a:cubicBezTo>
                  <a:lnTo>
                    <a:pt x="6201" y="7994"/>
                  </a:lnTo>
                  <a:cubicBezTo>
                    <a:pt x="6110" y="7873"/>
                    <a:pt x="6019" y="7721"/>
                    <a:pt x="5928" y="7599"/>
                  </a:cubicBezTo>
                  <a:cubicBezTo>
                    <a:pt x="6353" y="6718"/>
                    <a:pt x="6657" y="5745"/>
                    <a:pt x="6931" y="4803"/>
                  </a:cubicBezTo>
                  <a:cubicBezTo>
                    <a:pt x="6991" y="4590"/>
                    <a:pt x="7022" y="4377"/>
                    <a:pt x="7113" y="4195"/>
                  </a:cubicBezTo>
                  <a:cubicBezTo>
                    <a:pt x="7143" y="4073"/>
                    <a:pt x="7083" y="3952"/>
                    <a:pt x="6961" y="3921"/>
                  </a:cubicBezTo>
                  <a:cubicBezTo>
                    <a:pt x="6940" y="3916"/>
                    <a:pt x="6919" y="3914"/>
                    <a:pt x="6899" y="3914"/>
                  </a:cubicBezTo>
                  <a:cubicBezTo>
                    <a:pt x="6800" y="3914"/>
                    <a:pt x="6713" y="3973"/>
                    <a:pt x="6687" y="4073"/>
                  </a:cubicBezTo>
                  <a:cubicBezTo>
                    <a:pt x="6627" y="4256"/>
                    <a:pt x="6566" y="4499"/>
                    <a:pt x="6505" y="4681"/>
                  </a:cubicBezTo>
                  <a:cubicBezTo>
                    <a:pt x="6231" y="5502"/>
                    <a:pt x="6019" y="6414"/>
                    <a:pt x="5624" y="7235"/>
                  </a:cubicBezTo>
                  <a:cubicBezTo>
                    <a:pt x="5593" y="7143"/>
                    <a:pt x="5563" y="7113"/>
                    <a:pt x="5502" y="7022"/>
                  </a:cubicBezTo>
                  <a:cubicBezTo>
                    <a:pt x="5289" y="6718"/>
                    <a:pt x="5046" y="6383"/>
                    <a:pt x="4833" y="6079"/>
                  </a:cubicBezTo>
                  <a:cubicBezTo>
                    <a:pt x="5168" y="4864"/>
                    <a:pt x="5593" y="3496"/>
                    <a:pt x="6079" y="2158"/>
                  </a:cubicBezTo>
                  <a:cubicBezTo>
                    <a:pt x="5988" y="2098"/>
                    <a:pt x="5897" y="1976"/>
                    <a:pt x="5776" y="1946"/>
                  </a:cubicBezTo>
                  <a:cubicBezTo>
                    <a:pt x="5755" y="1939"/>
                    <a:pt x="5733" y="1935"/>
                    <a:pt x="5711" y="1935"/>
                  </a:cubicBezTo>
                  <a:cubicBezTo>
                    <a:pt x="5634" y="1935"/>
                    <a:pt x="5556" y="1980"/>
                    <a:pt x="5532" y="2098"/>
                  </a:cubicBezTo>
                  <a:cubicBezTo>
                    <a:pt x="5107" y="3283"/>
                    <a:pt x="4712" y="4529"/>
                    <a:pt x="4377" y="5654"/>
                  </a:cubicBezTo>
                  <a:cubicBezTo>
                    <a:pt x="4195" y="5380"/>
                    <a:pt x="4013" y="5107"/>
                    <a:pt x="3800" y="4803"/>
                  </a:cubicBezTo>
                  <a:lnTo>
                    <a:pt x="3800" y="4772"/>
                  </a:lnTo>
                  <a:cubicBezTo>
                    <a:pt x="3830" y="4620"/>
                    <a:pt x="3830" y="4469"/>
                    <a:pt x="3891" y="4256"/>
                  </a:cubicBezTo>
                  <a:cubicBezTo>
                    <a:pt x="3921" y="3921"/>
                    <a:pt x="3952" y="3587"/>
                    <a:pt x="4104" y="3344"/>
                  </a:cubicBezTo>
                  <a:cubicBezTo>
                    <a:pt x="4195" y="3253"/>
                    <a:pt x="4134" y="3131"/>
                    <a:pt x="4043" y="3040"/>
                  </a:cubicBezTo>
                  <a:cubicBezTo>
                    <a:pt x="4002" y="3020"/>
                    <a:pt x="3962" y="3010"/>
                    <a:pt x="3924" y="3010"/>
                  </a:cubicBezTo>
                  <a:cubicBezTo>
                    <a:pt x="3847" y="3010"/>
                    <a:pt x="3780" y="3050"/>
                    <a:pt x="3739" y="3131"/>
                  </a:cubicBezTo>
                  <a:cubicBezTo>
                    <a:pt x="3526" y="3435"/>
                    <a:pt x="3496" y="3861"/>
                    <a:pt x="3465" y="4195"/>
                  </a:cubicBezTo>
                  <a:lnTo>
                    <a:pt x="3465" y="4225"/>
                  </a:lnTo>
                  <a:cubicBezTo>
                    <a:pt x="3313" y="4013"/>
                    <a:pt x="3161" y="3800"/>
                    <a:pt x="3010" y="3587"/>
                  </a:cubicBezTo>
                  <a:cubicBezTo>
                    <a:pt x="2858" y="3344"/>
                    <a:pt x="2675" y="3131"/>
                    <a:pt x="2523" y="2888"/>
                  </a:cubicBezTo>
                  <a:cubicBezTo>
                    <a:pt x="2706" y="2493"/>
                    <a:pt x="2614" y="1794"/>
                    <a:pt x="2554" y="1155"/>
                  </a:cubicBezTo>
                  <a:cubicBezTo>
                    <a:pt x="2523" y="760"/>
                    <a:pt x="2462" y="426"/>
                    <a:pt x="2523" y="244"/>
                  </a:cubicBezTo>
                  <a:cubicBezTo>
                    <a:pt x="2523" y="122"/>
                    <a:pt x="2432" y="0"/>
                    <a:pt x="2310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13022300" y="2292025"/>
              <a:ext cx="1538800" cy="1198475"/>
            </a:xfrm>
            <a:custGeom>
              <a:rect b="b" l="l" r="r" t="t"/>
              <a:pathLst>
                <a:path extrusionOk="0" h="47939" w="61552">
                  <a:moveTo>
                    <a:pt x="44761" y="1"/>
                  </a:moveTo>
                  <a:cubicBezTo>
                    <a:pt x="44087" y="1"/>
                    <a:pt x="43383" y="33"/>
                    <a:pt x="42646" y="96"/>
                  </a:cubicBezTo>
                  <a:cubicBezTo>
                    <a:pt x="36323" y="613"/>
                    <a:pt x="30244" y="3622"/>
                    <a:pt x="30183" y="10400"/>
                  </a:cubicBezTo>
                  <a:cubicBezTo>
                    <a:pt x="28667" y="4004"/>
                    <a:pt x="22969" y="2122"/>
                    <a:pt x="17896" y="2122"/>
                  </a:cubicBezTo>
                  <a:cubicBezTo>
                    <a:pt x="15954" y="2122"/>
                    <a:pt x="14104" y="2398"/>
                    <a:pt x="12615" y="2802"/>
                  </a:cubicBezTo>
                  <a:cubicBezTo>
                    <a:pt x="4985" y="4838"/>
                    <a:pt x="1" y="15142"/>
                    <a:pt x="2493" y="22559"/>
                  </a:cubicBezTo>
                  <a:cubicBezTo>
                    <a:pt x="7296" y="36875"/>
                    <a:pt x="16110" y="42255"/>
                    <a:pt x="25290" y="46723"/>
                  </a:cubicBezTo>
                  <a:cubicBezTo>
                    <a:pt x="27516" y="47614"/>
                    <a:pt x="29417" y="47938"/>
                    <a:pt x="31046" y="47938"/>
                  </a:cubicBezTo>
                  <a:cubicBezTo>
                    <a:pt x="34754" y="47938"/>
                    <a:pt x="37052" y="46257"/>
                    <a:pt x="38573" y="45751"/>
                  </a:cubicBezTo>
                  <a:cubicBezTo>
                    <a:pt x="45533" y="43380"/>
                    <a:pt x="52038" y="36176"/>
                    <a:pt x="56020" y="30188"/>
                  </a:cubicBezTo>
                  <a:cubicBezTo>
                    <a:pt x="60306" y="23714"/>
                    <a:pt x="61552" y="13866"/>
                    <a:pt x="57266" y="7300"/>
                  </a:cubicBezTo>
                  <a:cubicBezTo>
                    <a:pt x="54082" y="2347"/>
                    <a:pt x="50532" y="1"/>
                    <a:pt x="44761" y="1"/>
                  </a:cubicBezTo>
                  <a:close/>
                </a:path>
              </a:pathLst>
            </a:custGeom>
            <a:solidFill>
              <a:srgbClr val="00C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14063350" y="2405150"/>
              <a:ext cx="49425" cy="51050"/>
            </a:xfrm>
            <a:custGeom>
              <a:rect b="b" l="l" r="r" t="t"/>
              <a:pathLst>
                <a:path extrusionOk="0" h="2042" w="1977">
                  <a:moveTo>
                    <a:pt x="944" y="1"/>
                  </a:moveTo>
                  <a:cubicBezTo>
                    <a:pt x="911" y="1"/>
                    <a:pt x="907" y="45"/>
                    <a:pt x="882" y="70"/>
                  </a:cubicBezTo>
                  <a:cubicBezTo>
                    <a:pt x="882" y="90"/>
                    <a:pt x="879" y="97"/>
                    <a:pt x="873" y="97"/>
                  </a:cubicBezTo>
                  <a:cubicBezTo>
                    <a:pt x="862" y="97"/>
                    <a:pt x="842" y="70"/>
                    <a:pt x="821" y="70"/>
                  </a:cubicBezTo>
                  <a:lnTo>
                    <a:pt x="548" y="70"/>
                  </a:lnTo>
                  <a:cubicBezTo>
                    <a:pt x="517" y="70"/>
                    <a:pt x="517" y="131"/>
                    <a:pt x="457" y="161"/>
                  </a:cubicBezTo>
                  <a:cubicBezTo>
                    <a:pt x="457" y="161"/>
                    <a:pt x="457" y="192"/>
                    <a:pt x="517" y="222"/>
                  </a:cubicBezTo>
                  <a:lnTo>
                    <a:pt x="517" y="313"/>
                  </a:lnTo>
                  <a:lnTo>
                    <a:pt x="517" y="374"/>
                  </a:lnTo>
                  <a:cubicBezTo>
                    <a:pt x="517" y="394"/>
                    <a:pt x="521" y="401"/>
                    <a:pt x="526" y="401"/>
                  </a:cubicBezTo>
                  <a:cubicBezTo>
                    <a:pt x="538" y="401"/>
                    <a:pt x="558" y="374"/>
                    <a:pt x="578" y="374"/>
                  </a:cubicBezTo>
                  <a:cubicBezTo>
                    <a:pt x="609" y="374"/>
                    <a:pt x="700" y="435"/>
                    <a:pt x="730" y="435"/>
                  </a:cubicBezTo>
                  <a:cubicBezTo>
                    <a:pt x="761" y="435"/>
                    <a:pt x="730" y="465"/>
                    <a:pt x="700" y="465"/>
                  </a:cubicBezTo>
                  <a:cubicBezTo>
                    <a:pt x="669" y="465"/>
                    <a:pt x="669" y="495"/>
                    <a:pt x="669" y="556"/>
                  </a:cubicBezTo>
                  <a:cubicBezTo>
                    <a:pt x="609" y="556"/>
                    <a:pt x="578" y="587"/>
                    <a:pt x="578" y="587"/>
                  </a:cubicBezTo>
                  <a:lnTo>
                    <a:pt x="548" y="647"/>
                  </a:lnTo>
                  <a:cubicBezTo>
                    <a:pt x="517" y="647"/>
                    <a:pt x="517" y="647"/>
                    <a:pt x="457" y="617"/>
                  </a:cubicBezTo>
                  <a:cubicBezTo>
                    <a:pt x="441" y="602"/>
                    <a:pt x="434" y="594"/>
                    <a:pt x="426" y="594"/>
                  </a:cubicBezTo>
                  <a:cubicBezTo>
                    <a:pt x="419" y="594"/>
                    <a:pt x="411" y="602"/>
                    <a:pt x="396" y="617"/>
                  </a:cubicBezTo>
                  <a:cubicBezTo>
                    <a:pt x="365" y="617"/>
                    <a:pt x="305" y="647"/>
                    <a:pt x="274" y="647"/>
                  </a:cubicBezTo>
                  <a:cubicBezTo>
                    <a:pt x="244" y="647"/>
                    <a:pt x="274" y="617"/>
                    <a:pt x="244" y="587"/>
                  </a:cubicBezTo>
                  <a:cubicBezTo>
                    <a:pt x="229" y="571"/>
                    <a:pt x="206" y="571"/>
                    <a:pt x="183" y="571"/>
                  </a:cubicBezTo>
                  <a:cubicBezTo>
                    <a:pt x="160" y="571"/>
                    <a:pt x="137" y="571"/>
                    <a:pt x="122" y="556"/>
                  </a:cubicBezTo>
                  <a:cubicBezTo>
                    <a:pt x="92" y="556"/>
                    <a:pt x="92" y="587"/>
                    <a:pt x="61" y="587"/>
                  </a:cubicBezTo>
                  <a:cubicBezTo>
                    <a:pt x="61" y="617"/>
                    <a:pt x="1" y="617"/>
                    <a:pt x="1" y="647"/>
                  </a:cubicBezTo>
                  <a:cubicBezTo>
                    <a:pt x="1" y="647"/>
                    <a:pt x="1" y="739"/>
                    <a:pt x="61" y="739"/>
                  </a:cubicBezTo>
                  <a:cubicBezTo>
                    <a:pt x="77" y="754"/>
                    <a:pt x="92" y="754"/>
                    <a:pt x="103" y="754"/>
                  </a:cubicBezTo>
                  <a:cubicBezTo>
                    <a:pt x="115" y="754"/>
                    <a:pt x="122" y="754"/>
                    <a:pt x="122" y="769"/>
                  </a:cubicBezTo>
                  <a:cubicBezTo>
                    <a:pt x="122" y="799"/>
                    <a:pt x="122" y="860"/>
                    <a:pt x="153" y="860"/>
                  </a:cubicBezTo>
                  <a:lnTo>
                    <a:pt x="244" y="891"/>
                  </a:lnTo>
                  <a:lnTo>
                    <a:pt x="213" y="921"/>
                  </a:lnTo>
                  <a:cubicBezTo>
                    <a:pt x="213" y="951"/>
                    <a:pt x="122" y="951"/>
                    <a:pt x="122" y="951"/>
                  </a:cubicBezTo>
                  <a:cubicBezTo>
                    <a:pt x="122" y="951"/>
                    <a:pt x="122" y="1012"/>
                    <a:pt x="153" y="1043"/>
                  </a:cubicBezTo>
                  <a:cubicBezTo>
                    <a:pt x="153" y="1073"/>
                    <a:pt x="213" y="1073"/>
                    <a:pt x="244" y="1073"/>
                  </a:cubicBezTo>
                  <a:cubicBezTo>
                    <a:pt x="274" y="1073"/>
                    <a:pt x="274" y="1103"/>
                    <a:pt x="305" y="1103"/>
                  </a:cubicBezTo>
                  <a:cubicBezTo>
                    <a:pt x="365" y="1103"/>
                    <a:pt x="365" y="1103"/>
                    <a:pt x="396" y="1073"/>
                  </a:cubicBezTo>
                  <a:cubicBezTo>
                    <a:pt x="426" y="1073"/>
                    <a:pt x="426" y="1073"/>
                    <a:pt x="426" y="1103"/>
                  </a:cubicBezTo>
                  <a:cubicBezTo>
                    <a:pt x="426" y="1103"/>
                    <a:pt x="426" y="1164"/>
                    <a:pt x="457" y="1164"/>
                  </a:cubicBezTo>
                  <a:cubicBezTo>
                    <a:pt x="517" y="1164"/>
                    <a:pt x="548" y="1103"/>
                    <a:pt x="578" y="1103"/>
                  </a:cubicBezTo>
                  <a:cubicBezTo>
                    <a:pt x="609" y="1103"/>
                    <a:pt x="609" y="1164"/>
                    <a:pt x="578" y="1195"/>
                  </a:cubicBezTo>
                  <a:cubicBezTo>
                    <a:pt x="563" y="1210"/>
                    <a:pt x="555" y="1210"/>
                    <a:pt x="552" y="1210"/>
                  </a:cubicBezTo>
                  <a:cubicBezTo>
                    <a:pt x="548" y="1210"/>
                    <a:pt x="548" y="1210"/>
                    <a:pt x="548" y="1225"/>
                  </a:cubicBezTo>
                  <a:lnTo>
                    <a:pt x="548" y="1316"/>
                  </a:lnTo>
                  <a:cubicBezTo>
                    <a:pt x="548" y="1347"/>
                    <a:pt x="517" y="1347"/>
                    <a:pt x="457" y="1347"/>
                  </a:cubicBezTo>
                  <a:cubicBezTo>
                    <a:pt x="426" y="1347"/>
                    <a:pt x="457" y="1407"/>
                    <a:pt x="457" y="1407"/>
                  </a:cubicBezTo>
                  <a:cubicBezTo>
                    <a:pt x="457" y="1468"/>
                    <a:pt x="517" y="1468"/>
                    <a:pt x="517" y="1499"/>
                  </a:cubicBezTo>
                  <a:cubicBezTo>
                    <a:pt x="517" y="1514"/>
                    <a:pt x="502" y="1514"/>
                    <a:pt x="487" y="1514"/>
                  </a:cubicBezTo>
                  <a:cubicBezTo>
                    <a:pt x="472" y="1514"/>
                    <a:pt x="457" y="1514"/>
                    <a:pt x="457" y="1529"/>
                  </a:cubicBezTo>
                  <a:lnTo>
                    <a:pt x="457" y="1620"/>
                  </a:lnTo>
                  <a:cubicBezTo>
                    <a:pt x="457" y="1630"/>
                    <a:pt x="453" y="1634"/>
                    <a:pt x="448" y="1634"/>
                  </a:cubicBezTo>
                  <a:cubicBezTo>
                    <a:pt x="436" y="1634"/>
                    <a:pt x="416" y="1620"/>
                    <a:pt x="396" y="1620"/>
                  </a:cubicBezTo>
                  <a:cubicBezTo>
                    <a:pt x="365" y="1620"/>
                    <a:pt x="365" y="1620"/>
                    <a:pt x="365" y="1651"/>
                  </a:cubicBezTo>
                  <a:lnTo>
                    <a:pt x="365" y="1772"/>
                  </a:lnTo>
                  <a:cubicBezTo>
                    <a:pt x="305" y="1802"/>
                    <a:pt x="305" y="1802"/>
                    <a:pt x="365" y="1833"/>
                  </a:cubicBezTo>
                  <a:cubicBezTo>
                    <a:pt x="396" y="1833"/>
                    <a:pt x="457" y="1924"/>
                    <a:pt x="457" y="1924"/>
                  </a:cubicBezTo>
                  <a:cubicBezTo>
                    <a:pt x="457" y="1924"/>
                    <a:pt x="517" y="1954"/>
                    <a:pt x="548" y="1954"/>
                  </a:cubicBezTo>
                  <a:lnTo>
                    <a:pt x="730" y="1954"/>
                  </a:lnTo>
                  <a:cubicBezTo>
                    <a:pt x="821" y="1954"/>
                    <a:pt x="761" y="1985"/>
                    <a:pt x="821" y="2015"/>
                  </a:cubicBezTo>
                  <a:cubicBezTo>
                    <a:pt x="831" y="2034"/>
                    <a:pt x="840" y="2041"/>
                    <a:pt x="851" y="2041"/>
                  </a:cubicBezTo>
                  <a:cubicBezTo>
                    <a:pt x="876" y="2041"/>
                    <a:pt x="910" y="2006"/>
                    <a:pt x="973" y="1985"/>
                  </a:cubicBezTo>
                  <a:cubicBezTo>
                    <a:pt x="1004" y="1954"/>
                    <a:pt x="1019" y="1947"/>
                    <a:pt x="1027" y="1947"/>
                  </a:cubicBezTo>
                  <a:cubicBezTo>
                    <a:pt x="1034" y="1947"/>
                    <a:pt x="1034" y="1954"/>
                    <a:pt x="1034" y="1954"/>
                  </a:cubicBezTo>
                  <a:lnTo>
                    <a:pt x="1186" y="1863"/>
                  </a:lnTo>
                  <a:cubicBezTo>
                    <a:pt x="1216" y="1833"/>
                    <a:pt x="1277" y="1833"/>
                    <a:pt x="1277" y="1833"/>
                  </a:cubicBezTo>
                  <a:lnTo>
                    <a:pt x="1429" y="1833"/>
                  </a:lnTo>
                  <a:cubicBezTo>
                    <a:pt x="1460" y="1833"/>
                    <a:pt x="1490" y="1802"/>
                    <a:pt x="1520" y="1772"/>
                  </a:cubicBezTo>
                  <a:cubicBezTo>
                    <a:pt x="1581" y="1711"/>
                    <a:pt x="1612" y="1711"/>
                    <a:pt x="1612" y="1711"/>
                  </a:cubicBezTo>
                  <a:cubicBezTo>
                    <a:pt x="1612" y="1711"/>
                    <a:pt x="1631" y="1706"/>
                    <a:pt x="1658" y="1706"/>
                  </a:cubicBezTo>
                  <a:cubicBezTo>
                    <a:pt x="1699" y="1706"/>
                    <a:pt x="1758" y="1717"/>
                    <a:pt x="1794" y="1772"/>
                  </a:cubicBezTo>
                  <a:cubicBezTo>
                    <a:pt x="1806" y="1776"/>
                    <a:pt x="1818" y="1778"/>
                    <a:pt x="1828" y="1778"/>
                  </a:cubicBezTo>
                  <a:cubicBezTo>
                    <a:pt x="1893" y="1778"/>
                    <a:pt x="1920" y="1703"/>
                    <a:pt x="1946" y="1651"/>
                  </a:cubicBezTo>
                  <a:cubicBezTo>
                    <a:pt x="1976" y="1620"/>
                    <a:pt x="1946" y="1529"/>
                    <a:pt x="1946" y="1499"/>
                  </a:cubicBezTo>
                  <a:cubicBezTo>
                    <a:pt x="1946" y="1407"/>
                    <a:pt x="1976" y="1407"/>
                    <a:pt x="1976" y="1316"/>
                  </a:cubicBezTo>
                  <a:cubicBezTo>
                    <a:pt x="1794" y="1195"/>
                    <a:pt x="1764" y="1164"/>
                    <a:pt x="1733" y="1103"/>
                  </a:cubicBezTo>
                  <a:cubicBezTo>
                    <a:pt x="1672" y="1073"/>
                    <a:pt x="1733" y="1073"/>
                    <a:pt x="1642" y="1012"/>
                  </a:cubicBezTo>
                  <a:cubicBezTo>
                    <a:pt x="1581" y="951"/>
                    <a:pt x="1642" y="1012"/>
                    <a:pt x="1642" y="921"/>
                  </a:cubicBezTo>
                  <a:cubicBezTo>
                    <a:pt x="1642" y="830"/>
                    <a:pt x="1612" y="830"/>
                    <a:pt x="1520" y="830"/>
                  </a:cubicBezTo>
                  <a:cubicBezTo>
                    <a:pt x="1460" y="830"/>
                    <a:pt x="1460" y="708"/>
                    <a:pt x="1460" y="708"/>
                  </a:cubicBezTo>
                  <a:cubicBezTo>
                    <a:pt x="1460" y="688"/>
                    <a:pt x="1473" y="681"/>
                    <a:pt x="1492" y="681"/>
                  </a:cubicBezTo>
                  <a:cubicBezTo>
                    <a:pt x="1531" y="681"/>
                    <a:pt x="1591" y="708"/>
                    <a:pt x="1612" y="708"/>
                  </a:cubicBezTo>
                  <a:cubicBezTo>
                    <a:pt x="1642" y="708"/>
                    <a:pt x="1642" y="647"/>
                    <a:pt x="1642" y="617"/>
                  </a:cubicBezTo>
                  <a:cubicBezTo>
                    <a:pt x="1642" y="587"/>
                    <a:pt x="1672" y="587"/>
                    <a:pt x="1764" y="526"/>
                  </a:cubicBezTo>
                  <a:cubicBezTo>
                    <a:pt x="1794" y="495"/>
                    <a:pt x="1764" y="465"/>
                    <a:pt x="1794" y="374"/>
                  </a:cubicBezTo>
                  <a:lnTo>
                    <a:pt x="1794" y="313"/>
                  </a:lnTo>
                  <a:cubicBezTo>
                    <a:pt x="1794" y="283"/>
                    <a:pt x="1672" y="283"/>
                    <a:pt x="1672" y="283"/>
                  </a:cubicBezTo>
                  <a:cubicBezTo>
                    <a:pt x="1642" y="283"/>
                    <a:pt x="1612" y="222"/>
                    <a:pt x="1612" y="192"/>
                  </a:cubicBezTo>
                  <a:cubicBezTo>
                    <a:pt x="1612" y="161"/>
                    <a:pt x="1520" y="161"/>
                    <a:pt x="1490" y="161"/>
                  </a:cubicBezTo>
                  <a:cubicBezTo>
                    <a:pt x="1460" y="161"/>
                    <a:pt x="1460" y="131"/>
                    <a:pt x="1460" y="70"/>
                  </a:cubicBezTo>
                  <a:cubicBezTo>
                    <a:pt x="1460" y="40"/>
                    <a:pt x="1368" y="9"/>
                    <a:pt x="1338" y="9"/>
                  </a:cubicBezTo>
                  <a:cubicBezTo>
                    <a:pt x="1308" y="9"/>
                    <a:pt x="1216" y="9"/>
                    <a:pt x="1216" y="40"/>
                  </a:cubicBezTo>
                  <a:cubicBezTo>
                    <a:pt x="1186" y="40"/>
                    <a:pt x="1186" y="40"/>
                    <a:pt x="1125" y="70"/>
                  </a:cubicBezTo>
                  <a:cubicBezTo>
                    <a:pt x="1064" y="70"/>
                    <a:pt x="1064" y="40"/>
                    <a:pt x="1064" y="40"/>
                  </a:cubicBezTo>
                  <a:cubicBezTo>
                    <a:pt x="1064" y="40"/>
                    <a:pt x="1004" y="9"/>
                    <a:pt x="973" y="9"/>
                  </a:cubicBezTo>
                  <a:cubicBezTo>
                    <a:pt x="962" y="3"/>
                    <a:pt x="952" y="1"/>
                    <a:pt x="944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14286000" y="2586975"/>
              <a:ext cx="22075" cy="33475"/>
            </a:xfrm>
            <a:custGeom>
              <a:rect b="b" l="l" r="r" t="t"/>
              <a:pathLst>
                <a:path extrusionOk="0" h="1339" w="883">
                  <a:moveTo>
                    <a:pt x="365" y="1"/>
                  </a:moveTo>
                  <a:cubicBezTo>
                    <a:pt x="335" y="1"/>
                    <a:pt x="335" y="31"/>
                    <a:pt x="305" y="31"/>
                  </a:cubicBezTo>
                  <a:cubicBezTo>
                    <a:pt x="274" y="31"/>
                    <a:pt x="305" y="61"/>
                    <a:pt x="274" y="92"/>
                  </a:cubicBezTo>
                  <a:cubicBezTo>
                    <a:pt x="213" y="153"/>
                    <a:pt x="213" y="153"/>
                    <a:pt x="183" y="153"/>
                  </a:cubicBezTo>
                  <a:cubicBezTo>
                    <a:pt x="153" y="153"/>
                    <a:pt x="153" y="153"/>
                    <a:pt x="122" y="183"/>
                  </a:cubicBezTo>
                  <a:cubicBezTo>
                    <a:pt x="61" y="183"/>
                    <a:pt x="61" y="213"/>
                    <a:pt x="31" y="213"/>
                  </a:cubicBezTo>
                  <a:cubicBezTo>
                    <a:pt x="1" y="213"/>
                    <a:pt x="1" y="305"/>
                    <a:pt x="1" y="305"/>
                  </a:cubicBezTo>
                  <a:cubicBezTo>
                    <a:pt x="1" y="335"/>
                    <a:pt x="1" y="335"/>
                    <a:pt x="31" y="365"/>
                  </a:cubicBezTo>
                  <a:cubicBezTo>
                    <a:pt x="61" y="365"/>
                    <a:pt x="61" y="365"/>
                    <a:pt x="61" y="426"/>
                  </a:cubicBezTo>
                  <a:lnTo>
                    <a:pt x="61" y="487"/>
                  </a:lnTo>
                  <a:cubicBezTo>
                    <a:pt x="61" y="517"/>
                    <a:pt x="61" y="517"/>
                    <a:pt x="122" y="517"/>
                  </a:cubicBezTo>
                  <a:cubicBezTo>
                    <a:pt x="153" y="578"/>
                    <a:pt x="153" y="609"/>
                    <a:pt x="153" y="639"/>
                  </a:cubicBezTo>
                  <a:cubicBezTo>
                    <a:pt x="153" y="669"/>
                    <a:pt x="122" y="730"/>
                    <a:pt x="153" y="730"/>
                  </a:cubicBezTo>
                  <a:cubicBezTo>
                    <a:pt x="183" y="730"/>
                    <a:pt x="213" y="761"/>
                    <a:pt x="213" y="791"/>
                  </a:cubicBezTo>
                  <a:cubicBezTo>
                    <a:pt x="213" y="821"/>
                    <a:pt x="274" y="821"/>
                    <a:pt x="274" y="882"/>
                  </a:cubicBezTo>
                  <a:cubicBezTo>
                    <a:pt x="274" y="913"/>
                    <a:pt x="213" y="943"/>
                    <a:pt x="213" y="943"/>
                  </a:cubicBezTo>
                  <a:cubicBezTo>
                    <a:pt x="213" y="973"/>
                    <a:pt x="274" y="973"/>
                    <a:pt x="213" y="1034"/>
                  </a:cubicBezTo>
                  <a:cubicBezTo>
                    <a:pt x="213" y="1065"/>
                    <a:pt x="183" y="1065"/>
                    <a:pt x="213" y="1095"/>
                  </a:cubicBezTo>
                  <a:cubicBezTo>
                    <a:pt x="213" y="1125"/>
                    <a:pt x="213" y="1186"/>
                    <a:pt x="274" y="1186"/>
                  </a:cubicBezTo>
                  <a:cubicBezTo>
                    <a:pt x="274" y="1186"/>
                    <a:pt x="274" y="1217"/>
                    <a:pt x="305" y="1217"/>
                  </a:cubicBezTo>
                  <a:cubicBezTo>
                    <a:pt x="335" y="1217"/>
                    <a:pt x="335" y="1217"/>
                    <a:pt x="365" y="1247"/>
                  </a:cubicBezTo>
                  <a:cubicBezTo>
                    <a:pt x="365" y="1277"/>
                    <a:pt x="365" y="1338"/>
                    <a:pt x="426" y="1338"/>
                  </a:cubicBezTo>
                  <a:lnTo>
                    <a:pt x="517" y="1338"/>
                  </a:lnTo>
                  <a:cubicBezTo>
                    <a:pt x="578" y="1338"/>
                    <a:pt x="609" y="1338"/>
                    <a:pt x="609" y="1277"/>
                  </a:cubicBezTo>
                  <a:cubicBezTo>
                    <a:pt x="639" y="1247"/>
                    <a:pt x="578" y="1217"/>
                    <a:pt x="609" y="1217"/>
                  </a:cubicBezTo>
                  <a:cubicBezTo>
                    <a:pt x="639" y="1186"/>
                    <a:pt x="639" y="1186"/>
                    <a:pt x="669" y="1186"/>
                  </a:cubicBezTo>
                  <a:lnTo>
                    <a:pt x="791" y="1186"/>
                  </a:lnTo>
                  <a:cubicBezTo>
                    <a:pt x="821" y="1186"/>
                    <a:pt x="882" y="1186"/>
                    <a:pt x="882" y="1125"/>
                  </a:cubicBezTo>
                  <a:cubicBezTo>
                    <a:pt x="882" y="1095"/>
                    <a:pt x="821" y="1095"/>
                    <a:pt x="821" y="1065"/>
                  </a:cubicBezTo>
                  <a:lnTo>
                    <a:pt x="821" y="943"/>
                  </a:lnTo>
                  <a:lnTo>
                    <a:pt x="821" y="821"/>
                  </a:lnTo>
                  <a:lnTo>
                    <a:pt x="821" y="761"/>
                  </a:lnTo>
                  <a:cubicBezTo>
                    <a:pt x="821" y="730"/>
                    <a:pt x="821" y="730"/>
                    <a:pt x="791" y="669"/>
                  </a:cubicBezTo>
                  <a:cubicBezTo>
                    <a:pt x="791" y="669"/>
                    <a:pt x="760" y="669"/>
                    <a:pt x="760" y="639"/>
                  </a:cubicBezTo>
                  <a:cubicBezTo>
                    <a:pt x="760" y="632"/>
                    <a:pt x="759" y="630"/>
                    <a:pt x="757" y="630"/>
                  </a:cubicBezTo>
                  <a:cubicBezTo>
                    <a:pt x="753" y="630"/>
                    <a:pt x="748" y="637"/>
                    <a:pt x="747" y="637"/>
                  </a:cubicBezTo>
                  <a:cubicBezTo>
                    <a:pt x="746" y="637"/>
                    <a:pt x="749" y="631"/>
                    <a:pt x="760" y="609"/>
                  </a:cubicBezTo>
                  <a:cubicBezTo>
                    <a:pt x="669" y="426"/>
                    <a:pt x="669" y="426"/>
                    <a:pt x="669" y="365"/>
                  </a:cubicBezTo>
                  <a:cubicBezTo>
                    <a:pt x="669" y="350"/>
                    <a:pt x="669" y="350"/>
                    <a:pt x="665" y="350"/>
                  </a:cubicBezTo>
                  <a:cubicBezTo>
                    <a:pt x="662" y="350"/>
                    <a:pt x="654" y="350"/>
                    <a:pt x="639" y="335"/>
                  </a:cubicBezTo>
                  <a:cubicBezTo>
                    <a:pt x="639" y="305"/>
                    <a:pt x="639" y="305"/>
                    <a:pt x="609" y="274"/>
                  </a:cubicBezTo>
                  <a:cubicBezTo>
                    <a:pt x="609" y="244"/>
                    <a:pt x="601" y="244"/>
                    <a:pt x="593" y="244"/>
                  </a:cubicBezTo>
                  <a:cubicBezTo>
                    <a:pt x="586" y="244"/>
                    <a:pt x="578" y="244"/>
                    <a:pt x="578" y="213"/>
                  </a:cubicBezTo>
                  <a:cubicBezTo>
                    <a:pt x="517" y="183"/>
                    <a:pt x="517" y="183"/>
                    <a:pt x="517" y="153"/>
                  </a:cubicBezTo>
                  <a:cubicBezTo>
                    <a:pt x="517" y="92"/>
                    <a:pt x="457" y="61"/>
                    <a:pt x="457" y="61"/>
                  </a:cubicBezTo>
                  <a:cubicBezTo>
                    <a:pt x="457" y="31"/>
                    <a:pt x="426" y="1"/>
                    <a:pt x="426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14285250" y="2563425"/>
              <a:ext cx="10650" cy="21975"/>
            </a:xfrm>
            <a:custGeom>
              <a:rect b="b" l="l" r="r" t="t"/>
              <a:pathLst>
                <a:path extrusionOk="0" h="879" w="426">
                  <a:moveTo>
                    <a:pt x="213" y="0"/>
                  </a:moveTo>
                  <a:cubicBezTo>
                    <a:pt x="213" y="0"/>
                    <a:pt x="243" y="92"/>
                    <a:pt x="183" y="152"/>
                  </a:cubicBezTo>
                  <a:cubicBezTo>
                    <a:pt x="61" y="213"/>
                    <a:pt x="91" y="213"/>
                    <a:pt x="61" y="244"/>
                  </a:cubicBezTo>
                  <a:lnTo>
                    <a:pt x="0" y="335"/>
                  </a:lnTo>
                  <a:lnTo>
                    <a:pt x="0" y="456"/>
                  </a:lnTo>
                  <a:cubicBezTo>
                    <a:pt x="0" y="456"/>
                    <a:pt x="61" y="487"/>
                    <a:pt x="61" y="517"/>
                  </a:cubicBezTo>
                  <a:lnTo>
                    <a:pt x="61" y="608"/>
                  </a:lnTo>
                  <a:cubicBezTo>
                    <a:pt x="61" y="639"/>
                    <a:pt x="61" y="669"/>
                    <a:pt x="91" y="700"/>
                  </a:cubicBezTo>
                  <a:cubicBezTo>
                    <a:pt x="91" y="760"/>
                    <a:pt x="183" y="760"/>
                    <a:pt x="183" y="791"/>
                  </a:cubicBezTo>
                  <a:cubicBezTo>
                    <a:pt x="183" y="821"/>
                    <a:pt x="183" y="852"/>
                    <a:pt x="213" y="852"/>
                  </a:cubicBezTo>
                  <a:cubicBezTo>
                    <a:pt x="233" y="852"/>
                    <a:pt x="267" y="879"/>
                    <a:pt x="296" y="879"/>
                  </a:cubicBezTo>
                  <a:cubicBezTo>
                    <a:pt x="311" y="879"/>
                    <a:pt x="324" y="872"/>
                    <a:pt x="335" y="852"/>
                  </a:cubicBezTo>
                  <a:cubicBezTo>
                    <a:pt x="350" y="836"/>
                    <a:pt x="365" y="836"/>
                    <a:pt x="376" y="836"/>
                  </a:cubicBezTo>
                  <a:cubicBezTo>
                    <a:pt x="388" y="836"/>
                    <a:pt x="395" y="836"/>
                    <a:pt x="395" y="821"/>
                  </a:cubicBezTo>
                  <a:cubicBezTo>
                    <a:pt x="395" y="791"/>
                    <a:pt x="426" y="700"/>
                    <a:pt x="395" y="669"/>
                  </a:cubicBezTo>
                  <a:cubicBezTo>
                    <a:pt x="365" y="639"/>
                    <a:pt x="365" y="639"/>
                    <a:pt x="365" y="608"/>
                  </a:cubicBezTo>
                  <a:cubicBezTo>
                    <a:pt x="365" y="548"/>
                    <a:pt x="395" y="548"/>
                    <a:pt x="395" y="517"/>
                  </a:cubicBezTo>
                  <a:lnTo>
                    <a:pt x="395" y="396"/>
                  </a:lnTo>
                  <a:cubicBezTo>
                    <a:pt x="395" y="365"/>
                    <a:pt x="365" y="335"/>
                    <a:pt x="365" y="335"/>
                  </a:cubicBezTo>
                  <a:cubicBezTo>
                    <a:pt x="365" y="335"/>
                    <a:pt x="335" y="244"/>
                    <a:pt x="335" y="213"/>
                  </a:cubicBezTo>
                  <a:lnTo>
                    <a:pt x="335" y="152"/>
                  </a:lnTo>
                  <a:lnTo>
                    <a:pt x="335" y="61"/>
                  </a:lnTo>
                  <a:cubicBezTo>
                    <a:pt x="335" y="31"/>
                    <a:pt x="243" y="0"/>
                    <a:pt x="213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14330825" y="2624975"/>
              <a:ext cx="27400" cy="20125"/>
            </a:xfrm>
            <a:custGeom>
              <a:rect b="b" l="l" r="r" t="t"/>
              <a:pathLst>
                <a:path extrusionOk="0" h="805" w="1096">
                  <a:moveTo>
                    <a:pt x="244" y="0"/>
                  </a:moveTo>
                  <a:cubicBezTo>
                    <a:pt x="214" y="0"/>
                    <a:pt x="214" y="31"/>
                    <a:pt x="183" y="61"/>
                  </a:cubicBezTo>
                  <a:cubicBezTo>
                    <a:pt x="183" y="122"/>
                    <a:pt x="92" y="122"/>
                    <a:pt x="92" y="122"/>
                  </a:cubicBezTo>
                  <a:cubicBezTo>
                    <a:pt x="92" y="122"/>
                    <a:pt x="62" y="152"/>
                    <a:pt x="31" y="152"/>
                  </a:cubicBezTo>
                  <a:cubicBezTo>
                    <a:pt x="1" y="152"/>
                    <a:pt x="1" y="183"/>
                    <a:pt x="1" y="213"/>
                  </a:cubicBezTo>
                  <a:cubicBezTo>
                    <a:pt x="1" y="274"/>
                    <a:pt x="31" y="304"/>
                    <a:pt x="62" y="304"/>
                  </a:cubicBezTo>
                  <a:cubicBezTo>
                    <a:pt x="92" y="335"/>
                    <a:pt x="92" y="335"/>
                    <a:pt x="153" y="335"/>
                  </a:cubicBezTo>
                  <a:lnTo>
                    <a:pt x="214" y="335"/>
                  </a:lnTo>
                  <a:cubicBezTo>
                    <a:pt x="244" y="335"/>
                    <a:pt x="244" y="426"/>
                    <a:pt x="305" y="426"/>
                  </a:cubicBezTo>
                  <a:lnTo>
                    <a:pt x="366" y="487"/>
                  </a:lnTo>
                  <a:cubicBezTo>
                    <a:pt x="396" y="517"/>
                    <a:pt x="487" y="578"/>
                    <a:pt x="518" y="578"/>
                  </a:cubicBezTo>
                  <a:cubicBezTo>
                    <a:pt x="548" y="608"/>
                    <a:pt x="548" y="608"/>
                    <a:pt x="639" y="608"/>
                  </a:cubicBezTo>
                  <a:cubicBezTo>
                    <a:pt x="700" y="608"/>
                    <a:pt x="670" y="608"/>
                    <a:pt x="700" y="639"/>
                  </a:cubicBezTo>
                  <a:cubicBezTo>
                    <a:pt x="761" y="639"/>
                    <a:pt x="761" y="669"/>
                    <a:pt x="791" y="730"/>
                  </a:cubicBezTo>
                  <a:lnTo>
                    <a:pt x="852" y="791"/>
                  </a:lnTo>
                  <a:cubicBezTo>
                    <a:pt x="872" y="801"/>
                    <a:pt x="886" y="804"/>
                    <a:pt x="896" y="804"/>
                  </a:cubicBezTo>
                  <a:cubicBezTo>
                    <a:pt x="916" y="804"/>
                    <a:pt x="923" y="791"/>
                    <a:pt x="943" y="791"/>
                  </a:cubicBezTo>
                  <a:lnTo>
                    <a:pt x="1065" y="791"/>
                  </a:lnTo>
                  <a:cubicBezTo>
                    <a:pt x="1095" y="791"/>
                    <a:pt x="1065" y="760"/>
                    <a:pt x="1065" y="730"/>
                  </a:cubicBezTo>
                  <a:lnTo>
                    <a:pt x="1065" y="608"/>
                  </a:lnTo>
                  <a:cubicBezTo>
                    <a:pt x="1065" y="517"/>
                    <a:pt x="1004" y="517"/>
                    <a:pt x="1004" y="487"/>
                  </a:cubicBezTo>
                  <a:cubicBezTo>
                    <a:pt x="974" y="456"/>
                    <a:pt x="1004" y="456"/>
                    <a:pt x="974" y="426"/>
                  </a:cubicBezTo>
                  <a:cubicBezTo>
                    <a:pt x="943" y="365"/>
                    <a:pt x="974" y="365"/>
                    <a:pt x="974" y="335"/>
                  </a:cubicBezTo>
                  <a:lnTo>
                    <a:pt x="974" y="213"/>
                  </a:lnTo>
                  <a:lnTo>
                    <a:pt x="974" y="122"/>
                  </a:lnTo>
                  <a:cubicBezTo>
                    <a:pt x="978" y="126"/>
                    <a:pt x="982" y="128"/>
                    <a:pt x="985" y="128"/>
                  </a:cubicBezTo>
                  <a:cubicBezTo>
                    <a:pt x="1004" y="128"/>
                    <a:pt x="1004" y="61"/>
                    <a:pt x="1004" y="61"/>
                  </a:cubicBezTo>
                  <a:cubicBezTo>
                    <a:pt x="974" y="61"/>
                    <a:pt x="913" y="31"/>
                    <a:pt x="852" y="31"/>
                  </a:cubicBezTo>
                  <a:lnTo>
                    <a:pt x="791" y="31"/>
                  </a:lnTo>
                  <a:lnTo>
                    <a:pt x="700" y="61"/>
                  </a:lnTo>
                  <a:cubicBezTo>
                    <a:pt x="700" y="61"/>
                    <a:pt x="639" y="122"/>
                    <a:pt x="578" y="122"/>
                  </a:cubicBezTo>
                  <a:lnTo>
                    <a:pt x="487" y="122"/>
                  </a:lnTo>
                  <a:cubicBezTo>
                    <a:pt x="457" y="122"/>
                    <a:pt x="396" y="61"/>
                    <a:pt x="366" y="31"/>
                  </a:cubicBezTo>
                  <a:cubicBezTo>
                    <a:pt x="335" y="0"/>
                    <a:pt x="305" y="0"/>
                    <a:pt x="24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14081600" y="2375725"/>
              <a:ext cx="9900" cy="8300"/>
            </a:xfrm>
            <a:custGeom>
              <a:rect b="b" l="l" r="r" t="t"/>
              <a:pathLst>
                <a:path extrusionOk="0" h="332" w="396">
                  <a:moveTo>
                    <a:pt x="31" y="1"/>
                  </a:moveTo>
                  <a:lnTo>
                    <a:pt x="0" y="62"/>
                  </a:lnTo>
                  <a:lnTo>
                    <a:pt x="0" y="153"/>
                  </a:lnTo>
                  <a:cubicBezTo>
                    <a:pt x="0" y="213"/>
                    <a:pt x="31" y="213"/>
                    <a:pt x="91" y="213"/>
                  </a:cubicBezTo>
                  <a:cubicBezTo>
                    <a:pt x="122" y="213"/>
                    <a:pt x="122" y="213"/>
                    <a:pt x="122" y="244"/>
                  </a:cubicBezTo>
                  <a:lnTo>
                    <a:pt x="122" y="305"/>
                  </a:lnTo>
                  <a:cubicBezTo>
                    <a:pt x="122" y="325"/>
                    <a:pt x="128" y="332"/>
                    <a:pt x="137" y="332"/>
                  </a:cubicBezTo>
                  <a:cubicBezTo>
                    <a:pt x="156" y="332"/>
                    <a:pt x="183" y="305"/>
                    <a:pt x="183" y="305"/>
                  </a:cubicBezTo>
                  <a:lnTo>
                    <a:pt x="334" y="305"/>
                  </a:lnTo>
                  <a:cubicBezTo>
                    <a:pt x="395" y="305"/>
                    <a:pt x="334" y="244"/>
                    <a:pt x="334" y="213"/>
                  </a:cubicBezTo>
                  <a:cubicBezTo>
                    <a:pt x="319" y="183"/>
                    <a:pt x="312" y="168"/>
                    <a:pt x="308" y="168"/>
                  </a:cubicBezTo>
                  <a:cubicBezTo>
                    <a:pt x="304" y="168"/>
                    <a:pt x="304" y="183"/>
                    <a:pt x="304" y="213"/>
                  </a:cubicBezTo>
                  <a:cubicBezTo>
                    <a:pt x="304" y="213"/>
                    <a:pt x="274" y="153"/>
                    <a:pt x="243" y="153"/>
                  </a:cubicBezTo>
                  <a:cubicBezTo>
                    <a:pt x="183" y="153"/>
                    <a:pt x="152" y="122"/>
                    <a:pt x="152" y="92"/>
                  </a:cubicBezTo>
                  <a:cubicBezTo>
                    <a:pt x="152" y="62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14072475" y="2364325"/>
              <a:ext cx="9900" cy="10675"/>
            </a:xfrm>
            <a:custGeom>
              <a:rect b="b" l="l" r="r" t="t"/>
              <a:pathLst>
                <a:path extrusionOk="0" h="427" w="396">
                  <a:moveTo>
                    <a:pt x="365" y="1"/>
                  </a:moveTo>
                  <a:cubicBezTo>
                    <a:pt x="335" y="1"/>
                    <a:pt x="304" y="1"/>
                    <a:pt x="244" y="62"/>
                  </a:cubicBezTo>
                  <a:cubicBezTo>
                    <a:pt x="213" y="62"/>
                    <a:pt x="244" y="122"/>
                    <a:pt x="183" y="122"/>
                  </a:cubicBezTo>
                  <a:cubicBezTo>
                    <a:pt x="92" y="153"/>
                    <a:pt x="92" y="214"/>
                    <a:pt x="61" y="214"/>
                  </a:cubicBezTo>
                  <a:cubicBezTo>
                    <a:pt x="31" y="214"/>
                    <a:pt x="31" y="214"/>
                    <a:pt x="31" y="244"/>
                  </a:cubicBezTo>
                  <a:cubicBezTo>
                    <a:pt x="31" y="274"/>
                    <a:pt x="0" y="305"/>
                    <a:pt x="0" y="305"/>
                  </a:cubicBezTo>
                  <a:cubicBezTo>
                    <a:pt x="31" y="305"/>
                    <a:pt x="152" y="305"/>
                    <a:pt x="92" y="366"/>
                  </a:cubicBezTo>
                  <a:cubicBezTo>
                    <a:pt x="61" y="396"/>
                    <a:pt x="92" y="426"/>
                    <a:pt x="183" y="426"/>
                  </a:cubicBezTo>
                  <a:cubicBezTo>
                    <a:pt x="213" y="426"/>
                    <a:pt x="304" y="396"/>
                    <a:pt x="304" y="366"/>
                  </a:cubicBezTo>
                  <a:cubicBezTo>
                    <a:pt x="304" y="305"/>
                    <a:pt x="304" y="305"/>
                    <a:pt x="335" y="305"/>
                  </a:cubicBezTo>
                  <a:cubicBezTo>
                    <a:pt x="335" y="305"/>
                    <a:pt x="396" y="274"/>
                    <a:pt x="396" y="244"/>
                  </a:cubicBezTo>
                  <a:lnTo>
                    <a:pt x="396" y="214"/>
                  </a:lnTo>
                  <a:lnTo>
                    <a:pt x="396" y="122"/>
                  </a:lnTo>
                  <a:cubicBezTo>
                    <a:pt x="396" y="92"/>
                    <a:pt x="396" y="62"/>
                    <a:pt x="365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14154550" y="2290625"/>
              <a:ext cx="114750" cy="124275"/>
            </a:xfrm>
            <a:custGeom>
              <a:rect b="b" l="l" r="r" t="t"/>
              <a:pathLst>
                <a:path extrusionOk="0" h="4971" w="4590">
                  <a:moveTo>
                    <a:pt x="274" y="0"/>
                  </a:moveTo>
                  <a:cubicBezTo>
                    <a:pt x="578" y="122"/>
                    <a:pt x="578" y="152"/>
                    <a:pt x="578" y="183"/>
                  </a:cubicBezTo>
                  <a:lnTo>
                    <a:pt x="578" y="274"/>
                  </a:lnTo>
                  <a:cubicBezTo>
                    <a:pt x="578" y="304"/>
                    <a:pt x="578" y="304"/>
                    <a:pt x="608" y="335"/>
                  </a:cubicBezTo>
                  <a:cubicBezTo>
                    <a:pt x="638" y="365"/>
                    <a:pt x="608" y="365"/>
                    <a:pt x="608" y="426"/>
                  </a:cubicBezTo>
                  <a:cubicBezTo>
                    <a:pt x="578" y="456"/>
                    <a:pt x="608" y="456"/>
                    <a:pt x="578" y="487"/>
                  </a:cubicBezTo>
                  <a:cubicBezTo>
                    <a:pt x="568" y="497"/>
                    <a:pt x="557" y="500"/>
                    <a:pt x="546" y="500"/>
                  </a:cubicBezTo>
                  <a:cubicBezTo>
                    <a:pt x="524" y="500"/>
                    <a:pt x="497" y="487"/>
                    <a:pt x="456" y="487"/>
                  </a:cubicBezTo>
                  <a:cubicBezTo>
                    <a:pt x="426" y="487"/>
                    <a:pt x="456" y="517"/>
                    <a:pt x="456" y="608"/>
                  </a:cubicBezTo>
                  <a:cubicBezTo>
                    <a:pt x="456" y="639"/>
                    <a:pt x="395" y="639"/>
                    <a:pt x="395" y="639"/>
                  </a:cubicBezTo>
                  <a:lnTo>
                    <a:pt x="395" y="760"/>
                  </a:lnTo>
                  <a:cubicBezTo>
                    <a:pt x="395" y="791"/>
                    <a:pt x="365" y="791"/>
                    <a:pt x="304" y="791"/>
                  </a:cubicBezTo>
                  <a:cubicBezTo>
                    <a:pt x="274" y="791"/>
                    <a:pt x="274" y="791"/>
                    <a:pt x="243" y="760"/>
                  </a:cubicBezTo>
                  <a:cubicBezTo>
                    <a:pt x="213" y="730"/>
                    <a:pt x="152" y="730"/>
                    <a:pt x="152" y="730"/>
                  </a:cubicBezTo>
                  <a:lnTo>
                    <a:pt x="152" y="791"/>
                  </a:lnTo>
                  <a:cubicBezTo>
                    <a:pt x="152" y="821"/>
                    <a:pt x="243" y="821"/>
                    <a:pt x="243" y="821"/>
                  </a:cubicBezTo>
                  <a:lnTo>
                    <a:pt x="395" y="821"/>
                  </a:lnTo>
                  <a:cubicBezTo>
                    <a:pt x="426" y="821"/>
                    <a:pt x="426" y="912"/>
                    <a:pt x="426" y="912"/>
                  </a:cubicBezTo>
                  <a:cubicBezTo>
                    <a:pt x="426" y="912"/>
                    <a:pt x="395" y="943"/>
                    <a:pt x="334" y="943"/>
                  </a:cubicBezTo>
                  <a:lnTo>
                    <a:pt x="152" y="943"/>
                  </a:lnTo>
                  <a:cubicBezTo>
                    <a:pt x="152" y="943"/>
                    <a:pt x="122" y="973"/>
                    <a:pt x="122" y="1034"/>
                  </a:cubicBezTo>
                  <a:cubicBezTo>
                    <a:pt x="122" y="1064"/>
                    <a:pt x="213" y="1095"/>
                    <a:pt x="152" y="1125"/>
                  </a:cubicBezTo>
                  <a:lnTo>
                    <a:pt x="31" y="1125"/>
                  </a:lnTo>
                  <a:cubicBezTo>
                    <a:pt x="0" y="1125"/>
                    <a:pt x="31" y="1186"/>
                    <a:pt x="31" y="1216"/>
                  </a:cubicBezTo>
                  <a:cubicBezTo>
                    <a:pt x="31" y="1247"/>
                    <a:pt x="91" y="1247"/>
                    <a:pt x="122" y="1247"/>
                  </a:cubicBezTo>
                  <a:cubicBezTo>
                    <a:pt x="152" y="1247"/>
                    <a:pt x="243" y="1277"/>
                    <a:pt x="243" y="1277"/>
                  </a:cubicBezTo>
                  <a:cubicBezTo>
                    <a:pt x="243" y="1277"/>
                    <a:pt x="213" y="1338"/>
                    <a:pt x="152" y="1338"/>
                  </a:cubicBezTo>
                  <a:cubicBezTo>
                    <a:pt x="122" y="1338"/>
                    <a:pt x="91" y="1338"/>
                    <a:pt x="91" y="1277"/>
                  </a:cubicBezTo>
                  <a:cubicBezTo>
                    <a:pt x="31" y="1277"/>
                    <a:pt x="91" y="1368"/>
                    <a:pt x="91" y="1368"/>
                  </a:cubicBezTo>
                  <a:lnTo>
                    <a:pt x="91" y="1429"/>
                  </a:lnTo>
                  <a:cubicBezTo>
                    <a:pt x="91" y="1429"/>
                    <a:pt x="122" y="1490"/>
                    <a:pt x="152" y="1490"/>
                  </a:cubicBezTo>
                  <a:cubicBezTo>
                    <a:pt x="183" y="1490"/>
                    <a:pt x="152" y="1642"/>
                    <a:pt x="152" y="1672"/>
                  </a:cubicBezTo>
                  <a:cubicBezTo>
                    <a:pt x="152" y="1703"/>
                    <a:pt x="183" y="1703"/>
                    <a:pt x="243" y="1703"/>
                  </a:cubicBezTo>
                  <a:cubicBezTo>
                    <a:pt x="274" y="1703"/>
                    <a:pt x="274" y="1672"/>
                    <a:pt x="304" y="1642"/>
                  </a:cubicBezTo>
                  <a:cubicBezTo>
                    <a:pt x="314" y="1622"/>
                    <a:pt x="328" y="1615"/>
                    <a:pt x="343" y="1615"/>
                  </a:cubicBezTo>
                  <a:cubicBezTo>
                    <a:pt x="375" y="1615"/>
                    <a:pt x="416" y="1642"/>
                    <a:pt x="456" y="1642"/>
                  </a:cubicBezTo>
                  <a:lnTo>
                    <a:pt x="517" y="1642"/>
                  </a:lnTo>
                  <a:cubicBezTo>
                    <a:pt x="547" y="1642"/>
                    <a:pt x="608" y="1581"/>
                    <a:pt x="669" y="1581"/>
                  </a:cubicBezTo>
                  <a:cubicBezTo>
                    <a:pt x="699" y="1581"/>
                    <a:pt x="669" y="1672"/>
                    <a:pt x="669" y="1672"/>
                  </a:cubicBezTo>
                  <a:lnTo>
                    <a:pt x="578" y="1672"/>
                  </a:lnTo>
                  <a:cubicBezTo>
                    <a:pt x="578" y="1672"/>
                    <a:pt x="547" y="1672"/>
                    <a:pt x="517" y="1703"/>
                  </a:cubicBezTo>
                  <a:cubicBezTo>
                    <a:pt x="517" y="1733"/>
                    <a:pt x="426" y="1733"/>
                    <a:pt x="426" y="1733"/>
                  </a:cubicBezTo>
                  <a:lnTo>
                    <a:pt x="334" y="1703"/>
                  </a:lnTo>
                  <a:lnTo>
                    <a:pt x="274" y="1703"/>
                  </a:lnTo>
                  <a:lnTo>
                    <a:pt x="183" y="1733"/>
                  </a:lnTo>
                  <a:lnTo>
                    <a:pt x="183" y="1824"/>
                  </a:lnTo>
                  <a:cubicBezTo>
                    <a:pt x="183" y="1855"/>
                    <a:pt x="243" y="1855"/>
                    <a:pt x="274" y="1855"/>
                  </a:cubicBezTo>
                  <a:cubicBezTo>
                    <a:pt x="304" y="1855"/>
                    <a:pt x="304" y="1855"/>
                    <a:pt x="334" y="1885"/>
                  </a:cubicBezTo>
                  <a:cubicBezTo>
                    <a:pt x="395" y="1885"/>
                    <a:pt x="334" y="1946"/>
                    <a:pt x="334" y="1976"/>
                  </a:cubicBezTo>
                  <a:cubicBezTo>
                    <a:pt x="334" y="1986"/>
                    <a:pt x="341" y="1990"/>
                    <a:pt x="351" y="1990"/>
                  </a:cubicBezTo>
                  <a:cubicBezTo>
                    <a:pt x="372" y="1990"/>
                    <a:pt x="405" y="1976"/>
                    <a:pt x="426" y="1976"/>
                  </a:cubicBezTo>
                  <a:cubicBezTo>
                    <a:pt x="456" y="1976"/>
                    <a:pt x="426" y="1885"/>
                    <a:pt x="456" y="1885"/>
                  </a:cubicBezTo>
                  <a:cubicBezTo>
                    <a:pt x="476" y="1885"/>
                    <a:pt x="483" y="1871"/>
                    <a:pt x="503" y="1871"/>
                  </a:cubicBezTo>
                  <a:cubicBezTo>
                    <a:pt x="513" y="1871"/>
                    <a:pt x="527" y="1875"/>
                    <a:pt x="547" y="1885"/>
                  </a:cubicBezTo>
                  <a:cubicBezTo>
                    <a:pt x="578" y="1885"/>
                    <a:pt x="578" y="1946"/>
                    <a:pt x="547" y="1976"/>
                  </a:cubicBezTo>
                  <a:cubicBezTo>
                    <a:pt x="547" y="2007"/>
                    <a:pt x="517" y="2007"/>
                    <a:pt x="456" y="2007"/>
                  </a:cubicBezTo>
                  <a:lnTo>
                    <a:pt x="395" y="2007"/>
                  </a:lnTo>
                  <a:lnTo>
                    <a:pt x="334" y="2037"/>
                  </a:lnTo>
                  <a:lnTo>
                    <a:pt x="334" y="2128"/>
                  </a:lnTo>
                  <a:lnTo>
                    <a:pt x="395" y="2159"/>
                  </a:lnTo>
                  <a:cubicBezTo>
                    <a:pt x="395" y="2189"/>
                    <a:pt x="426" y="2189"/>
                    <a:pt x="456" y="2189"/>
                  </a:cubicBezTo>
                  <a:cubicBezTo>
                    <a:pt x="486" y="2189"/>
                    <a:pt x="486" y="2159"/>
                    <a:pt x="578" y="2159"/>
                  </a:cubicBezTo>
                  <a:lnTo>
                    <a:pt x="638" y="2159"/>
                  </a:lnTo>
                  <a:cubicBezTo>
                    <a:pt x="699" y="2159"/>
                    <a:pt x="638" y="2128"/>
                    <a:pt x="699" y="2098"/>
                  </a:cubicBezTo>
                  <a:cubicBezTo>
                    <a:pt x="730" y="2037"/>
                    <a:pt x="699" y="2007"/>
                    <a:pt x="730" y="1976"/>
                  </a:cubicBezTo>
                  <a:cubicBezTo>
                    <a:pt x="745" y="1961"/>
                    <a:pt x="752" y="1953"/>
                    <a:pt x="760" y="1953"/>
                  </a:cubicBezTo>
                  <a:cubicBezTo>
                    <a:pt x="768" y="1953"/>
                    <a:pt x="775" y="1961"/>
                    <a:pt x="790" y="1976"/>
                  </a:cubicBezTo>
                  <a:cubicBezTo>
                    <a:pt x="851" y="1976"/>
                    <a:pt x="790" y="2037"/>
                    <a:pt x="790" y="2037"/>
                  </a:cubicBezTo>
                  <a:cubicBezTo>
                    <a:pt x="790" y="2037"/>
                    <a:pt x="760" y="2098"/>
                    <a:pt x="760" y="2128"/>
                  </a:cubicBezTo>
                  <a:cubicBezTo>
                    <a:pt x="760" y="2159"/>
                    <a:pt x="730" y="2189"/>
                    <a:pt x="730" y="2189"/>
                  </a:cubicBezTo>
                  <a:lnTo>
                    <a:pt x="638" y="2280"/>
                  </a:lnTo>
                  <a:cubicBezTo>
                    <a:pt x="638" y="2310"/>
                    <a:pt x="730" y="2310"/>
                    <a:pt x="760" y="2310"/>
                  </a:cubicBezTo>
                  <a:cubicBezTo>
                    <a:pt x="790" y="2310"/>
                    <a:pt x="730" y="2341"/>
                    <a:pt x="699" y="2341"/>
                  </a:cubicBezTo>
                  <a:cubicBezTo>
                    <a:pt x="638" y="2341"/>
                    <a:pt x="608" y="2432"/>
                    <a:pt x="578" y="2432"/>
                  </a:cubicBezTo>
                  <a:cubicBezTo>
                    <a:pt x="547" y="2462"/>
                    <a:pt x="578" y="2493"/>
                    <a:pt x="638" y="2493"/>
                  </a:cubicBezTo>
                  <a:cubicBezTo>
                    <a:pt x="699" y="2554"/>
                    <a:pt x="638" y="2554"/>
                    <a:pt x="638" y="2584"/>
                  </a:cubicBezTo>
                  <a:cubicBezTo>
                    <a:pt x="638" y="2599"/>
                    <a:pt x="654" y="2599"/>
                    <a:pt x="673" y="2599"/>
                  </a:cubicBezTo>
                  <a:cubicBezTo>
                    <a:pt x="692" y="2599"/>
                    <a:pt x="714" y="2599"/>
                    <a:pt x="730" y="2614"/>
                  </a:cubicBezTo>
                  <a:cubicBezTo>
                    <a:pt x="760" y="2614"/>
                    <a:pt x="790" y="2584"/>
                    <a:pt x="790" y="2554"/>
                  </a:cubicBezTo>
                  <a:cubicBezTo>
                    <a:pt x="811" y="2533"/>
                    <a:pt x="828" y="2527"/>
                    <a:pt x="842" y="2527"/>
                  </a:cubicBezTo>
                  <a:cubicBezTo>
                    <a:pt x="871" y="2527"/>
                    <a:pt x="892" y="2554"/>
                    <a:pt x="912" y="2554"/>
                  </a:cubicBezTo>
                  <a:cubicBezTo>
                    <a:pt x="942" y="2554"/>
                    <a:pt x="942" y="2584"/>
                    <a:pt x="912" y="2614"/>
                  </a:cubicBezTo>
                  <a:lnTo>
                    <a:pt x="912" y="2706"/>
                  </a:lnTo>
                  <a:lnTo>
                    <a:pt x="851" y="2736"/>
                  </a:lnTo>
                  <a:lnTo>
                    <a:pt x="851" y="2858"/>
                  </a:lnTo>
                  <a:cubicBezTo>
                    <a:pt x="851" y="2858"/>
                    <a:pt x="882" y="2918"/>
                    <a:pt x="912" y="2918"/>
                  </a:cubicBezTo>
                  <a:cubicBezTo>
                    <a:pt x="1003" y="2918"/>
                    <a:pt x="1003" y="3010"/>
                    <a:pt x="1003" y="3040"/>
                  </a:cubicBezTo>
                  <a:cubicBezTo>
                    <a:pt x="1003" y="3070"/>
                    <a:pt x="1034" y="3070"/>
                    <a:pt x="1064" y="3070"/>
                  </a:cubicBezTo>
                  <a:cubicBezTo>
                    <a:pt x="1094" y="3070"/>
                    <a:pt x="1186" y="3101"/>
                    <a:pt x="1186" y="3101"/>
                  </a:cubicBezTo>
                  <a:lnTo>
                    <a:pt x="1216" y="3192"/>
                  </a:lnTo>
                  <a:cubicBezTo>
                    <a:pt x="1216" y="3192"/>
                    <a:pt x="1338" y="3222"/>
                    <a:pt x="1368" y="3222"/>
                  </a:cubicBezTo>
                  <a:cubicBezTo>
                    <a:pt x="1398" y="3222"/>
                    <a:pt x="1459" y="3222"/>
                    <a:pt x="1490" y="3253"/>
                  </a:cubicBezTo>
                  <a:cubicBezTo>
                    <a:pt x="1520" y="3253"/>
                    <a:pt x="1550" y="3222"/>
                    <a:pt x="1611" y="3222"/>
                  </a:cubicBezTo>
                  <a:cubicBezTo>
                    <a:pt x="1641" y="3222"/>
                    <a:pt x="1641" y="3222"/>
                    <a:pt x="1672" y="3253"/>
                  </a:cubicBezTo>
                  <a:cubicBezTo>
                    <a:pt x="1681" y="3272"/>
                    <a:pt x="1688" y="3279"/>
                    <a:pt x="1694" y="3279"/>
                  </a:cubicBezTo>
                  <a:cubicBezTo>
                    <a:pt x="1708" y="3279"/>
                    <a:pt x="1721" y="3243"/>
                    <a:pt x="1763" y="3222"/>
                  </a:cubicBezTo>
                  <a:cubicBezTo>
                    <a:pt x="1793" y="3222"/>
                    <a:pt x="1824" y="3192"/>
                    <a:pt x="1854" y="3162"/>
                  </a:cubicBezTo>
                  <a:cubicBezTo>
                    <a:pt x="1915" y="3101"/>
                    <a:pt x="1915" y="3070"/>
                    <a:pt x="1976" y="3040"/>
                  </a:cubicBezTo>
                  <a:cubicBezTo>
                    <a:pt x="2006" y="3010"/>
                    <a:pt x="1976" y="3010"/>
                    <a:pt x="1976" y="2949"/>
                  </a:cubicBezTo>
                  <a:cubicBezTo>
                    <a:pt x="1976" y="2918"/>
                    <a:pt x="2006" y="2918"/>
                    <a:pt x="2006" y="2888"/>
                  </a:cubicBezTo>
                  <a:lnTo>
                    <a:pt x="2006" y="2797"/>
                  </a:lnTo>
                  <a:lnTo>
                    <a:pt x="2006" y="2736"/>
                  </a:lnTo>
                  <a:cubicBezTo>
                    <a:pt x="2006" y="2726"/>
                    <a:pt x="2006" y="2723"/>
                    <a:pt x="2010" y="2723"/>
                  </a:cubicBezTo>
                  <a:cubicBezTo>
                    <a:pt x="2016" y="2723"/>
                    <a:pt x="2037" y="2736"/>
                    <a:pt x="2097" y="2736"/>
                  </a:cubicBezTo>
                  <a:cubicBezTo>
                    <a:pt x="2158" y="2736"/>
                    <a:pt x="2128" y="2736"/>
                    <a:pt x="2158" y="2706"/>
                  </a:cubicBezTo>
                  <a:cubicBezTo>
                    <a:pt x="2219" y="2645"/>
                    <a:pt x="2158" y="2645"/>
                    <a:pt x="2158" y="2614"/>
                  </a:cubicBezTo>
                  <a:cubicBezTo>
                    <a:pt x="2158" y="2584"/>
                    <a:pt x="2158" y="2554"/>
                    <a:pt x="2128" y="2554"/>
                  </a:cubicBezTo>
                  <a:cubicBezTo>
                    <a:pt x="2097" y="2554"/>
                    <a:pt x="2097" y="2493"/>
                    <a:pt x="2097" y="2462"/>
                  </a:cubicBezTo>
                  <a:cubicBezTo>
                    <a:pt x="2097" y="2447"/>
                    <a:pt x="2105" y="2440"/>
                    <a:pt x="2124" y="2440"/>
                  </a:cubicBezTo>
                  <a:cubicBezTo>
                    <a:pt x="2143" y="2440"/>
                    <a:pt x="2173" y="2447"/>
                    <a:pt x="2219" y="2462"/>
                  </a:cubicBezTo>
                  <a:cubicBezTo>
                    <a:pt x="2249" y="2462"/>
                    <a:pt x="2249" y="2493"/>
                    <a:pt x="2249" y="2554"/>
                  </a:cubicBezTo>
                  <a:cubicBezTo>
                    <a:pt x="2280" y="2584"/>
                    <a:pt x="2249" y="2614"/>
                    <a:pt x="2249" y="2614"/>
                  </a:cubicBezTo>
                  <a:lnTo>
                    <a:pt x="2310" y="2706"/>
                  </a:lnTo>
                  <a:cubicBezTo>
                    <a:pt x="2310" y="2716"/>
                    <a:pt x="2320" y="2719"/>
                    <a:pt x="2334" y="2719"/>
                  </a:cubicBezTo>
                  <a:cubicBezTo>
                    <a:pt x="2361" y="2719"/>
                    <a:pt x="2401" y="2706"/>
                    <a:pt x="2401" y="2706"/>
                  </a:cubicBezTo>
                  <a:lnTo>
                    <a:pt x="2401" y="2766"/>
                  </a:lnTo>
                  <a:cubicBezTo>
                    <a:pt x="2401" y="2797"/>
                    <a:pt x="2493" y="2797"/>
                    <a:pt x="2493" y="2797"/>
                  </a:cubicBezTo>
                  <a:lnTo>
                    <a:pt x="2523" y="2888"/>
                  </a:lnTo>
                  <a:cubicBezTo>
                    <a:pt x="2523" y="2888"/>
                    <a:pt x="2553" y="2918"/>
                    <a:pt x="2584" y="2918"/>
                  </a:cubicBezTo>
                  <a:cubicBezTo>
                    <a:pt x="2614" y="2918"/>
                    <a:pt x="2584" y="2949"/>
                    <a:pt x="2584" y="3010"/>
                  </a:cubicBezTo>
                  <a:cubicBezTo>
                    <a:pt x="2584" y="3040"/>
                    <a:pt x="2614" y="3070"/>
                    <a:pt x="2614" y="3070"/>
                  </a:cubicBezTo>
                  <a:cubicBezTo>
                    <a:pt x="2614" y="3101"/>
                    <a:pt x="2675" y="3162"/>
                    <a:pt x="2736" y="3162"/>
                  </a:cubicBezTo>
                  <a:lnTo>
                    <a:pt x="2827" y="3162"/>
                  </a:lnTo>
                  <a:cubicBezTo>
                    <a:pt x="2857" y="3162"/>
                    <a:pt x="2888" y="3192"/>
                    <a:pt x="2888" y="3192"/>
                  </a:cubicBezTo>
                  <a:lnTo>
                    <a:pt x="2888" y="3253"/>
                  </a:lnTo>
                  <a:cubicBezTo>
                    <a:pt x="2888" y="3314"/>
                    <a:pt x="2888" y="3344"/>
                    <a:pt x="2918" y="3344"/>
                  </a:cubicBezTo>
                  <a:cubicBezTo>
                    <a:pt x="2979" y="3344"/>
                    <a:pt x="3009" y="3374"/>
                    <a:pt x="3009" y="3374"/>
                  </a:cubicBezTo>
                  <a:cubicBezTo>
                    <a:pt x="3009" y="3374"/>
                    <a:pt x="3040" y="3466"/>
                    <a:pt x="3070" y="3496"/>
                  </a:cubicBezTo>
                  <a:lnTo>
                    <a:pt x="3161" y="3557"/>
                  </a:lnTo>
                  <a:cubicBezTo>
                    <a:pt x="3192" y="3617"/>
                    <a:pt x="3252" y="3709"/>
                    <a:pt x="3313" y="3769"/>
                  </a:cubicBezTo>
                  <a:cubicBezTo>
                    <a:pt x="3344" y="3769"/>
                    <a:pt x="3344" y="3800"/>
                    <a:pt x="3404" y="3830"/>
                  </a:cubicBezTo>
                  <a:cubicBezTo>
                    <a:pt x="3435" y="3861"/>
                    <a:pt x="3465" y="3861"/>
                    <a:pt x="3465" y="3921"/>
                  </a:cubicBezTo>
                  <a:cubicBezTo>
                    <a:pt x="3465" y="3952"/>
                    <a:pt x="3496" y="3982"/>
                    <a:pt x="3496" y="3982"/>
                  </a:cubicBezTo>
                  <a:cubicBezTo>
                    <a:pt x="3496" y="3992"/>
                    <a:pt x="3506" y="3996"/>
                    <a:pt x="3520" y="3996"/>
                  </a:cubicBezTo>
                  <a:cubicBezTo>
                    <a:pt x="3550" y="3996"/>
                    <a:pt x="3597" y="3982"/>
                    <a:pt x="3617" y="3982"/>
                  </a:cubicBezTo>
                  <a:cubicBezTo>
                    <a:pt x="3648" y="3982"/>
                    <a:pt x="3648" y="4073"/>
                    <a:pt x="3617" y="4104"/>
                  </a:cubicBezTo>
                  <a:lnTo>
                    <a:pt x="3617" y="4165"/>
                  </a:lnTo>
                  <a:cubicBezTo>
                    <a:pt x="3617" y="4225"/>
                    <a:pt x="3617" y="4225"/>
                    <a:pt x="3587" y="4256"/>
                  </a:cubicBezTo>
                  <a:lnTo>
                    <a:pt x="3496" y="4256"/>
                  </a:lnTo>
                  <a:cubicBezTo>
                    <a:pt x="3465" y="4256"/>
                    <a:pt x="3556" y="4286"/>
                    <a:pt x="3556" y="4317"/>
                  </a:cubicBezTo>
                  <a:cubicBezTo>
                    <a:pt x="3556" y="4377"/>
                    <a:pt x="3496" y="4408"/>
                    <a:pt x="3465" y="4408"/>
                  </a:cubicBezTo>
                  <a:cubicBezTo>
                    <a:pt x="3435" y="4408"/>
                    <a:pt x="3374" y="4317"/>
                    <a:pt x="3374" y="4286"/>
                  </a:cubicBezTo>
                  <a:cubicBezTo>
                    <a:pt x="3374" y="4276"/>
                    <a:pt x="3371" y="4273"/>
                    <a:pt x="3366" y="4273"/>
                  </a:cubicBezTo>
                  <a:cubicBezTo>
                    <a:pt x="3357" y="4273"/>
                    <a:pt x="3344" y="4286"/>
                    <a:pt x="3344" y="4286"/>
                  </a:cubicBezTo>
                  <a:cubicBezTo>
                    <a:pt x="3344" y="4286"/>
                    <a:pt x="3344" y="4377"/>
                    <a:pt x="3313" y="4377"/>
                  </a:cubicBezTo>
                  <a:cubicBezTo>
                    <a:pt x="3283" y="4377"/>
                    <a:pt x="3252" y="4377"/>
                    <a:pt x="3252" y="4408"/>
                  </a:cubicBezTo>
                  <a:cubicBezTo>
                    <a:pt x="3252" y="4438"/>
                    <a:pt x="3252" y="4469"/>
                    <a:pt x="3283" y="4529"/>
                  </a:cubicBezTo>
                  <a:cubicBezTo>
                    <a:pt x="3313" y="4560"/>
                    <a:pt x="3313" y="4560"/>
                    <a:pt x="3374" y="4590"/>
                  </a:cubicBezTo>
                  <a:cubicBezTo>
                    <a:pt x="3465" y="4621"/>
                    <a:pt x="3435" y="4681"/>
                    <a:pt x="3435" y="4681"/>
                  </a:cubicBezTo>
                  <a:cubicBezTo>
                    <a:pt x="3435" y="4712"/>
                    <a:pt x="3465" y="4773"/>
                    <a:pt x="3465" y="4773"/>
                  </a:cubicBezTo>
                  <a:cubicBezTo>
                    <a:pt x="3465" y="4773"/>
                    <a:pt x="3496" y="4773"/>
                    <a:pt x="3526" y="4742"/>
                  </a:cubicBezTo>
                  <a:cubicBezTo>
                    <a:pt x="3546" y="4732"/>
                    <a:pt x="3563" y="4729"/>
                    <a:pt x="3577" y="4729"/>
                  </a:cubicBezTo>
                  <a:cubicBezTo>
                    <a:pt x="3604" y="4729"/>
                    <a:pt x="3617" y="4742"/>
                    <a:pt x="3617" y="4742"/>
                  </a:cubicBezTo>
                  <a:lnTo>
                    <a:pt x="3678" y="4833"/>
                  </a:lnTo>
                  <a:cubicBezTo>
                    <a:pt x="3678" y="4833"/>
                    <a:pt x="3678" y="4864"/>
                    <a:pt x="3648" y="4864"/>
                  </a:cubicBezTo>
                  <a:cubicBezTo>
                    <a:pt x="3617" y="4864"/>
                    <a:pt x="3617" y="4833"/>
                    <a:pt x="3556" y="4773"/>
                  </a:cubicBezTo>
                  <a:cubicBezTo>
                    <a:pt x="3496" y="4773"/>
                    <a:pt x="3465" y="4833"/>
                    <a:pt x="3465" y="4833"/>
                  </a:cubicBezTo>
                  <a:lnTo>
                    <a:pt x="3496" y="4894"/>
                  </a:lnTo>
                  <a:cubicBezTo>
                    <a:pt x="3506" y="4904"/>
                    <a:pt x="3513" y="4908"/>
                    <a:pt x="3519" y="4908"/>
                  </a:cubicBezTo>
                  <a:cubicBezTo>
                    <a:pt x="3533" y="4908"/>
                    <a:pt x="3546" y="4894"/>
                    <a:pt x="3587" y="4894"/>
                  </a:cubicBezTo>
                  <a:cubicBezTo>
                    <a:pt x="3617" y="4894"/>
                    <a:pt x="3617" y="4894"/>
                    <a:pt x="3617" y="4925"/>
                  </a:cubicBezTo>
                  <a:cubicBezTo>
                    <a:pt x="3617" y="4955"/>
                    <a:pt x="3625" y="4970"/>
                    <a:pt x="3636" y="4970"/>
                  </a:cubicBezTo>
                  <a:cubicBezTo>
                    <a:pt x="3648" y="4970"/>
                    <a:pt x="3663" y="4955"/>
                    <a:pt x="3678" y="4925"/>
                  </a:cubicBezTo>
                  <a:cubicBezTo>
                    <a:pt x="3739" y="4925"/>
                    <a:pt x="3739" y="4894"/>
                    <a:pt x="3739" y="4894"/>
                  </a:cubicBezTo>
                  <a:cubicBezTo>
                    <a:pt x="3739" y="4884"/>
                    <a:pt x="3746" y="4881"/>
                    <a:pt x="3755" y="4881"/>
                  </a:cubicBezTo>
                  <a:cubicBezTo>
                    <a:pt x="3773" y="4881"/>
                    <a:pt x="3800" y="4894"/>
                    <a:pt x="3800" y="4894"/>
                  </a:cubicBezTo>
                  <a:cubicBezTo>
                    <a:pt x="3800" y="4894"/>
                    <a:pt x="3830" y="4864"/>
                    <a:pt x="3830" y="4833"/>
                  </a:cubicBezTo>
                  <a:cubicBezTo>
                    <a:pt x="3830" y="4773"/>
                    <a:pt x="3830" y="4773"/>
                    <a:pt x="3800" y="4742"/>
                  </a:cubicBezTo>
                  <a:lnTo>
                    <a:pt x="3769" y="4712"/>
                  </a:lnTo>
                  <a:cubicBezTo>
                    <a:pt x="3739" y="4681"/>
                    <a:pt x="3769" y="4681"/>
                    <a:pt x="3769" y="4621"/>
                  </a:cubicBezTo>
                  <a:cubicBezTo>
                    <a:pt x="3739" y="4590"/>
                    <a:pt x="3800" y="4590"/>
                    <a:pt x="3800" y="4560"/>
                  </a:cubicBezTo>
                  <a:cubicBezTo>
                    <a:pt x="3800" y="4529"/>
                    <a:pt x="3800" y="4529"/>
                    <a:pt x="3739" y="4469"/>
                  </a:cubicBezTo>
                  <a:cubicBezTo>
                    <a:pt x="3739" y="4469"/>
                    <a:pt x="3769" y="4438"/>
                    <a:pt x="3769" y="4408"/>
                  </a:cubicBezTo>
                  <a:cubicBezTo>
                    <a:pt x="3769" y="4377"/>
                    <a:pt x="3769" y="4377"/>
                    <a:pt x="3739" y="4377"/>
                  </a:cubicBezTo>
                  <a:cubicBezTo>
                    <a:pt x="3678" y="4377"/>
                    <a:pt x="3678" y="4317"/>
                    <a:pt x="3678" y="4286"/>
                  </a:cubicBezTo>
                  <a:cubicBezTo>
                    <a:pt x="3678" y="4276"/>
                    <a:pt x="3685" y="4273"/>
                    <a:pt x="3694" y="4273"/>
                  </a:cubicBezTo>
                  <a:cubicBezTo>
                    <a:pt x="3712" y="4273"/>
                    <a:pt x="3739" y="4286"/>
                    <a:pt x="3739" y="4286"/>
                  </a:cubicBezTo>
                  <a:lnTo>
                    <a:pt x="3769" y="4286"/>
                  </a:lnTo>
                  <a:cubicBezTo>
                    <a:pt x="3769" y="4286"/>
                    <a:pt x="3830" y="4317"/>
                    <a:pt x="3830" y="4377"/>
                  </a:cubicBezTo>
                  <a:cubicBezTo>
                    <a:pt x="3830" y="4408"/>
                    <a:pt x="3921" y="4438"/>
                    <a:pt x="3921" y="4438"/>
                  </a:cubicBezTo>
                  <a:lnTo>
                    <a:pt x="3952" y="4469"/>
                  </a:lnTo>
                  <a:lnTo>
                    <a:pt x="3952" y="4560"/>
                  </a:lnTo>
                  <a:cubicBezTo>
                    <a:pt x="3952" y="4590"/>
                    <a:pt x="4043" y="4590"/>
                    <a:pt x="4043" y="4621"/>
                  </a:cubicBezTo>
                  <a:cubicBezTo>
                    <a:pt x="4073" y="4621"/>
                    <a:pt x="4104" y="4560"/>
                    <a:pt x="4104" y="4560"/>
                  </a:cubicBezTo>
                  <a:cubicBezTo>
                    <a:pt x="4112" y="4551"/>
                    <a:pt x="4119" y="4547"/>
                    <a:pt x="4125" y="4547"/>
                  </a:cubicBezTo>
                  <a:cubicBezTo>
                    <a:pt x="4139" y="4547"/>
                    <a:pt x="4152" y="4569"/>
                    <a:pt x="4195" y="4590"/>
                  </a:cubicBezTo>
                  <a:cubicBezTo>
                    <a:pt x="4201" y="4596"/>
                    <a:pt x="4207" y="4599"/>
                    <a:pt x="4213" y="4599"/>
                  </a:cubicBezTo>
                  <a:cubicBezTo>
                    <a:pt x="4236" y="4599"/>
                    <a:pt x="4256" y="4560"/>
                    <a:pt x="4256" y="4560"/>
                  </a:cubicBezTo>
                  <a:cubicBezTo>
                    <a:pt x="4286" y="4560"/>
                    <a:pt x="4286" y="4529"/>
                    <a:pt x="4256" y="4469"/>
                  </a:cubicBezTo>
                  <a:cubicBezTo>
                    <a:pt x="4225" y="4438"/>
                    <a:pt x="4256" y="4438"/>
                    <a:pt x="4225" y="4438"/>
                  </a:cubicBezTo>
                  <a:cubicBezTo>
                    <a:pt x="4195" y="4438"/>
                    <a:pt x="4225" y="4408"/>
                    <a:pt x="4195" y="4377"/>
                  </a:cubicBezTo>
                  <a:lnTo>
                    <a:pt x="4164" y="4317"/>
                  </a:lnTo>
                  <a:lnTo>
                    <a:pt x="4195" y="4286"/>
                  </a:lnTo>
                  <a:cubicBezTo>
                    <a:pt x="4225" y="4256"/>
                    <a:pt x="4225" y="4256"/>
                    <a:pt x="4225" y="4225"/>
                  </a:cubicBezTo>
                  <a:cubicBezTo>
                    <a:pt x="4225" y="4205"/>
                    <a:pt x="4229" y="4198"/>
                    <a:pt x="4233" y="4198"/>
                  </a:cubicBezTo>
                  <a:cubicBezTo>
                    <a:pt x="4242" y="4198"/>
                    <a:pt x="4256" y="4225"/>
                    <a:pt x="4256" y="4225"/>
                  </a:cubicBezTo>
                  <a:lnTo>
                    <a:pt x="4347" y="4225"/>
                  </a:lnTo>
                  <a:cubicBezTo>
                    <a:pt x="4347" y="4225"/>
                    <a:pt x="4377" y="4225"/>
                    <a:pt x="4408" y="4256"/>
                  </a:cubicBezTo>
                  <a:cubicBezTo>
                    <a:pt x="4418" y="4266"/>
                    <a:pt x="4424" y="4269"/>
                    <a:pt x="4432" y="4269"/>
                  </a:cubicBezTo>
                  <a:cubicBezTo>
                    <a:pt x="4448" y="4269"/>
                    <a:pt x="4468" y="4256"/>
                    <a:pt x="4529" y="4256"/>
                  </a:cubicBezTo>
                  <a:cubicBezTo>
                    <a:pt x="4590" y="4256"/>
                    <a:pt x="4559" y="4225"/>
                    <a:pt x="4529" y="4165"/>
                  </a:cubicBezTo>
                  <a:cubicBezTo>
                    <a:pt x="4529" y="4134"/>
                    <a:pt x="4559" y="4104"/>
                    <a:pt x="4559" y="4104"/>
                  </a:cubicBezTo>
                  <a:cubicBezTo>
                    <a:pt x="4559" y="4013"/>
                    <a:pt x="4559" y="3952"/>
                    <a:pt x="4529" y="3921"/>
                  </a:cubicBezTo>
                  <a:cubicBezTo>
                    <a:pt x="4499" y="3861"/>
                    <a:pt x="4529" y="3800"/>
                    <a:pt x="4529" y="3800"/>
                  </a:cubicBezTo>
                  <a:cubicBezTo>
                    <a:pt x="4529" y="3800"/>
                    <a:pt x="4499" y="3709"/>
                    <a:pt x="4408" y="3709"/>
                  </a:cubicBezTo>
                  <a:cubicBezTo>
                    <a:pt x="4377" y="3709"/>
                    <a:pt x="4377" y="3648"/>
                    <a:pt x="4347" y="3648"/>
                  </a:cubicBezTo>
                  <a:cubicBezTo>
                    <a:pt x="4316" y="3648"/>
                    <a:pt x="4316" y="3617"/>
                    <a:pt x="4347" y="3526"/>
                  </a:cubicBezTo>
                  <a:cubicBezTo>
                    <a:pt x="4377" y="3466"/>
                    <a:pt x="4316" y="3466"/>
                    <a:pt x="4256" y="3405"/>
                  </a:cubicBezTo>
                  <a:cubicBezTo>
                    <a:pt x="4225" y="3405"/>
                    <a:pt x="4225" y="3344"/>
                    <a:pt x="4225" y="3314"/>
                  </a:cubicBezTo>
                  <a:lnTo>
                    <a:pt x="4134" y="3222"/>
                  </a:lnTo>
                  <a:cubicBezTo>
                    <a:pt x="4104" y="3192"/>
                    <a:pt x="4073" y="3101"/>
                    <a:pt x="4043" y="3070"/>
                  </a:cubicBezTo>
                  <a:cubicBezTo>
                    <a:pt x="4012" y="3070"/>
                    <a:pt x="4012" y="3040"/>
                    <a:pt x="4012" y="3010"/>
                  </a:cubicBezTo>
                  <a:cubicBezTo>
                    <a:pt x="4012" y="2949"/>
                    <a:pt x="4012" y="2918"/>
                    <a:pt x="4043" y="2918"/>
                  </a:cubicBezTo>
                  <a:cubicBezTo>
                    <a:pt x="4073" y="2918"/>
                    <a:pt x="4134" y="2918"/>
                    <a:pt x="4104" y="2888"/>
                  </a:cubicBezTo>
                  <a:cubicBezTo>
                    <a:pt x="4104" y="2858"/>
                    <a:pt x="4104" y="2797"/>
                    <a:pt x="4134" y="2797"/>
                  </a:cubicBezTo>
                  <a:cubicBezTo>
                    <a:pt x="4195" y="2766"/>
                    <a:pt x="4225" y="2766"/>
                    <a:pt x="4225" y="2766"/>
                  </a:cubicBezTo>
                  <a:lnTo>
                    <a:pt x="4256" y="2706"/>
                  </a:lnTo>
                  <a:cubicBezTo>
                    <a:pt x="4256" y="2645"/>
                    <a:pt x="4286" y="2645"/>
                    <a:pt x="4286" y="2584"/>
                  </a:cubicBezTo>
                  <a:cubicBezTo>
                    <a:pt x="4286" y="2493"/>
                    <a:pt x="4256" y="2554"/>
                    <a:pt x="4195" y="2493"/>
                  </a:cubicBezTo>
                  <a:cubicBezTo>
                    <a:pt x="4195" y="2493"/>
                    <a:pt x="4195" y="2432"/>
                    <a:pt x="4225" y="2402"/>
                  </a:cubicBezTo>
                  <a:cubicBezTo>
                    <a:pt x="4256" y="2341"/>
                    <a:pt x="4225" y="2310"/>
                    <a:pt x="4195" y="2250"/>
                  </a:cubicBezTo>
                  <a:cubicBezTo>
                    <a:pt x="4158" y="2195"/>
                    <a:pt x="4144" y="2184"/>
                    <a:pt x="4125" y="2184"/>
                  </a:cubicBezTo>
                  <a:cubicBezTo>
                    <a:pt x="4112" y="2184"/>
                    <a:pt x="4097" y="2189"/>
                    <a:pt x="4073" y="2189"/>
                  </a:cubicBezTo>
                  <a:cubicBezTo>
                    <a:pt x="4043" y="2189"/>
                    <a:pt x="4073" y="2128"/>
                    <a:pt x="4043" y="2128"/>
                  </a:cubicBezTo>
                  <a:cubicBezTo>
                    <a:pt x="4012" y="2098"/>
                    <a:pt x="3952" y="2098"/>
                    <a:pt x="3891" y="2098"/>
                  </a:cubicBezTo>
                  <a:cubicBezTo>
                    <a:pt x="3800" y="2098"/>
                    <a:pt x="3800" y="2007"/>
                    <a:pt x="3769" y="1976"/>
                  </a:cubicBezTo>
                  <a:cubicBezTo>
                    <a:pt x="3739" y="1946"/>
                    <a:pt x="3678" y="1885"/>
                    <a:pt x="3648" y="1885"/>
                  </a:cubicBezTo>
                  <a:cubicBezTo>
                    <a:pt x="3617" y="1885"/>
                    <a:pt x="3465" y="1855"/>
                    <a:pt x="3435" y="1824"/>
                  </a:cubicBezTo>
                  <a:cubicBezTo>
                    <a:pt x="3404" y="1824"/>
                    <a:pt x="3404" y="1824"/>
                    <a:pt x="3344" y="1794"/>
                  </a:cubicBezTo>
                  <a:cubicBezTo>
                    <a:pt x="3313" y="1733"/>
                    <a:pt x="3344" y="1703"/>
                    <a:pt x="3344" y="1672"/>
                  </a:cubicBezTo>
                  <a:lnTo>
                    <a:pt x="3344" y="1551"/>
                  </a:lnTo>
                  <a:cubicBezTo>
                    <a:pt x="3344" y="1540"/>
                    <a:pt x="3340" y="1537"/>
                    <a:pt x="3335" y="1537"/>
                  </a:cubicBezTo>
                  <a:cubicBezTo>
                    <a:pt x="3323" y="1537"/>
                    <a:pt x="3303" y="1551"/>
                    <a:pt x="3283" y="1551"/>
                  </a:cubicBezTo>
                  <a:cubicBezTo>
                    <a:pt x="3252" y="1551"/>
                    <a:pt x="3283" y="1490"/>
                    <a:pt x="3252" y="1490"/>
                  </a:cubicBezTo>
                  <a:cubicBezTo>
                    <a:pt x="3192" y="1429"/>
                    <a:pt x="3192" y="1429"/>
                    <a:pt x="3161" y="1429"/>
                  </a:cubicBezTo>
                  <a:cubicBezTo>
                    <a:pt x="3131" y="1429"/>
                    <a:pt x="3131" y="1368"/>
                    <a:pt x="3070" y="1368"/>
                  </a:cubicBezTo>
                  <a:cubicBezTo>
                    <a:pt x="3040" y="1338"/>
                    <a:pt x="3070" y="1338"/>
                    <a:pt x="3070" y="1277"/>
                  </a:cubicBezTo>
                  <a:cubicBezTo>
                    <a:pt x="3070" y="1247"/>
                    <a:pt x="3070" y="1216"/>
                    <a:pt x="3040" y="1186"/>
                  </a:cubicBezTo>
                  <a:cubicBezTo>
                    <a:pt x="3009" y="1125"/>
                    <a:pt x="3009" y="1125"/>
                    <a:pt x="3009" y="1095"/>
                  </a:cubicBezTo>
                  <a:cubicBezTo>
                    <a:pt x="3009" y="1064"/>
                    <a:pt x="2979" y="1064"/>
                    <a:pt x="2979" y="1064"/>
                  </a:cubicBezTo>
                  <a:cubicBezTo>
                    <a:pt x="2949" y="1064"/>
                    <a:pt x="2949" y="1034"/>
                    <a:pt x="2888" y="1034"/>
                  </a:cubicBezTo>
                  <a:cubicBezTo>
                    <a:pt x="2857" y="1034"/>
                    <a:pt x="2888" y="973"/>
                    <a:pt x="2888" y="943"/>
                  </a:cubicBezTo>
                  <a:cubicBezTo>
                    <a:pt x="2888" y="912"/>
                    <a:pt x="2888" y="882"/>
                    <a:pt x="2857" y="882"/>
                  </a:cubicBezTo>
                  <a:cubicBezTo>
                    <a:pt x="2827" y="882"/>
                    <a:pt x="2857" y="791"/>
                    <a:pt x="2857" y="791"/>
                  </a:cubicBezTo>
                  <a:lnTo>
                    <a:pt x="2888" y="730"/>
                  </a:lnTo>
                  <a:cubicBezTo>
                    <a:pt x="2888" y="730"/>
                    <a:pt x="2888" y="639"/>
                    <a:pt x="2857" y="608"/>
                  </a:cubicBezTo>
                  <a:cubicBezTo>
                    <a:pt x="2827" y="578"/>
                    <a:pt x="2857" y="578"/>
                    <a:pt x="2857" y="517"/>
                  </a:cubicBezTo>
                  <a:cubicBezTo>
                    <a:pt x="2857" y="487"/>
                    <a:pt x="2888" y="456"/>
                    <a:pt x="2888" y="456"/>
                  </a:cubicBezTo>
                  <a:lnTo>
                    <a:pt x="2949" y="365"/>
                  </a:lnTo>
                  <a:cubicBezTo>
                    <a:pt x="2097" y="183"/>
                    <a:pt x="1216" y="61"/>
                    <a:pt x="27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14294350" y="2363225"/>
              <a:ext cx="8400" cy="9375"/>
            </a:xfrm>
            <a:custGeom>
              <a:rect b="b" l="l" r="r" t="t"/>
              <a:pathLst>
                <a:path extrusionOk="0" h="375" w="336">
                  <a:moveTo>
                    <a:pt x="232" y="1"/>
                  </a:moveTo>
                  <a:cubicBezTo>
                    <a:pt x="217" y="1"/>
                    <a:pt x="193" y="4"/>
                    <a:pt x="153" y="14"/>
                  </a:cubicBezTo>
                  <a:cubicBezTo>
                    <a:pt x="92" y="45"/>
                    <a:pt x="1" y="45"/>
                    <a:pt x="1" y="45"/>
                  </a:cubicBezTo>
                  <a:cubicBezTo>
                    <a:pt x="1" y="45"/>
                    <a:pt x="1" y="166"/>
                    <a:pt x="31" y="166"/>
                  </a:cubicBezTo>
                  <a:cubicBezTo>
                    <a:pt x="62" y="166"/>
                    <a:pt x="123" y="197"/>
                    <a:pt x="123" y="258"/>
                  </a:cubicBezTo>
                  <a:cubicBezTo>
                    <a:pt x="123" y="288"/>
                    <a:pt x="153" y="288"/>
                    <a:pt x="153" y="318"/>
                  </a:cubicBezTo>
                  <a:cubicBezTo>
                    <a:pt x="174" y="339"/>
                    <a:pt x="209" y="375"/>
                    <a:pt x="239" y="375"/>
                  </a:cubicBezTo>
                  <a:cubicBezTo>
                    <a:pt x="253" y="375"/>
                    <a:pt x="265" y="368"/>
                    <a:pt x="275" y="349"/>
                  </a:cubicBezTo>
                  <a:cubicBezTo>
                    <a:pt x="305" y="318"/>
                    <a:pt x="335" y="288"/>
                    <a:pt x="335" y="197"/>
                  </a:cubicBezTo>
                  <a:cubicBezTo>
                    <a:pt x="335" y="166"/>
                    <a:pt x="275" y="106"/>
                    <a:pt x="275" y="106"/>
                  </a:cubicBezTo>
                  <a:cubicBezTo>
                    <a:pt x="305" y="45"/>
                    <a:pt x="335" y="14"/>
                    <a:pt x="275" y="14"/>
                  </a:cubicBezTo>
                  <a:cubicBezTo>
                    <a:pt x="254" y="14"/>
                    <a:pt x="261" y="1"/>
                    <a:pt x="23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14292850" y="2355750"/>
              <a:ext cx="7625" cy="6675"/>
            </a:xfrm>
            <a:custGeom>
              <a:rect b="b" l="l" r="r" t="t"/>
              <a:pathLst>
                <a:path extrusionOk="0" h="267" w="305">
                  <a:moveTo>
                    <a:pt x="100" y="1"/>
                  </a:moveTo>
                  <a:cubicBezTo>
                    <a:pt x="91" y="1"/>
                    <a:pt x="79" y="3"/>
                    <a:pt x="61" y="9"/>
                  </a:cubicBezTo>
                  <a:cubicBezTo>
                    <a:pt x="0" y="40"/>
                    <a:pt x="0" y="131"/>
                    <a:pt x="0" y="131"/>
                  </a:cubicBezTo>
                  <a:cubicBezTo>
                    <a:pt x="0" y="161"/>
                    <a:pt x="31" y="192"/>
                    <a:pt x="61" y="192"/>
                  </a:cubicBezTo>
                  <a:cubicBezTo>
                    <a:pt x="91" y="192"/>
                    <a:pt x="91" y="192"/>
                    <a:pt x="91" y="253"/>
                  </a:cubicBezTo>
                  <a:cubicBezTo>
                    <a:pt x="91" y="263"/>
                    <a:pt x="101" y="266"/>
                    <a:pt x="116" y="266"/>
                  </a:cubicBezTo>
                  <a:cubicBezTo>
                    <a:pt x="145" y="266"/>
                    <a:pt x="193" y="253"/>
                    <a:pt x="213" y="253"/>
                  </a:cubicBezTo>
                  <a:cubicBezTo>
                    <a:pt x="243" y="253"/>
                    <a:pt x="304" y="192"/>
                    <a:pt x="304" y="161"/>
                  </a:cubicBezTo>
                  <a:lnTo>
                    <a:pt x="304" y="161"/>
                  </a:lnTo>
                  <a:cubicBezTo>
                    <a:pt x="286" y="170"/>
                    <a:pt x="274" y="174"/>
                    <a:pt x="264" y="174"/>
                  </a:cubicBezTo>
                  <a:cubicBezTo>
                    <a:pt x="241" y="174"/>
                    <a:pt x="234" y="153"/>
                    <a:pt x="213" y="131"/>
                  </a:cubicBezTo>
                  <a:cubicBezTo>
                    <a:pt x="183" y="101"/>
                    <a:pt x="152" y="101"/>
                    <a:pt x="152" y="40"/>
                  </a:cubicBezTo>
                  <a:cubicBezTo>
                    <a:pt x="103" y="40"/>
                    <a:pt x="133" y="1"/>
                    <a:pt x="100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14422775" y="2659175"/>
              <a:ext cx="22825" cy="10650"/>
            </a:xfrm>
            <a:custGeom>
              <a:rect b="b" l="l" r="r" t="t"/>
              <a:pathLst>
                <a:path extrusionOk="0" h="426" w="913">
                  <a:moveTo>
                    <a:pt x="31" y="0"/>
                  </a:moveTo>
                  <a:cubicBezTo>
                    <a:pt x="31" y="0"/>
                    <a:pt x="1" y="31"/>
                    <a:pt x="1" y="91"/>
                  </a:cubicBezTo>
                  <a:cubicBezTo>
                    <a:pt x="1" y="183"/>
                    <a:pt x="1" y="213"/>
                    <a:pt x="62" y="213"/>
                  </a:cubicBezTo>
                  <a:cubicBezTo>
                    <a:pt x="183" y="213"/>
                    <a:pt x="274" y="274"/>
                    <a:pt x="305" y="274"/>
                  </a:cubicBezTo>
                  <a:cubicBezTo>
                    <a:pt x="322" y="274"/>
                    <a:pt x="359" y="254"/>
                    <a:pt x="388" y="254"/>
                  </a:cubicBezTo>
                  <a:cubicBezTo>
                    <a:pt x="410" y="254"/>
                    <a:pt x="426" y="265"/>
                    <a:pt x="426" y="304"/>
                  </a:cubicBezTo>
                  <a:cubicBezTo>
                    <a:pt x="426" y="365"/>
                    <a:pt x="426" y="365"/>
                    <a:pt x="457" y="426"/>
                  </a:cubicBezTo>
                  <a:lnTo>
                    <a:pt x="548" y="426"/>
                  </a:lnTo>
                  <a:cubicBezTo>
                    <a:pt x="609" y="426"/>
                    <a:pt x="639" y="365"/>
                    <a:pt x="670" y="365"/>
                  </a:cubicBezTo>
                  <a:lnTo>
                    <a:pt x="761" y="365"/>
                  </a:lnTo>
                  <a:cubicBezTo>
                    <a:pt x="791" y="365"/>
                    <a:pt x="821" y="335"/>
                    <a:pt x="852" y="335"/>
                  </a:cubicBezTo>
                  <a:cubicBezTo>
                    <a:pt x="913" y="304"/>
                    <a:pt x="913" y="304"/>
                    <a:pt x="913" y="243"/>
                  </a:cubicBezTo>
                  <a:cubicBezTo>
                    <a:pt x="913" y="213"/>
                    <a:pt x="913" y="183"/>
                    <a:pt x="852" y="183"/>
                  </a:cubicBezTo>
                  <a:lnTo>
                    <a:pt x="761" y="183"/>
                  </a:lnTo>
                  <a:cubicBezTo>
                    <a:pt x="720" y="183"/>
                    <a:pt x="693" y="210"/>
                    <a:pt x="671" y="210"/>
                  </a:cubicBezTo>
                  <a:cubicBezTo>
                    <a:pt x="659" y="210"/>
                    <a:pt x="649" y="203"/>
                    <a:pt x="639" y="183"/>
                  </a:cubicBezTo>
                  <a:lnTo>
                    <a:pt x="548" y="91"/>
                  </a:lnTo>
                  <a:cubicBezTo>
                    <a:pt x="518" y="61"/>
                    <a:pt x="487" y="61"/>
                    <a:pt x="457" y="61"/>
                  </a:cubicBezTo>
                  <a:lnTo>
                    <a:pt x="305" y="61"/>
                  </a:lnTo>
                  <a:cubicBezTo>
                    <a:pt x="244" y="61"/>
                    <a:pt x="214" y="31"/>
                    <a:pt x="183" y="31"/>
                  </a:cubicBezTo>
                  <a:cubicBezTo>
                    <a:pt x="153" y="31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4"/>
            <p:cNvSpPr/>
            <p:nvPr/>
          </p:nvSpPr>
          <p:spPr>
            <a:xfrm>
              <a:off x="14277650" y="2371600"/>
              <a:ext cx="11425" cy="14025"/>
            </a:xfrm>
            <a:custGeom>
              <a:rect b="b" l="l" r="r" t="t"/>
              <a:pathLst>
                <a:path extrusionOk="0" h="561" w="457">
                  <a:moveTo>
                    <a:pt x="168" y="0"/>
                  </a:moveTo>
                  <a:cubicBezTo>
                    <a:pt x="132" y="0"/>
                    <a:pt x="91" y="14"/>
                    <a:pt x="91" y="14"/>
                  </a:cubicBezTo>
                  <a:cubicBezTo>
                    <a:pt x="91" y="14"/>
                    <a:pt x="0" y="227"/>
                    <a:pt x="61" y="257"/>
                  </a:cubicBezTo>
                  <a:cubicBezTo>
                    <a:pt x="152" y="287"/>
                    <a:pt x="152" y="318"/>
                    <a:pt x="183" y="378"/>
                  </a:cubicBezTo>
                  <a:cubicBezTo>
                    <a:pt x="183" y="409"/>
                    <a:pt x="183" y="439"/>
                    <a:pt x="213" y="470"/>
                  </a:cubicBezTo>
                  <a:cubicBezTo>
                    <a:pt x="243" y="530"/>
                    <a:pt x="304" y="561"/>
                    <a:pt x="335" y="561"/>
                  </a:cubicBezTo>
                  <a:cubicBezTo>
                    <a:pt x="365" y="561"/>
                    <a:pt x="395" y="561"/>
                    <a:pt x="395" y="470"/>
                  </a:cubicBezTo>
                  <a:cubicBezTo>
                    <a:pt x="456" y="409"/>
                    <a:pt x="456" y="409"/>
                    <a:pt x="365" y="318"/>
                  </a:cubicBezTo>
                  <a:cubicBezTo>
                    <a:pt x="335" y="287"/>
                    <a:pt x="319" y="287"/>
                    <a:pt x="312" y="287"/>
                  </a:cubicBezTo>
                  <a:cubicBezTo>
                    <a:pt x="304" y="287"/>
                    <a:pt x="304" y="287"/>
                    <a:pt x="304" y="257"/>
                  </a:cubicBezTo>
                  <a:cubicBezTo>
                    <a:pt x="304" y="166"/>
                    <a:pt x="335" y="196"/>
                    <a:pt x="304" y="135"/>
                  </a:cubicBezTo>
                  <a:cubicBezTo>
                    <a:pt x="243" y="75"/>
                    <a:pt x="304" y="105"/>
                    <a:pt x="243" y="75"/>
                  </a:cubicBezTo>
                  <a:lnTo>
                    <a:pt x="213" y="14"/>
                  </a:lnTo>
                  <a:cubicBezTo>
                    <a:pt x="203" y="4"/>
                    <a:pt x="186" y="0"/>
                    <a:pt x="168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14479025" y="2659175"/>
              <a:ext cx="9125" cy="12175"/>
            </a:xfrm>
            <a:custGeom>
              <a:rect b="b" l="l" r="r" t="t"/>
              <a:pathLst>
                <a:path extrusionOk="0" h="487" w="365">
                  <a:moveTo>
                    <a:pt x="334" y="0"/>
                  </a:moveTo>
                  <a:cubicBezTo>
                    <a:pt x="334" y="0"/>
                    <a:pt x="334" y="61"/>
                    <a:pt x="243" y="91"/>
                  </a:cubicBezTo>
                  <a:cubicBezTo>
                    <a:pt x="182" y="91"/>
                    <a:pt x="182" y="152"/>
                    <a:pt x="152" y="152"/>
                  </a:cubicBezTo>
                  <a:lnTo>
                    <a:pt x="61" y="213"/>
                  </a:lnTo>
                  <a:cubicBezTo>
                    <a:pt x="30" y="274"/>
                    <a:pt x="61" y="274"/>
                    <a:pt x="30" y="304"/>
                  </a:cubicBezTo>
                  <a:cubicBezTo>
                    <a:pt x="0" y="335"/>
                    <a:pt x="0" y="365"/>
                    <a:pt x="0" y="365"/>
                  </a:cubicBezTo>
                  <a:cubicBezTo>
                    <a:pt x="0" y="365"/>
                    <a:pt x="0" y="456"/>
                    <a:pt x="61" y="456"/>
                  </a:cubicBezTo>
                  <a:cubicBezTo>
                    <a:pt x="91" y="456"/>
                    <a:pt x="152" y="487"/>
                    <a:pt x="182" y="487"/>
                  </a:cubicBezTo>
                  <a:cubicBezTo>
                    <a:pt x="213" y="487"/>
                    <a:pt x="243" y="456"/>
                    <a:pt x="304" y="426"/>
                  </a:cubicBezTo>
                  <a:cubicBezTo>
                    <a:pt x="334" y="365"/>
                    <a:pt x="334" y="365"/>
                    <a:pt x="334" y="335"/>
                  </a:cubicBezTo>
                  <a:cubicBezTo>
                    <a:pt x="365" y="304"/>
                    <a:pt x="365" y="213"/>
                    <a:pt x="365" y="183"/>
                  </a:cubicBezTo>
                  <a:lnTo>
                    <a:pt x="365" y="122"/>
                  </a:lnTo>
                  <a:cubicBezTo>
                    <a:pt x="334" y="122"/>
                    <a:pt x="365" y="122"/>
                    <a:pt x="365" y="61"/>
                  </a:cubicBezTo>
                  <a:cubicBezTo>
                    <a:pt x="365" y="31"/>
                    <a:pt x="365" y="0"/>
                    <a:pt x="33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14449375" y="2648950"/>
              <a:ext cx="4575" cy="7300"/>
            </a:xfrm>
            <a:custGeom>
              <a:rect b="b" l="l" r="r" t="t"/>
              <a:pathLst>
                <a:path extrusionOk="0" h="292" w="183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lnTo>
                    <a:pt x="31" y="166"/>
                  </a:lnTo>
                  <a:cubicBezTo>
                    <a:pt x="31" y="166"/>
                    <a:pt x="56" y="292"/>
                    <a:pt x="106" y="292"/>
                  </a:cubicBezTo>
                  <a:cubicBezTo>
                    <a:pt x="111" y="292"/>
                    <a:pt x="117" y="290"/>
                    <a:pt x="122" y="288"/>
                  </a:cubicBezTo>
                  <a:cubicBezTo>
                    <a:pt x="153" y="257"/>
                    <a:pt x="153" y="197"/>
                    <a:pt x="153" y="166"/>
                  </a:cubicBezTo>
                  <a:cubicBezTo>
                    <a:pt x="153" y="136"/>
                    <a:pt x="183" y="136"/>
                    <a:pt x="153" y="105"/>
                  </a:cubicBezTo>
                  <a:cubicBezTo>
                    <a:pt x="122" y="75"/>
                    <a:pt x="153" y="1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13395400" y="2871175"/>
              <a:ext cx="23200" cy="7925"/>
            </a:xfrm>
            <a:custGeom>
              <a:rect b="b" l="l" r="r" t="t"/>
              <a:pathLst>
                <a:path extrusionOk="0" h="317" w="928">
                  <a:moveTo>
                    <a:pt x="578" y="1"/>
                  </a:moveTo>
                  <a:cubicBezTo>
                    <a:pt x="457" y="1"/>
                    <a:pt x="426" y="1"/>
                    <a:pt x="366" y="31"/>
                  </a:cubicBezTo>
                  <a:cubicBezTo>
                    <a:pt x="320" y="46"/>
                    <a:pt x="282" y="54"/>
                    <a:pt x="252" y="54"/>
                  </a:cubicBezTo>
                  <a:cubicBezTo>
                    <a:pt x="221" y="54"/>
                    <a:pt x="198" y="46"/>
                    <a:pt x="183" y="31"/>
                  </a:cubicBezTo>
                  <a:cubicBezTo>
                    <a:pt x="171" y="25"/>
                    <a:pt x="164" y="23"/>
                    <a:pt x="159" y="23"/>
                  </a:cubicBezTo>
                  <a:cubicBezTo>
                    <a:pt x="141" y="23"/>
                    <a:pt x="165" y="61"/>
                    <a:pt x="92" y="61"/>
                  </a:cubicBezTo>
                  <a:cubicBezTo>
                    <a:pt x="1" y="61"/>
                    <a:pt x="62" y="213"/>
                    <a:pt x="62" y="244"/>
                  </a:cubicBezTo>
                  <a:cubicBezTo>
                    <a:pt x="62" y="288"/>
                    <a:pt x="62" y="317"/>
                    <a:pt x="109" y="317"/>
                  </a:cubicBezTo>
                  <a:cubicBezTo>
                    <a:pt x="127" y="317"/>
                    <a:pt x="151" y="313"/>
                    <a:pt x="183" y="305"/>
                  </a:cubicBezTo>
                  <a:cubicBezTo>
                    <a:pt x="274" y="305"/>
                    <a:pt x="396" y="244"/>
                    <a:pt x="426" y="244"/>
                  </a:cubicBezTo>
                  <a:cubicBezTo>
                    <a:pt x="487" y="244"/>
                    <a:pt x="518" y="305"/>
                    <a:pt x="578" y="305"/>
                  </a:cubicBezTo>
                  <a:cubicBezTo>
                    <a:pt x="670" y="305"/>
                    <a:pt x="670" y="305"/>
                    <a:pt x="700" y="244"/>
                  </a:cubicBezTo>
                  <a:cubicBezTo>
                    <a:pt x="730" y="213"/>
                    <a:pt x="670" y="183"/>
                    <a:pt x="730" y="183"/>
                  </a:cubicBezTo>
                  <a:cubicBezTo>
                    <a:pt x="791" y="183"/>
                    <a:pt x="852" y="191"/>
                    <a:pt x="886" y="191"/>
                  </a:cubicBezTo>
                  <a:cubicBezTo>
                    <a:pt x="920" y="191"/>
                    <a:pt x="928" y="183"/>
                    <a:pt x="882" y="153"/>
                  </a:cubicBezTo>
                  <a:cubicBezTo>
                    <a:pt x="822" y="61"/>
                    <a:pt x="822" y="61"/>
                    <a:pt x="730" y="31"/>
                  </a:cubicBezTo>
                  <a:cubicBezTo>
                    <a:pt x="700" y="31"/>
                    <a:pt x="700" y="1"/>
                    <a:pt x="578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13249500" y="2526625"/>
              <a:ext cx="17500" cy="6875"/>
            </a:xfrm>
            <a:custGeom>
              <a:rect b="b" l="l" r="r" t="t"/>
              <a:pathLst>
                <a:path extrusionOk="0" h="275" w="700">
                  <a:moveTo>
                    <a:pt x="151" y="1"/>
                  </a:moveTo>
                  <a:cubicBezTo>
                    <a:pt x="140" y="1"/>
                    <a:pt x="131" y="5"/>
                    <a:pt x="122" y="13"/>
                  </a:cubicBezTo>
                  <a:cubicBezTo>
                    <a:pt x="1" y="13"/>
                    <a:pt x="92" y="105"/>
                    <a:pt x="153" y="165"/>
                  </a:cubicBezTo>
                  <a:cubicBezTo>
                    <a:pt x="198" y="211"/>
                    <a:pt x="229" y="211"/>
                    <a:pt x="252" y="211"/>
                  </a:cubicBezTo>
                  <a:cubicBezTo>
                    <a:pt x="274" y="211"/>
                    <a:pt x="290" y="211"/>
                    <a:pt x="305" y="257"/>
                  </a:cubicBezTo>
                  <a:cubicBezTo>
                    <a:pt x="311" y="269"/>
                    <a:pt x="320" y="274"/>
                    <a:pt x="331" y="274"/>
                  </a:cubicBezTo>
                  <a:cubicBezTo>
                    <a:pt x="360" y="274"/>
                    <a:pt x="401" y="239"/>
                    <a:pt x="431" y="239"/>
                  </a:cubicBezTo>
                  <a:cubicBezTo>
                    <a:pt x="441" y="239"/>
                    <a:pt x="450" y="244"/>
                    <a:pt x="457" y="257"/>
                  </a:cubicBezTo>
                  <a:cubicBezTo>
                    <a:pt x="468" y="268"/>
                    <a:pt x="491" y="275"/>
                    <a:pt x="518" y="275"/>
                  </a:cubicBezTo>
                  <a:cubicBezTo>
                    <a:pt x="564" y="275"/>
                    <a:pt x="620" y="254"/>
                    <a:pt x="639" y="196"/>
                  </a:cubicBezTo>
                  <a:cubicBezTo>
                    <a:pt x="639" y="135"/>
                    <a:pt x="700" y="135"/>
                    <a:pt x="609" y="105"/>
                  </a:cubicBezTo>
                  <a:cubicBezTo>
                    <a:pt x="589" y="84"/>
                    <a:pt x="568" y="78"/>
                    <a:pt x="548" y="78"/>
                  </a:cubicBezTo>
                  <a:cubicBezTo>
                    <a:pt x="507" y="78"/>
                    <a:pt x="467" y="105"/>
                    <a:pt x="426" y="105"/>
                  </a:cubicBezTo>
                  <a:cubicBezTo>
                    <a:pt x="335" y="105"/>
                    <a:pt x="335" y="105"/>
                    <a:pt x="274" y="44"/>
                  </a:cubicBezTo>
                  <a:cubicBezTo>
                    <a:pt x="210" y="22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13053790" y="2349449"/>
              <a:ext cx="757075" cy="1083625"/>
            </a:xfrm>
            <a:custGeom>
              <a:rect b="b" l="l" r="r" t="t"/>
              <a:pathLst>
                <a:path extrusionOk="0" h="43345" w="30283">
                  <a:moveTo>
                    <a:pt x="6954" y="5498"/>
                  </a:moveTo>
                  <a:cubicBezTo>
                    <a:pt x="6959" y="5498"/>
                    <a:pt x="6964" y="5499"/>
                    <a:pt x="6969" y="5502"/>
                  </a:cubicBezTo>
                  <a:cubicBezTo>
                    <a:pt x="6979" y="5512"/>
                    <a:pt x="6989" y="5512"/>
                    <a:pt x="7002" y="5512"/>
                  </a:cubicBezTo>
                  <a:lnTo>
                    <a:pt x="7002" y="5512"/>
                  </a:lnTo>
                  <a:cubicBezTo>
                    <a:pt x="7027" y="5512"/>
                    <a:pt x="7060" y="5512"/>
                    <a:pt x="7121" y="5593"/>
                  </a:cubicBezTo>
                  <a:cubicBezTo>
                    <a:pt x="7182" y="5654"/>
                    <a:pt x="7273" y="5654"/>
                    <a:pt x="7334" y="5654"/>
                  </a:cubicBezTo>
                  <a:cubicBezTo>
                    <a:pt x="7372" y="5641"/>
                    <a:pt x="7404" y="5634"/>
                    <a:pt x="7429" y="5634"/>
                  </a:cubicBezTo>
                  <a:cubicBezTo>
                    <a:pt x="7465" y="5634"/>
                    <a:pt x="7486" y="5648"/>
                    <a:pt x="7486" y="5684"/>
                  </a:cubicBezTo>
                  <a:cubicBezTo>
                    <a:pt x="7486" y="5775"/>
                    <a:pt x="7516" y="5775"/>
                    <a:pt x="7486" y="5927"/>
                  </a:cubicBezTo>
                  <a:cubicBezTo>
                    <a:pt x="7456" y="6049"/>
                    <a:pt x="7425" y="6079"/>
                    <a:pt x="7516" y="6079"/>
                  </a:cubicBezTo>
                  <a:cubicBezTo>
                    <a:pt x="7562" y="6079"/>
                    <a:pt x="7630" y="6072"/>
                    <a:pt x="7684" y="6072"/>
                  </a:cubicBezTo>
                  <a:cubicBezTo>
                    <a:pt x="7737" y="6072"/>
                    <a:pt x="7775" y="6079"/>
                    <a:pt x="7759" y="6110"/>
                  </a:cubicBezTo>
                  <a:cubicBezTo>
                    <a:pt x="7729" y="6201"/>
                    <a:pt x="7729" y="6201"/>
                    <a:pt x="7668" y="6231"/>
                  </a:cubicBezTo>
                  <a:cubicBezTo>
                    <a:pt x="7668" y="6262"/>
                    <a:pt x="7638" y="6292"/>
                    <a:pt x="7729" y="6353"/>
                  </a:cubicBezTo>
                  <a:cubicBezTo>
                    <a:pt x="7790" y="6383"/>
                    <a:pt x="7881" y="6383"/>
                    <a:pt x="7790" y="6414"/>
                  </a:cubicBezTo>
                  <a:cubicBezTo>
                    <a:pt x="7729" y="6505"/>
                    <a:pt x="7729" y="6505"/>
                    <a:pt x="7729" y="6566"/>
                  </a:cubicBezTo>
                  <a:cubicBezTo>
                    <a:pt x="7729" y="6657"/>
                    <a:pt x="7820" y="6717"/>
                    <a:pt x="7729" y="6717"/>
                  </a:cubicBezTo>
                  <a:cubicBezTo>
                    <a:pt x="7648" y="6717"/>
                    <a:pt x="7675" y="6758"/>
                    <a:pt x="7666" y="6758"/>
                  </a:cubicBezTo>
                  <a:cubicBezTo>
                    <a:pt x="7662" y="6758"/>
                    <a:pt x="7648" y="6748"/>
                    <a:pt x="7608" y="6717"/>
                  </a:cubicBezTo>
                  <a:cubicBezTo>
                    <a:pt x="7543" y="6675"/>
                    <a:pt x="7555" y="6632"/>
                    <a:pt x="7545" y="6632"/>
                  </a:cubicBezTo>
                  <a:lnTo>
                    <a:pt x="7545" y="6632"/>
                  </a:lnTo>
                  <a:cubicBezTo>
                    <a:pt x="7542" y="6632"/>
                    <a:pt x="7534" y="6639"/>
                    <a:pt x="7516" y="6657"/>
                  </a:cubicBezTo>
                  <a:cubicBezTo>
                    <a:pt x="7456" y="6687"/>
                    <a:pt x="7486" y="6717"/>
                    <a:pt x="7364" y="6717"/>
                  </a:cubicBezTo>
                  <a:cubicBezTo>
                    <a:pt x="7273" y="6717"/>
                    <a:pt x="7212" y="6717"/>
                    <a:pt x="7091" y="6687"/>
                  </a:cubicBezTo>
                  <a:cubicBezTo>
                    <a:pt x="7030" y="6687"/>
                    <a:pt x="7000" y="6687"/>
                    <a:pt x="6939" y="6717"/>
                  </a:cubicBezTo>
                  <a:cubicBezTo>
                    <a:pt x="6908" y="6717"/>
                    <a:pt x="6848" y="6809"/>
                    <a:pt x="6848" y="6809"/>
                  </a:cubicBezTo>
                  <a:cubicBezTo>
                    <a:pt x="6848" y="6809"/>
                    <a:pt x="6837" y="6812"/>
                    <a:pt x="6823" y="6812"/>
                  </a:cubicBezTo>
                  <a:cubicBezTo>
                    <a:pt x="6794" y="6812"/>
                    <a:pt x="6746" y="6799"/>
                    <a:pt x="6726" y="6717"/>
                  </a:cubicBezTo>
                  <a:cubicBezTo>
                    <a:pt x="6635" y="6657"/>
                    <a:pt x="6756" y="6596"/>
                    <a:pt x="6696" y="6596"/>
                  </a:cubicBezTo>
                  <a:cubicBezTo>
                    <a:pt x="6665" y="6596"/>
                    <a:pt x="6604" y="6566"/>
                    <a:pt x="6574" y="6566"/>
                  </a:cubicBezTo>
                  <a:cubicBezTo>
                    <a:pt x="6544" y="6566"/>
                    <a:pt x="6513" y="6566"/>
                    <a:pt x="6513" y="6535"/>
                  </a:cubicBezTo>
                  <a:lnTo>
                    <a:pt x="6513" y="6505"/>
                  </a:lnTo>
                  <a:cubicBezTo>
                    <a:pt x="6544" y="6505"/>
                    <a:pt x="6544" y="6505"/>
                    <a:pt x="6574" y="6444"/>
                  </a:cubicBezTo>
                  <a:cubicBezTo>
                    <a:pt x="6604" y="6414"/>
                    <a:pt x="6604" y="6414"/>
                    <a:pt x="6604" y="6383"/>
                  </a:cubicBezTo>
                  <a:cubicBezTo>
                    <a:pt x="6604" y="6322"/>
                    <a:pt x="6635" y="6322"/>
                    <a:pt x="6635" y="6322"/>
                  </a:cubicBezTo>
                  <a:lnTo>
                    <a:pt x="6696" y="6322"/>
                  </a:lnTo>
                  <a:cubicBezTo>
                    <a:pt x="6696" y="6307"/>
                    <a:pt x="6703" y="6307"/>
                    <a:pt x="6707" y="6307"/>
                  </a:cubicBezTo>
                  <a:cubicBezTo>
                    <a:pt x="6711" y="6307"/>
                    <a:pt x="6711" y="6307"/>
                    <a:pt x="6696" y="6292"/>
                  </a:cubicBezTo>
                  <a:cubicBezTo>
                    <a:pt x="6665" y="6277"/>
                    <a:pt x="6650" y="6277"/>
                    <a:pt x="6639" y="6277"/>
                  </a:cubicBezTo>
                  <a:cubicBezTo>
                    <a:pt x="6627" y="6277"/>
                    <a:pt x="6620" y="6277"/>
                    <a:pt x="6604" y="6262"/>
                  </a:cubicBezTo>
                  <a:cubicBezTo>
                    <a:pt x="6574" y="6262"/>
                    <a:pt x="6574" y="6231"/>
                    <a:pt x="6544" y="6231"/>
                  </a:cubicBezTo>
                  <a:lnTo>
                    <a:pt x="6452" y="6231"/>
                  </a:lnTo>
                  <a:cubicBezTo>
                    <a:pt x="6452" y="6231"/>
                    <a:pt x="6422" y="6231"/>
                    <a:pt x="6422" y="6262"/>
                  </a:cubicBezTo>
                  <a:cubicBezTo>
                    <a:pt x="6422" y="6292"/>
                    <a:pt x="6392" y="6292"/>
                    <a:pt x="6331" y="6292"/>
                  </a:cubicBezTo>
                  <a:cubicBezTo>
                    <a:pt x="6301" y="6322"/>
                    <a:pt x="6270" y="6322"/>
                    <a:pt x="6240" y="6322"/>
                  </a:cubicBezTo>
                  <a:cubicBezTo>
                    <a:pt x="6179" y="6322"/>
                    <a:pt x="6149" y="6383"/>
                    <a:pt x="6149" y="6414"/>
                  </a:cubicBezTo>
                  <a:cubicBezTo>
                    <a:pt x="6149" y="6444"/>
                    <a:pt x="6149" y="6444"/>
                    <a:pt x="6118" y="6505"/>
                  </a:cubicBezTo>
                  <a:cubicBezTo>
                    <a:pt x="6027" y="6535"/>
                    <a:pt x="6027" y="6535"/>
                    <a:pt x="5997" y="6535"/>
                  </a:cubicBezTo>
                  <a:cubicBezTo>
                    <a:pt x="5976" y="6535"/>
                    <a:pt x="5929" y="6522"/>
                    <a:pt x="5891" y="6522"/>
                  </a:cubicBezTo>
                  <a:cubicBezTo>
                    <a:pt x="5872" y="6522"/>
                    <a:pt x="5855" y="6525"/>
                    <a:pt x="5845" y="6535"/>
                  </a:cubicBezTo>
                  <a:cubicBezTo>
                    <a:pt x="5814" y="6535"/>
                    <a:pt x="5814" y="6566"/>
                    <a:pt x="5784" y="6566"/>
                  </a:cubicBezTo>
                  <a:cubicBezTo>
                    <a:pt x="5723" y="6566"/>
                    <a:pt x="5693" y="6657"/>
                    <a:pt x="5662" y="6657"/>
                  </a:cubicBezTo>
                  <a:cubicBezTo>
                    <a:pt x="5632" y="6657"/>
                    <a:pt x="5571" y="6657"/>
                    <a:pt x="5541" y="6596"/>
                  </a:cubicBezTo>
                  <a:cubicBezTo>
                    <a:pt x="5510" y="6566"/>
                    <a:pt x="5541" y="6566"/>
                    <a:pt x="5541" y="6535"/>
                  </a:cubicBezTo>
                  <a:cubicBezTo>
                    <a:pt x="5541" y="6505"/>
                    <a:pt x="5510" y="6505"/>
                    <a:pt x="5510" y="6505"/>
                  </a:cubicBezTo>
                  <a:lnTo>
                    <a:pt x="5480" y="6505"/>
                  </a:lnTo>
                  <a:cubicBezTo>
                    <a:pt x="5480" y="6505"/>
                    <a:pt x="5389" y="6596"/>
                    <a:pt x="5297" y="6596"/>
                  </a:cubicBezTo>
                  <a:cubicBezTo>
                    <a:pt x="5216" y="6596"/>
                    <a:pt x="5203" y="6636"/>
                    <a:pt x="5176" y="6663"/>
                  </a:cubicBezTo>
                  <a:lnTo>
                    <a:pt x="5176" y="6663"/>
                  </a:lnTo>
                  <a:cubicBezTo>
                    <a:pt x="5185" y="6640"/>
                    <a:pt x="5193" y="6606"/>
                    <a:pt x="5206" y="6566"/>
                  </a:cubicBezTo>
                  <a:cubicBezTo>
                    <a:pt x="5237" y="6535"/>
                    <a:pt x="5389" y="6505"/>
                    <a:pt x="5449" y="6444"/>
                  </a:cubicBezTo>
                  <a:cubicBezTo>
                    <a:pt x="5480" y="6444"/>
                    <a:pt x="5601" y="6444"/>
                    <a:pt x="5632" y="6414"/>
                  </a:cubicBezTo>
                  <a:cubicBezTo>
                    <a:pt x="5662" y="6383"/>
                    <a:pt x="5784" y="6353"/>
                    <a:pt x="5814" y="6292"/>
                  </a:cubicBezTo>
                  <a:cubicBezTo>
                    <a:pt x="5845" y="6262"/>
                    <a:pt x="5936" y="6201"/>
                    <a:pt x="5997" y="6140"/>
                  </a:cubicBezTo>
                  <a:cubicBezTo>
                    <a:pt x="6088" y="6110"/>
                    <a:pt x="6118" y="6140"/>
                    <a:pt x="6149" y="6079"/>
                  </a:cubicBezTo>
                  <a:lnTo>
                    <a:pt x="6301" y="5988"/>
                  </a:lnTo>
                  <a:cubicBezTo>
                    <a:pt x="6392" y="5958"/>
                    <a:pt x="6392" y="5836"/>
                    <a:pt x="6422" y="5806"/>
                  </a:cubicBezTo>
                  <a:cubicBezTo>
                    <a:pt x="6422" y="5775"/>
                    <a:pt x="6422" y="5745"/>
                    <a:pt x="6513" y="5745"/>
                  </a:cubicBezTo>
                  <a:cubicBezTo>
                    <a:pt x="6539" y="5745"/>
                    <a:pt x="6588" y="5678"/>
                    <a:pt x="6639" y="5678"/>
                  </a:cubicBezTo>
                  <a:cubicBezTo>
                    <a:pt x="6648" y="5678"/>
                    <a:pt x="6657" y="5680"/>
                    <a:pt x="6665" y="5684"/>
                  </a:cubicBezTo>
                  <a:cubicBezTo>
                    <a:pt x="6680" y="5714"/>
                    <a:pt x="6703" y="5730"/>
                    <a:pt x="6722" y="5730"/>
                  </a:cubicBezTo>
                  <a:cubicBezTo>
                    <a:pt x="6741" y="5730"/>
                    <a:pt x="6756" y="5714"/>
                    <a:pt x="6756" y="5684"/>
                  </a:cubicBezTo>
                  <a:cubicBezTo>
                    <a:pt x="6756" y="5669"/>
                    <a:pt x="6779" y="5669"/>
                    <a:pt x="6806" y="5669"/>
                  </a:cubicBezTo>
                  <a:cubicBezTo>
                    <a:pt x="6832" y="5669"/>
                    <a:pt x="6863" y="5669"/>
                    <a:pt x="6878" y="5654"/>
                  </a:cubicBezTo>
                  <a:cubicBezTo>
                    <a:pt x="6906" y="5626"/>
                    <a:pt x="6908" y="5498"/>
                    <a:pt x="6954" y="5498"/>
                  </a:cubicBezTo>
                  <a:close/>
                  <a:moveTo>
                    <a:pt x="7972" y="6748"/>
                  </a:moveTo>
                  <a:cubicBezTo>
                    <a:pt x="8033" y="6748"/>
                    <a:pt x="8063" y="6809"/>
                    <a:pt x="8094" y="6809"/>
                  </a:cubicBezTo>
                  <a:cubicBezTo>
                    <a:pt x="8124" y="6809"/>
                    <a:pt x="8124" y="6839"/>
                    <a:pt x="8124" y="6869"/>
                  </a:cubicBezTo>
                  <a:cubicBezTo>
                    <a:pt x="8124" y="6869"/>
                    <a:pt x="8215" y="6869"/>
                    <a:pt x="8246" y="6900"/>
                  </a:cubicBezTo>
                  <a:cubicBezTo>
                    <a:pt x="8276" y="6900"/>
                    <a:pt x="8337" y="6961"/>
                    <a:pt x="8367" y="6961"/>
                  </a:cubicBezTo>
                  <a:cubicBezTo>
                    <a:pt x="8398" y="6961"/>
                    <a:pt x="8428" y="6900"/>
                    <a:pt x="8459" y="6900"/>
                  </a:cubicBezTo>
                  <a:lnTo>
                    <a:pt x="8550" y="6900"/>
                  </a:lnTo>
                  <a:lnTo>
                    <a:pt x="8702" y="6991"/>
                  </a:lnTo>
                  <a:cubicBezTo>
                    <a:pt x="8702" y="6991"/>
                    <a:pt x="8793" y="6991"/>
                    <a:pt x="8823" y="7021"/>
                  </a:cubicBezTo>
                  <a:cubicBezTo>
                    <a:pt x="8854" y="7021"/>
                    <a:pt x="8884" y="7052"/>
                    <a:pt x="8915" y="7052"/>
                  </a:cubicBezTo>
                  <a:cubicBezTo>
                    <a:pt x="8975" y="7052"/>
                    <a:pt x="9006" y="7113"/>
                    <a:pt x="9006" y="7113"/>
                  </a:cubicBezTo>
                  <a:cubicBezTo>
                    <a:pt x="9006" y="7113"/>
                    <a:pt x="9097" y="7173"/>
                    <a:pt x="9127" y="7173"/>
                  </a:cubicBezTo>
                  <a:cubicBezTo>
                    <a:pt x="9158" y="7173"/>
                    <a:pt x="9127" y="7265"/>
                    <a:pt x="9097" y="7295"/>
                  </a:cubicBezTo>
                  <a:cubicBezTo>
                    <a:pt x="9036" y="7325"/>
                    <a:pt x="9158" y="7325"/>
                    <a:pt x="9158" y="7356"/>
                  </a:cubicBezTo>
                  <a:lnTo>
                    <a:pt x="9279" y="7477"/>
                  </a:lnTo>
                  <a:cubicBezTo>
                    <a:pt x="9279" y="7508"/>
                    <a:pt x="9279" y="7569"/>
                    <a:pt x="9249" y="7599"/>
                  </a:cubicBezTo>
                  <a:cubicBezTo>
                    <a:pt x="9218" y="7614"/>
                    <a:pt x="9203" y="7614"/>
                    <a:pt x="9192" y="7614"/>
                  </a:cubicBezTo>
                  <a:cubicBezTo>
                    <a:pt x="9180" y="7614"/>
                    <a:pt x="9173" y="7614"/>
                    <a:pt x="9158" y="7629"/>
                  </a:cubicBezTo>
                  <a:cubicBezTo>
                    <a:pt x="9127" y="7660"/>
                    <a:pt x="9158" y="7721"/>
                    <a:pt x="9127" y="7781"/>
                  </a:cubicBezTo>
                  <a:cubicBezTo>
                    <a:pt x="9114" y="7820"/>
                    <a:pt x="9107" y="7832"/>
                    <a:pt x="9098" y="7832"/>
                  </a:cubicBezTo>
                  <a:cubicBezTo>
                    <a:pt x="9086" y="7832"/>
                    <a:pt x="9071" y="7812"/>
                    <a:pt x="9036" y="7812"/>
                  </a:cubicBezTo>
                  <a:cubicBezTo>
                    <a:pt x="9016" y="7812"/>
                    <a:pt x="8982" y="7839"/>
                    <a:pt x="8962" y="7839"/>
                  </a:cubicBezTo>
                  <a:cubicBezTo>
                    <a:pt x="8952" y="7839"/>
                    <a:pt x="8945" y="7832"/>
                    <a:pt x="8945" y="7812"/>
                  </a:cubicBezTo>
                  <a:cubicBezTo>
                    <a:pt x="8945" y="7812"/>
                    <a:pt x="8854" y="7721"/>
                    <a:pt x="8884" y="7660"/>
                  </a:cubicBezTo>
                  <a:cubicBezTo>
                    <a:pt x="8945" y="7629"/>
                    <a:pt x="8823" y="7599"/>
                    <a:pt x="8854" y="7599"/>
                  </a:cubicBezTo>
                  <a:cubicBezTo>
                    <a:pt x="8854" y="7569"/>
                    <a:pt x="8823" y="7569"/>
                    <a:pt x="8793" y="7569"/>
                  </a:cubicBezTo>
                  <a:cubicBezTo>
                    <a:pt x="8732" y="7569"/>
                    <a:pt x="8732" y="7508"/>
                    <a:pt x="8732" y="7477"/>
                  </a:cubicBezTo>
                  <a:cubicBezTo>
                    <a:pt x="8732" y="7447"/>
                    <a:pt x="8702" y="7477"/>
                    <a:pt x="8702" y="7417"/>
                  </a:cubicBezTo>
                  <a:cubicBezTo>
                    <a:pt x="8702" y="7356"/>
                    <a:pt x="8671" y="7356"/>
                    <a:pt x="8671" y="7356"/>
                  </a:cubicBezTo>
                  <a:lnTo>
                    <a:pt x="8641" y="7356"/>
                  </a:lnTo>
                  <a:lnTo>
                    <a:pt x="8580" y="7417"/>
                  </a:lnTo>
                  <a:lnTo>
                    <a:pt x="8641" y="7447"/>
                  </a:lnTo>
                  <a:cubicBezTo>
                    <a:pt x="8641" y="7477"/>
                    <a:pt x="8671" y="7477"/>
                    <a:pt x="8671" y="7477"/>
                  </a:cubicBezTo>
                  <a:lnTo>
                    <a:pt x="8671" y="7569"/>
                  </a:lnTo>
                  <a:cubicBezTo>
                    <a:pt x="8671" y="7599"/>
                    <a:pt x="8702" y="7629"/>
                    <a:pt x="8702" y="7629"/>
                  </a:cubicBezTo>
                  <a:cubicBezTo>
                    <a:pt x="8702" y="7660"/>
                    <a:pt x="8702" y="7660"/>
                    <a:pt x="8671" y="7660"/>
                  </a:cubicBezTo>
                  <a:cubicBezTo>
                    <a:pt x="8641" y="7660"/>
                    <a:pt x="8641" y="7721"/>
                    <a:pt x="8641" y="7721"/>
                  </a:cubicBezTo>
                  <a:cubicBezTo>
                    <a:pt x="8580" y="7721"/>
                    <a:pt x="8550" y="7721"/>
                    <a:pt x="8550" y="7751"/>
                  </a:cubicBezTo>
                  <a:cubicBezTo>
                    <a:pt x="8519" y="7781"/>
                    <a:pt x="8550" y="7812"/>
                    <a:pt x="8519" y="7812"/>
                  </a:cubicBezTo>
                  <a:cubicBezTo>
                    <a:pt x="8489" y="7812"/>
                    <a:pt x="8489" y="7873"/>
                    <a:pt x="8489" y="7873"/>
                  </a:cubicBezTo>
                  <a:cubicBezTo>
                    <a:pt x="8489" y="7873"/>
                    <a:pt x="8428" y="7903"/>
                    <a:pt x="8489" y="7964"/>
                  </a:cubicBezTo>
                  <a:cubicBezTo>
                    <a:pt x="8489" y="8055"/>
                    <a:pt x="8428" y="8055"/>
                    <a:pt x="8398" y="8055"/>
                  </a:cubicBezTo>
                  <a:cubicBezTo>
                    <a:pt x="8367" y="8055"/>
                    <a:pt x="8367" y="8085"/>
                    <a:pt x="8398" y="8116"/>
                  </a:cubicBezTo>
                  <a:lnTo>
                    <a:pt x="8398" y="8207"/>
                  </a:lnTo>
                  <a:cubicBezTo>
                    <a:pt x="8398" y="8237"/>
                    <a:pt x="8367" y="8268"/>
                    <a:pt x="8367" y="8268"/>
                  </a:cubicBezTo>
                  <a:lnTo>
                    <a:pt x="8367" y="8359"/>
                  </a:lnTo>
                  <a:cubicBezTo>
                    <a:pt x="8367" y="8374"/>
                    <a:pt x="8345" y="8374"/>
                    <a:pt x="8318" y="8374"/>
                  </a:cubicBezTo>
                  <a:cubicBezTo>
                    <a:pt x="8291" y="8374"/>
                    <a:pt x="8261" y="8374"/>
                    <a:pt x="8246" y="8389"/>
                  </a:cubicBezTo>
                  <a:cubicBezTo>
                    <a:pt x="8215" y="8389"/>
                    <a:pt x="8215" y="8420"/>
                    <a:pt x="8215" y="8420"/>
                  </a:cubicBezTo>
                  <a:cubicBezTo>
                    <a:pt x="8195" y="8420"/>
                    <a:pt x="8188" y="8447"/>
                    <a:pt x="8186" y="8447"/>
                  </a:cubicBezTo>
                  <a:cubicBezTo>
                    <a:pt x="8185" y="8447"/>
                    <a:pt x="8185" y="8440"/>
                    <a:pt x="8185" y="8420"/>
                  </a:cubicBezTo>
                  <a:cubicBezTo>
                    <a:pt x="8185" y="8389"/>
                    <a:pt x="8124" y="8328"/>
                    <a:pt x="8215" y="8268"/>
                  </a:cubicBezTo>
                  <a:cubicBezTo>
                    <a:pt x="8246" y="8237"/>
                    <a:pt x="8185" y="8207"/>
                    <a:pt x="8185" y="8176"/>
                  </a:cubicBezTo>
                  <a:cubicBezTo>
                    <a:pt x="8185" y="8116"/>
                    <a:pt x="8124" y="8085"/>
                    <a:pt x="8185" y="8024"/>
                  </a:cubicBezTo>
                  <a:cubicBezTo>
                    <a:pt x="8215" y="7933"/>
                    <a:pt x="8185" y="7933"/>
                    <a:pt x="8124" y="7933"/>
                  </a:cubicBezTo>
                  <a:cubicBezTo>
                    <a:pt x="8104" y="7933"/>
                    <a:pt x="8070" y="7920"/>
                    <a:pt x="8032" y="7920"/>
                  </a:cubicBezTo>
                  <a:cubicBezTo>
                    <a:pt x="8013" y="7920"/>
                    <a:pt x="7993" y="7923"/>
                    <a:pt x="7972" y="7933"/>
                  </a:cubicBezTo>
                  <a:cubicBezTo>
                    <a:pt x="7942" y="7933"/>
                    <a:pt x="7911" y="8024"/>
                    <a:pt x="7911" y="8024"/>
                  </a:cubicBezTo>
                  <a:cubicBezTo>
                    <a:pt x="7911" y="8024"/>
                    <a:pt x="7820" y="8055"/>
                    <a:pt x="7820" y="8085"/>
                  </a:cubicBezTo>
                  <a:cubicBezTo>
                    <a:pt x="7820" y="8116"/>
                    <a:pt x="7790" y="8116"/>
                    <a:pt x="7759" y="8116"/>
                  </a:cubicBezTo>
                  <a:cubicBezTo>
                    <a:pt x="7729" y="8116"/>
                    <a:pt x="7729" y="8176"/>
                    <a:pt x="7729" y="8207"/>
                  </a:cubicBezTo>
                  <a:cubicBezTo>
                    <a:pt x="7729" y="8222"/>
                    <a:pt x="7714" y="8230"/>
                    <a:pt x="7699" y="8230"/>
                  </a:cubicBezTo>
                  <a:cubicBezTo>
                    <a:pt x="7684" y="8230"/>
                    <a:pt x="7668" y="8222"/>
                    <a:pt x="7668" y="8207"/>
                  </a:cubicBezTo>
                  <a:cubicBezTo>
                    <a:pt x="7638" y="8176"/>
                    <a:pt x="7668" y="8116"/>
                    <a:pt x="7729" y="8116"/>
                  </a:cubicBezTo>
                  <a:cubicBezTo>
                    <a:pt x="7729" y="8085"/>
                    <a:pt x="7759" y="8085"/>
                    <a:pt x="7790" y="8055"/>
                  </a:cubicBezTo>
                  <a:cubicBezTo>
                    <a:pt x="7790" y="8055"/>
                    <a:pt x="7820" y="7964"/>
                    <a:pt x="7881" y="7964"/>
                  </a:cubicBezTo>
                  <a:cubicBezTo>
                    <a:pt x="7881" y="7964"/>
                    <a:pt x="7881" y="7903"/>
                    <a:pt x="7911" y="7873"/>
                  </a:cubicBezTo>
                  <a:cubicBezTo>
                    <a:pt x="7911" y="7812"/>
                    <a:pt x="8033" y="7781"/>
                    <a:pt x="8094" y="7751"/>
                  </a:cubicBezTo>
                  <a:cubicBezTo>
                    <a:pt x="8185" y="7721"/>
                    <a:pt x="8094" y="7660"/>
                    <a:pt x="8094" y="7599"/>
                  </a:cubicBezTo>
                  <a:cubicBezTo>
                    <a:pt x="8094" y="7569"/>
                    <a:pt x="8124" y="7508"/>
                    <a:pt x="8185" y="7477"/>
                  </a:cubicBezTo>
                  <a:cubicBezTo>
                    <a:pt x="8215" y="7447"/>
                    <a:pt x="8185" y="7417"/>
                    <a:pt x="8124" y="7356"/>
                  </a:cubicBezTo>
                  <a:cubicBezTo>
                    <a:pt x="8124" y="7325"/>
                    <a:pt x="8063" y="7325"/>
                    <a:pt x="8063" y="7265"/>
                  </a:cubicBezTo>
                  <a:cubicBezTo>
                    <a:pt x="8063" y="7210"/>
                    <a:pt x="8031" y="7199"/>
                    <a:pt x="7991" y="7199"/>
                  </a:cubicBezTo>
                  <a:cubicBezTo>
                    <a:pt x="7965" y="7199"/>
                    <a:pt x="7936" y="7204"/>
                    <a:pt x="7911" y="7204"/>
                  </a:cubicBezTo>
                  <a:cubicBezTo>
                    <a:pt x="7820" y="7204"/>
                    <a:pt x="7759" y="7204"/>
                    <a:pt x="7759" y="7173"/>
                  </a:cubicBezTo>
                  <a:cubicBezTo>
                    <a:pt x="7759" y="7143"/>
                    <a:pt x="7668" y="7143"/>
                    <a:pt x="7638" y="7113"/>
                  </a:cubicBezTo>
                  <a:cubicBezTo>
                    <a:pt x="7638" y="7113"/>
                    <a:pt x="7584" y="7086"/>
                    <a:pt x="7539" y="7086"/>
                  </a:cubicBezTo>
                  <a:cubicBezTo>
                    <a:pt x="7516" y="7086"/>
                    <a:pt x="7496" y="7092"/>
                    <a:pt x="7486" y="7113"/>
                  </a:cubicBezTo>
                  <a:cubicBezTo>
                    <a:pt x="7456" y="7113"/>
                    <a:pt x="7486" y="7173"/>
                    <a:pt x="7456" y="7204"/>
                  </a:cubicBezTo>
                  <a:cubicBezTo>
                    <a:pt x="7425" y="7295"/>
                    <a:pt x="7456" y="7295"/>
                    <a:pt x="7425" y="7295"/>
                  </a:cubicBezTo>
                  <a:cubicBezTo>
                    <a:pt x="7364" y="7295"/>
                    <a:pt x="7334" y="7325"/>
                    <a:pt x="7334" y="7356"/>
                  </a:cubicBezTo>
                  <a:cubicBezTo>
                    <a:pt x="7334" y="7417"/>
                    <a:pt x="7273" y="7477"/>
                    <a:pt x="7273" y="7477"/>
                  </a:cubicBezTo>
                  <a:cubicBezTo>
                    <a:pt x="7261" y="7483"/>
                    <a:pt x="7249" y="7486"/>
                    <a:pt x="7237" y="7486"/>
                  </a:cubicBezTo>
                  <a:cubicBezTo>
                    <a:pt x="7190" y="7486"/>
                    <a:pt x="7152" y="7447"/>
                    <a:pt x="7152" y="7447"/>
                  </a:cubicBezTo>
                  <a:cubicBezTo>
                    <a:pt x="7121" y="7447"/>
                    <a:pt x="7152" y="7477"/>
                    <a:pt x="7121" y="7508"/>
                  </a:cubicBezTo>
                  <a:cubicBezTo>
                    <a:pt x="7060" y="7569"/>
                    <a:pt x="7060" y="7569"/>
                    <a:pt x="7030" y="7569"/>
                  </a:cubicBezTo>
                  <a:cubicBezTo>
                    <a:pt x="7000" y="7569"/>
                    <a:pt x="7030" y="7599"/>
                    <a:pt x="7000" y="7660"/>
                  </a:cubicBezTo>
                  <a:cubicBezTo>
                    <a:pt x="7000" y="7751"/>
                    <a:pt x="6969" y="7751"/>
                    <a:pt x="6908" y="7781"/>
                  </a:cubicBezTo>
                  <a:lnTo>
                    <a:pt x="6848" y="7873"/>
                  </a:lnTo>
                  <a:lnTo>
                    <a:pt x="6756" y="7933"/>
                  </a:lnTo>
                  <a:cubicBezTo>
                    <a:pt x="6726" y="7964"/>
                    <a:pt x="6726" y="8024"/>
                    <a:pt x="6696" y="8176"/>
                  </a:cubicBezTo>
                  <a:cubicBezTo>
                    <a:pt x="6683" y="8238"/>
                    <a:pt x="6676" y="8255"/>
                    <a:pt x="6672" y="8255"/>
                  </a:cubicBezTo>
                  <a:cubicBezTo>
                    <a:pt x="6667" y="8255"/>
                    <a:pt x="6666" y="8232"/>
                    <a:pt x="6665" y="8232"/>
                  </a:cubicBezTo>
                  <a:cubicBezTo>
                    <a:pt x="6665" y="8232"/>
                    <a:pt x="6665" y="8234"/>
                    <a:pt x="6665" y="8237"/>
                  </a:cubicBezTo>
                  <a:lnTo>
                    <a:pt x="6665" y="8389"/>
                  </a:lnTo>
                  <a:cubicBezTo>
                    <a:pt x="6678" y="8428"/>
                    <a:pt x="6680" y="8439"/>
                    <a:pt x="6678" y="8439"/>
                  </a:cubicBezTo>
                  <a:cubicBezTo>
                    <a:pt x="6675" y="8439"/>
                    <a:pt x="6665" y="8420"/>
                    <a:pt x="6665" y="8420"/>
                  </a:cubicBezTo>
                  <a:lnTo>
                    <a:pt x="6665" y="8511"/>
                  </a:lnTo>
                  <a:lnTo>
                    <a:pt x="6665" y="8632"/>
                  </a:lnTo>
                  <a:cubicBezTo>
                    <a:pt x="6665" y="8663"/>
                    <a:pt x="6665" y="8724"/>
                    <a:pt x="6604" y="8784"/>
                  </a:cubicBezTo>
                  <a:lnTo>
                    <a:pt x="6604" y="8876"/>
                  </a:lnTo>
                  <a:cubicBezTo>
                    <a:pt x="6604" y="8936"/>
                    <a:pt x="6574" y="8967"/>
                    <a:pt x="6544" y="8967"/>
                  </a:cubicBezTo>
                  <a:cubicBezTo>
                    <a:pt x="6528" y="8982"/>
                    <a:pt x="6521" y="8982"/>
                    <a:pt x="6517" y="8982"/>
                  </a:cubicBezTo>
                  <a:cubicBezTo>
                    <a:pt x="6513" y="8982"/>
                    <a:pt x="6513" y="8982"/>
                    <a:pt x="6513" y="8997"/>
                  </a:cubicBezTo>
                  <a:lnTo>
                    <a:pt x="6513" y="9088"/>
                  </a:lnTo>
                  <a:cubicBezTo>
                    <a:pt x="6513" y="9119"/>
                    <a:pt x="6452" y="9119"/>
                    <a:pt x="6392" y="9119"/>
                  </a:cubicBezTo>
                  <a:cubicBezTo>
                    <a:pt x="6301" y="9119"/>
                    <a:pt x="6301" y="9149"/>
                    <a:pt x="6301" y="9180"/>
                  </a:cubicBezTo>
                  <a:cubicBezTo>
                    <a:pt x="6301" y="9240"/>
                    <a:pt x="6270" y="9301"/>
                    <a:pt x="6240" y="9301"/>
                  </a:cubicBezTo>
                  <a:cubicBezTo>
                    <a:pt x="6219" y="9301"/>
                    <a:pt x="6186" y="9315"/>
                    <a:pt x="6156" y="9315"/>
                  </a:cubicBezTo>
                  <a:cubicBezTo>
                    <a:pt x="6142" y="9315"/>
                    <a:pt x="6128" y="9311"/>
                    <a:pt x="6118" y="9301"/>
                  </a:cubicBezTo>
                  <a:lnTo>
                    <a:pt x="6057" y="9240"/>
                  </a:lnTo>
                  <a:cubicBezTo>
                    <a:pt x="5997" y="9180"/>
                    <a:pt x="6057" y="9149"/>
                    <a:pt x="6057" y="9119"/>
                  </a:cubicBezTo>
                  <a:lnTo>
                    <a:pt x="6057" y="8997"/>
                  </a:lnTo>
                  <a:cubicBezTo>
                    <a:pt x="6057" y="8967"/>
                    <a:pt x="6057" y="8876"/>
                    <a:pt x="6088" y="8845"/>
                  </a:cubicBezTo>
                  <a:cubicBezTo>
                    <a:pt x="6118" y="8815"/>
                    <a:pt x="6118" y="8784"/>
                    <a:pt x="6118" y="8724"/>
                  </a:cubicBezTo>
                  <a:lnTo>
                    <a:pt x="6118" y="8572"/>
                  </a:lnTo>
                  <a:cubicBezTo>
                    <a:pt x="6118" y="8541"/>
                    <a:pt x="6088" y="8511"/>
                    <a:pt x="6088" y="8511"/>
                  </a:cubicBezTo>
                  <a:cubicBezTo>
                    <a:pt x="6088" y="8496"/>
                    <a:pt x="6088" y="8488"/>
                    <a:pt x="6103" y="8488"/>
                  </a:cubicBezTo>
                  <a:cubicBezTo>
                    <a:pt x="6118" y="8488"/>
                    <a:pt x="6149" y="8496"/>
                    <a:pt x="6209" y="8511"/>
                  </a:cubicBezTo>
                  <a:cubicBezTo>
                    <a:pt x="6226" y="8516"/>
                    <a:pt x="6238" y="8519"/>
                    <a:pt x="6245" y="8519"/>
                  </a:cubicBezTo>
                  <a:cubicBezTo>
                    <a:pt x="6279" y="8519"/>
                    <a:pt x="6234" y="8469"/>
                    <a:pt x="6209" y="8420"/>
                  </a:cubicBezTo>
                  <a:cubicBezTo>
                    <a:pt x="6209" y="8389"/>
                    <a:pt x="6240" y="8328"/>
                    <a:pt x="6270" y="8268"/>
                  </a:cubicBezTo>
                  <a:cubicBezTo>
                    <a:pt x="6301" y="8207"/>
                    <a:pt x="6270" y="8237"/>
                    <a:pt x="6301" y="8207"/>
                  </a:cubicBezTo>
                  <a:cubicBezTo>
                    <a:pt x="6361" y="8176"/>
                    <a:pt x="6361" y="8116"/>
                    <a:pt x="6392" y="8085"/>
                  </a:cubicBezTo>
                  <a:cubicBezTo>
                    <a:pt x="6422" y="8055"/>
                    <a:pt x="6452" y="7964"/>
                    <a:pt x="6452" y="7964"/>
                  </a:cubicBezTo>
                  <a:lnTo>
                    <a:pt x="6452" y="7903"/>
                  </a:lnTo>
                  <a:lnTo>
                    <a:pt x="6452" y="7812"/>
                  </a:lnTo>
                  <a:cubicBezTo>
                    <a:pt x="6452" y="7781"/>
                    <a:pt x="6513" y="7781"/>
                    <a:pt x="6544" y="7781"/>
                  </a:cubicBezTo>
                  <a:lnTo>
                    <a:pt x="6604" y="7721"/>
                  </a:lnTo>
                  <a:cubicBezTo>
                    <a:pt x="6604" y="7660"/>
                    <a:pt x="6665" y="7660"/>
                    <a:pt x="6665" y="7629"/>
                  </a:cubicBezTo>
                  <a:cubicBezTo>
                    <a:pt x="6665" y="7599"/>
                    <a:pt x="6696" y="7599"/>
                    <a:pt x="6696" y="7599"/>
                  </a:cubicBezTo>
                  <a:lnTo>
                    <a:pt x="6756" y="7599"/>
                  </a:lnTo>
                  <a:cubicBezTo>
                    <a:pt x="6817" y="7599"/>
                    <a:pt x="6817" y="7508"/>
                    <a:pt x="6817" y="7508"/>
                  </a:cubicBezTo>
                  <a:cubicBezTo>
                    <a:pt x="6817" y="7477"/>
                    <a:pt x="6756" y="7447"/>
                    <a:pt x="6756" y="7447"/>
                  </a:cubicBezTo>
                  <a:lnTo>
                    <a:pt x="6726" y="7477"/>
                  </a:lnTo>
                  <a:lnTo>
                    <a:pt x="6696" y="7508"/>
                  </a:lnTo>
                  <a:cubicBezTo>
                    <a:pt x="6665" y="7508"/>
                    <a:pt x="6665" y="7569"/>
                    <a:pt x="6665" y="7569"/>
                  </a:cubicBezTo>
                  <a:cubicBezTo>
                    <a:pt x="6665" y="7599"/>
                    <a:pt x="6604" y="7599"/>
                    <a:pt x="6604" y="7629"/>
                  </a:cubicBezTo>
                  <a:cubicBezTo>
                    <a:pt x="6574" y="7629"/>
                    <a:pt x="6574" y="7660"/>
                    <a:pt x="6544" y="7660"/>
                  </a:cubicBezTo>
                  <a:cubicBezTo>
                    <a:pt x="6513" y="7721"/>
                    <a:pt x="6513" y="7721"/>
                    <a:pt x="6513" y="7751"/>
                  </a:cubicBezTo>
                  <a:cubicBezTo>
                    <a:pt x="6513" y="7781"/>
                    <a:pt x="6452" y="7781"/>
                    <a:pt x="6452" y="7781"/>
                  </a:cubicBezTo>
                  <a:cubicBezTo>
                    <a:pt x="6422" y="7781"/>
                    <a:pt x="6452" y="7751"/>
                    <a:pt x="6452" y="7721"/>
                  </a:cubicBezTo>
                  <a:cubicBezTo>
                    <a:pt x="6452" y="7660"/>
                    <a:pt x="6513" y="7660"/>
                    <a:pt x="6513" y="7629"/>
                  </a:cubicBezTo>
                  <a:cubicBezTo>
                    <a:pt x="6513" y="7599"/>
                    <a:pt x="6544" y="7599"/>
                    <a:pt x="6544" y="7569"/>
                  </a:cubicBezTo>
                  <a:cubicBezTo>
                    <a:pt x="6544" y="7569"/>
                    <a:pt x="6574" y="7477"/>
                    <a:pt x="6604" y="7477"/>
                  </a:cubicBezTo>
                  <a:lnTo>
                    <a:pt x="6696" y="7417"/>
                  </a:lnTo>
                  <a:cubicBezTo>
                    <a:pt x="6726" y="7417"/>
                    <a:pt x="6726" y="7356"/>
                    <a:pt x="6756" y="7356"/>
                  </a:cubicBezTo>
                  <a:cubicBezTo>
                    <a:pt x="6817" y="7356"/>
                    <a:pt x="6848" y="7325"/>
                    <a:pt x="6848" y="7325"/>
                  </a:cubicBezTo>
                  <a:cubicBezTo>
                    <a:pt x="6848" y="7325"/>
                    <a:pt x="6878" y="7295"/>
                    <a:pt x="6878" y="7265"/>
                  </a:cubicBezTo>
                  <a:cubicBezTo>
                    <a:pt x="6878" y="7204"/>
                    <a:pt x="6969" y="7173"/>
                    <a:pt x="6969" y="7173"/>
                  </a:cubicBezTo>
                  <a:lnTo>
                    <a:pt x="7030" y="7173"/>
                  </a:lnTo>
                  <a:cubicBezTo>
                    <a:pt x="7060" y="7173"/>
                    <a:pt x="7152" y="7143"/>
                    <a:pt x="7182" y="7143"/>
                  </a:cubicBezTo>
                  <a:lnTo>
                    <a:pt x="7273" y="7052"/>
                  </a:lnTo>
                  <a:cubicBezTo>
                    <a:pt x="7304" y="7052"/>
                    <a:pt x="7456" y="7021"/>
                    <a:pt x="7486" y="7021"/>
                  </a:cubicBezTo>
                  <a:cubicBezTo>
                    <a:pt x="7516" y="7021"/>
                    <a:pt x="7608" y="7052"/>
                    <a:pt x="7638" y="7052"/>
                  </a:cubicBezTo>
                  <a:cubicBezTo>
                    <a:pt x="7668" y="7052"/>
                    <a:pt x="7668" y="7021"/>
                    <a:pt x="7729" y="6991"/>
                  </a:cubicBezTo>
                  <a:cubicBezTo>
                    <a:pt x="7739" y="6981"/>
                    <a:pt x="7749" y="6978"/>
                    <a:pt x="7758" y="6978"/>
                  </a:cubicBezTo>
                  <a:cubicBezTo>
                    <a:pt x="7776" y="6978"/>
                    <a:pt x="7790" y="6991"/>
                    <a:pt x="7790" y="6991"/>
                  </a:cubicBezTo>
                  <a:cubicBezTo>
                    <a:pt x="7820" y="6991"/>
                    <a:pt x="7881" y="7021"/>
                    <a:pt x="7881" y="7021"/>
                  </a:cubicBezTo>
                  <a:cubicBezTo>
                    <a:pt x="7881" y="7021"/>
                    <a:pt x="7908" y="7035"/>
                    <a:pt x="7935" y="7035"/>
                  </a:cubicBezTo>
                  <a:cubicBezTo>
                    <a:pt x="7949" y="7035"/>
                    <a:pt x="7962" y="7032"/>
                    <a:pt x="7972" y="7021"/>
                  </a:cubicBezTo>
                  <a:cubicBezTo>
                    <a:pt x="8033" y="6991"/>
                    <a:pt x="7972" y="6991"/>
                    <a:pt x="7972" y="6961"/>
                  </a:cubicBezTo>
                  <a:cubicBezTo>
                    <a:pt x="7972" y="6900"/>
                    <a:pt x="7972" y="6900"/>
                    <a:pt x="7942" y="6869"/>
                  </a:cubicBezTo>
                  <a:cubicBezTo>
                    <a:pt x="7790" y="6809"/>
                    <a:pt x="7820" y="6809"/>
                    <a:pt x="7881" y="6748"/>
                  </a:cubicBezTo>
                  <a:close/>
                  <a:moveTo>
                    <a:pt x="10556" y="8024"/>
                  </a:moveTo>
                  <a:cubicBezTo>
                    <a:pt x="10617" y="8024"/>
                    <a:pt x="10617" y="8176"/>
                    <a:pt x="10617" y="8298"/>
                  </a:cubicBezTo>
                  <a:lnTo>
                    <a:pt x="10617" y="8389"/>
                  </a:lnTo>
                  <a:cubicBezTo>
                    <a:pt x="10617" y="8480"/>
                    <a:pt x="10556" y="8420"/>
                    <a:pt x="10526" y="8511"/>
                  </a:cubicBezTo>
                  <a:cubicBezTo>
                    <a:pt x="10519" y="8523"/>
                    <a:pt x="10510" y="8528"/>
                    <a:pt x="10498" y="8528"/>
                  </a:cubicBezTo>
                  <a:cubicBezTo>
                    <a:pt x="10451" y="8528"/>
                    <a:pt x="10374" y="8450"/>
                    <a:pt x="10374" y="8450"/>
                  </a:cubicBezTo>
                  <a:cubicBezTo>
                    <a:pt x="10374" y="8450"/>
                    <a:pt x="10282" y="8511"/>
                    <a:pt x="10252" y="8511"/>
                  </a:cubicBezTo>
                  <a:cubicBezTo>
                    <a:pt x="10242" y="8521"/>
                    <a:pt x="10232" y="8524"/>
                    <a:pt x="10220" y="8524"/>
                  </a:cubicBezTo>
                  <a:cubicBezTo>
                    <a:pt x="10198" y="8524"/>
                    <a:pt x="10171" y="8511"/>
                    <a:pt x="10130" y="8511"/>
                  </a:cubicBezTo>
                  <a:cubicBezTo>
                    <a:pt x="10110" y="8511"/>
                    <a:pt x="10090" y="8484"/>
                    <a:pt x="10070" y="8484"/>
                  </a:cubicBezTo>
                  <a:cubicBezTo>
                    <a:pt x="10059" y="8484"/>
                    <a:pt x="10049" y="8491"/>
                    <a:pt x="10039" y="8511"/>
                  </a:cubicBezTo>
                  <a:cubicBezTo>
                    <a:pt x="10029" y="8521"/>
                    <a:pt x="10016" y="8524"/>
                    <a:pt x="10001" y="8524"/>
                  </a:cubicBezTo>
                  <a:cubicBezTo>
                    <a:pt x="9972" y="8524"/>
                    <a:pt x="9938" y="8511"/>
                    <a:pt x="9918" y="8511"/>
                  </a:cubicBezTo>
                  <a:cubicBezTo>
                    <a:pt x="9887" y="8511"/>
                    <a:pt x="9857" y="8420"/>
                    <a:pt x="9857" y="8420"/>
                  </a:cubicBezTo>
                  <a:cubicBezTo>
                    <a:pt x="9857" y="8420"/>
                    <a:pt x="9766" y="8389"/>
                    <a:pt x="9674" y="8389"/>
                  </a:cubicBezTo>
                  <a:cubicBezTo>
                    <a:pt x="9614" y="8389"/>
                    <a:pt x="9522" y="8389"/>
                    <a:pt x="9492" y="8450"/>
                  </a:cubicBezTo>
                  <a:cubicBezTo>
                    <a:pt x="9474" y="8505"/>
                    <a:pt x="9401" y="8516"/>
                    <a:pt x="9345" y="8516"/>
                  </a:cubicBezTo>
                  <a:cubicBezTo>
                    <a:pt x="9345" y="8516"/>
                    <a:pt x="9344" y="8516"/>
                    <a:pt x="9344" y="8516"/>
                  </a:cubicBezTo>
                  <a:lnTo>
                    <a:pt x="9344" y="8516"/>
                  </a:lnTo>
                  <a:cubicBezTo>
                    <a:pt x="9431" y="8635"/>
                    <a:pt x="9430" y="8724"/>
                    <a:pt x="9340" y="8724"/>
                  </a:cubicBezTo>
                  <a:cubicBezTo>
                    <a:pt x="9279" y="8724"/>
                    <a:pt x="9188" y="8845"/>
                    <a:pt x="9188" y="8845"/>
                  </a:cubicBezTo>
                  <a:cubicBezTo>
                    <a:pt x="9158" y="8845"/>
                    <a:pt x="9097" y="8876"/>
                    <a:pt x="9036" y="8936"/>
                  </a:cubicBezTo>
                  <a:cubicBezTo>
                    <a:pt x="8975" y="8967"/>
                    <a:pt x="8915" y="8997"/>
                    <a:pt x="8823" y="8997"/>
                  </a:cubicBezTo>
                  <a:cubicBezTo>
                    <a:pt x="8732" y="8997"/>
                    <a:pt x="8611" y="9088"/>
                    <a:pt x="8580" y="9088"/>
                  </a:cubicBezTo>
                  <a:cubicBezTo>
                    <a:pt x="8550" y="9088"/>
                    <a:pt x="8519" y="9149"/>
                    <a:pt x="8489" y="9149"/>
                  </a:cubicBezTo>
                  <a:cubicBezTo>
                    <a:pt x="8428" y="9180"/>
                    <a:pt x="8337" y="9240"/>
                    <a:pt x="8276" y="9271"/>
                  </a:cubicBezTo>
                  <a:cubicBezTo>
                    <a:pt x="8215" y="9301"/>
                    <a:pt x="8124" y="9301"/>
                    <a:pt x="8063" y="9301"/>
                  </a:cubicBezTo>
                  <a:cubicBezTo>
                    <a:pt x="7995" y="9301"/>
                    <a:pt x="7875" y="9352"/>
                    <a:pt x="7807" y="9352"/>
                  </a:cubicBezTo>
                  <a:cubicBezTo>
                    <a:pt x="7784" y="9352"/>
                    <a:pt x="7767" y="9347"/>
                    <a:pt x="7759" y="9332"/>
                  </a:cubicBezTo>
                  <a:cubicBezTo>
                    <a:pt x="7729" y="9301"/>
                    <a:pt x="7729" y="9271"/>
                    <a:pt x="7638" y="9240"/>
                  </a:cubicBezTo>
                  <a:cubicBezTo>
                    <a:pt x="7577" y="9240"/>
                    <a:pt x="7516" y="9180"/>
                    <a:pt x="7516" y="9149"/>
                  </a:cubicBezTo>
                  <a:cubicBezTo>
                    <a:pt x="7516" y="9119"/>
                    <a:pt x="7516" y="9088"/>
                    <a:pt x="7577" y="9088"/>
                  </a:cubicBezTo>
                  <a:cubicBezTo>
                    <a:pt x="7597" y="9088"/>
                    <a:pt x="7618" y="9102"/>
                    <a:pt x="7629" y="9102"/>
                  </a:cubicBezTo>
                  <a:cubicBezTo>
                    <a:pt x="7635" y="9102"/>
                    <a:pt x="7638" y="9098"/>
                    <a:pt x="7638" y="9088"/>
                  </a:cubicBezTo>
                  <a:cubicBezTo>
                    <a:pt x="7638" y="9028"/>
                    <a:pt x="7668" y="8997"/>
                    <a:pt x="7668" y="8997"/>
                  </a:cubicBezTo>
                  <a:cubicBezTo>
                    <a:pt x="7668" y="8997"/>
                    <a:pt x="7740" y="9093"/>
                    <a:pt x="7778" y="9093"/>
                  </a:cubicBezTo>
                  <a:cubicBezTo>
                    <a:pt x="7782" y="9093"/>
                    <a:pt x="7787" y="9092"/>
                    <a:pt x="7790" y="9088"/>
                  </a:cubicBezTo>
                  <a:cubicBezTo>
                    <a:pt x="7881" y="9028"/>
                    <a:pt x="7942" y="9088"/>
                    <a:pt x="7972" y="8997"/>
                  </a:cubicBezTo>
                  <a:cubicBezTo>
                    <a:pt x="8003" y="8967"/>
                    <a:pt x="8025" y="8967"/>
                    <a:pt x="8037" y="8967"/>
                  </a:cubicBezTo>
                  <a:cubicBezTo>
                    <a:pt x="8048" y="8967"/>
                    <a:pt x="8048" y="8967"/>
                    <a:pt x="8033" y="8936"/>
                  </a:cubicBezTo>
                  <a:cubicBezTo>
                    <a:pt x="7972" y="8876"/>
                    <a:pt x="7851" y="8936"/>
                    <a:pt x="7851" y="8845"/>
                  </a:cubicBezTo>
                  <a:lnTo>
                    <a:pt x="7851" y="8724"/>
                  </a:lnTo>
                  <a:cubicBezTo>
                    <a:pt x="7851" y="8724"/>
                    <a:pt x="8033" y="8724"/>
                    <a:pt x="8033" y="8784"/>
                  </a:cubicBezTo>
                  <a:cubicBezTo>
                    <a:pt x="8063" y="8815"/>
                    <a:pt x="8063" y="8876"/>
                    <a:pt x="8094" y="8876"/>
                  </a:cubicBezTo>
                  <a:cubicBezTo>
                    <a:pt x="8114" y="8876"/>
                    <a:pt x="8148" y="8903"/>
                    <a:pt x="8168" y="8903"/>
                  </a:cubicBezTo>
                  <a:cubicBezTo>
                    <a:pt x="8178" y="8903"/>
                    <a:pt x="8185" y="8896"/>
                    <a:pt x="8185" y="8876"/>
                  </a:cubicBezTo>
                  <a:cubicBezTo>
                    <a:pt x="8215" y="8845"/>
                    <a:pt x="8246" y="8815"/>
                    <a:pt x="8246" y="8784"/>
                  </a:cubicBezTo>
                  <a:cubicBezTo>
                    <a:pt x="8276" y="8724"/>
                    <a:pt x="8337" y="8724"/>
                    <a:pt x="8367" y="8724"/>
                  </a:cubicBezTo>
                  <a:cubicBezTo>
                    <a:pt x="8392" y="8724"/>
                    <a:pt x="8416" y="8685"/>
                    <a:pt x="8456" y="8685"/>
                  </a:cubicBezTo>
                  <a:cubicBezTo>
                    <a:pt x="8466" y="8685"/>
                    <a:pt x="8477" y="8687"/>
                    <a:pt x="8489" y="8693"/>
                  </a:cubicBezTo>
                  <a:cubicBezTo>
                    <a:pt x="8504" y="8708"/>
                    <a:pt x="8512" y="8708"/>
                    <a:pt x="8523" y="8708"/>
                  </a:cubicBezTo>
                  <a:cubicBezTo>
                    <a:pt x="8535" y="8708"/>
                    <a:pt x="8550" y="8708"/>
                    <a:pt x="8580" y="8724"/>
                  </a:cubicBezTo>
                  <a:cubicBezTo>
                    <a:pt x="8626" y="8754"/>
                    <a:pt x="8649" y="8769"/>
                    <a:pt x="8664" y="8769"/>
                  </a:cubicBezTo>
                  <a:cubicBezTo>
                    <a:pt x="8679" y="8769"/>
                    <a:pt x="8687" y="8754"/>
                    <a:pt x="8702" y="8724"/>
                  </a:cubicBezTo>
                  <a:cubicBezTo>
                    <a:pt x="8732" y="8724"/>
                    <a:pt x="8823" y="8693"/>
                    <a:pt x="8823" y="8663"/>
                  </a:cubicBezTo>
                  <a:cubicBezTo>
                    <a:pt x="8823" y="8632"/>
                    <a:pt x="8854" y="8572"/>
                    <a:pt x="8884" y="8572"/>
                  </a:cubicBezTo>
                  <a:cubicBezTo>
                    <a:pt x="8910" y="8572"/>
                    <a:pt x="8959" y="8639"/>
                    <a:pt x="9010" y="8639"/>
                  </a:cubicBezTo>
                  <a:cubicBezTo>
                    <a:pt x="9019" y="8639"/>
                    <a:pt x="9027" y="8637"/>
                    <a:pt x="9036" y="8632"/>
                  </a:cubicBezTo>
                  <a:cubicBezTo>
                    <a:pt x="9127" y="8572"/>
                    <a:pt x="9249" y="8541"/>
                    <a:pt x="9249" y="8541"/>
                  </a:cubicBezTo>
                  <a:cubicBezTo>
                    <a:pt x="9273" y="8541"/>
                    <a:pt x="9292" y="8527"/>
                    <a:pt x="9306" y="8514"/>
                  </a:cubicBezTo>
                  <a:lnTo>
                    <a:pt x="9306" y="8514"/>
                  </a:lnTo>
                  <a:cubicBezTo>
                    <a:pt x="9317" y="8515"/>
                    <a:pt x="9330" y="8516"/>
                    <a:pt x="9344" y="8516"/>
                  </a:cubicBezTo>
                  <a:lnTo>
                    <a:pt x="9344" y="8516"/>
                  </a:lnTo>
                  <a:cubicBezTo>
                    <a:pt x="9342" y="8514"/>
                    <a:pt x="9341" y="8512"/>
                    <a:pt x="9340" y="8511"/>
                  </a:cubicBezTo>
                  <a:cubicBezTo>
                    <a:pt x="9340" y="8496"/>
                    <a:pt x="9338" y="8490"/>
                    <a:pt x="9334" y="8490"/>
                  </a:cubicBezTo>
                  <a:cubicBezTo>
                    <a:pt x="9329" y="8490"/>
                    <a:pt x="9320" y="8502"/>
                    <a:pt x="9306" y="8514"/>
                  </a:cubicBezTo>
                  <a:lnTo>
                    <a:pt x="9306" y="8514"/>
                  </a:lnTo>
                  <a:cubicBezTo>
                    <a:pt x="9290" y="8513"/>
                    <a:pt x="9279" y="8511"/>
                    <a:pt x="9279" y="8511"/>
                  </a:cubicBezTo>
                  <a:cubicBezTo>
                    <a:pt x="9340" y="8511"/>
                    <a:pt x="9310" y="8420"/>
                    <a:pt x="9310" y="8420"/>
                  </a:cubicBezTo>
                  <a:cubicBezTo>
                    <a:pt x="9310" y="8420"/>
                    <a:pt x="9340" y="8237"/>
                    <a:pt x="9401" y="8237"/>
                  </a:cubicBezTo>
                  <a:cubicBezTo>
                    <a:pt x="9431" y="8207"/>
                    <a:pt x="9431" y="8176"/>
                    <a:pt x="9462" y="8176"/>
                  </a:cubicBezTo>
                  <a:cubicBezTo>
                    <a:pt x="9477" y="8146"/>
                    <a:pt x="9484" y="8131"/>
                    <a:pt x="9500" y="8131"/>
                  </a:cubicBezTo>
                  <a:cubicBezTo>
                    <a:pt x="9515" y="8131"/>
                    <a:pt x="9538" y="8146"/>
                    <a:pt x="9583" y="8176"/>
                  </a:cubicBezTo>
                  <a:cubicBezTo>
                    <a:pt x="9644" y="8176"/>
                    <a:pt x="9644" y="8116"/>
                    <a:pt x="9735" y="8116"/>
                  </a:cubicBezTo>
                  <a:cubicBezTo>
                    <a:pt x="9776" y="8116"/>
                    <a:pt x="9789" y="8102"/>
                    <a:pt x="9830" y="8102"/>
                  </a:cubicBezTo>
                  <a:cubicBezTo>
                    <a:pt x="9850" y="8102"/>
                    <a:pt x="9877" y="8106"/>
                    <a:pt x="9918" y="8116"/>
                  </a:cubicBezTo>
                  <a:cubicBezTo>
                    <a:pt x="10039" y="8176"/>
                    <a:pt x="9948" y="8116"/>
                    <a:pt x="10039" y="8207"/>
                  </a:cubicBezTo>
                  <a:cubicBezTo>
                    <a:pt x="10051" y="8213"/>
                    <a:pt x="10061" y="8215"/>
                    <a:pt x="10070" y="8215"/>
                  </a:cubicBezTo>
                  <a:cubicBezTo>
                    <a:pt x="10105" y="8215"/>
                    <a:pt x="10124" y="8176"/>
                    <a:pt x="10222" y="8176"/>
                  </a:cubicBezTo>
                  <a:cubicBezTo>
                    <a:pt x="10343" y="8116"/>
                    <a:pt x="10343" y="8116"/>
                    <a:pt x="10465" y="8116"/>
                  </a:cubicBezTo>
                  <a:cubicBezTo>
                    <a:pt x="10556" y="8085"/>
                    <a:pt x="10526" y="8024"/>
                    <a:pt x="10556" y="8024"/>
                  </a:cubicBezTo>
                  <a:close/>
                  <a:moveTo>
                    <a:pt x="17486" y="0"/>
                  </a:moveTo>
                  <a:lnTo>
                    <a:pt x="17456" y="30"/>
                  </a:lnTo>
                  <a:cubicBezTo>
                    <a:pt x="17456" y="30"/>
                    <a:pt x="17304" y="182"/>
                    <a:pt x="17243" y="182"/>
                  </a:cubicBezTo>
                  <a:cubicBezTo>
                    <a:pt x="17213" y="182"/>
                    <a:pt x="17243" y="213"/>
                    <a:pt x="17243" y="304"/>
                  </a:cubicBezTo>
                  <a:cubicBezTo>
                    <a:pt x="17243" y="334"/>
                    <a:pt x="17213" y="365"/>
                    <a:pt x="17213" y="395"/>
                  </a:cubicBezTo>
                  <a:cubicBezTo>
                    <a:pt x="17182" y="395"/>
                    <a:pt x="17091" y="456"/>
                    <a:pt x="17061" y="486"/>
                  </a:cubicBezTo>
                  <a:lnTo>
                    <a:pt x="16939" y="608"/>
                  </a:lnTo>
                  <a:cubicBezTo>
                    <a:pt x="16939" y="638"/>
                    <a:pt x="16848" y="638"/>
                    <a:pt x="16848" y="699"/>
                  </a:cubicBezTo>
                  <a:cubicBezTo>
                    <a:pt x="16848" y="760"/>
                    <a:pt x="16848" y="821"/>
                    <a:pt x="16787" y="821"/>
                  </a:cubicBezTo>
                  <a:cubicBezTo>
                    <a:pt x="16738" y="821"/>
                    <a:pt x="16748" y="743"/>
                    <a:pt x="16723" y="743"/>
                  </a:cubicBezTo>
                  <a:cubicBezTo>
                    <a:pt x="16717" y="743"/>
                    <a:pt x="16708" y="748"/>
                    <a:pt x="16696" y="760"/>
                  </a:cubicBezTo>
                  <a:cubicBezTo>
                    <a:pt x="16635" y="790"/>
                    <a:pt x="16605" y="790"/>
                    <a:pt x="16574" y="821"/>
                  </a:cubicBezTo>
                  <a:cubicBezTo>
                    <a:pt x="16544" y="851"/>
                    <a:pt x="16483" y="912"/>
                    <a:pt x="16453" y="912"/>
                  </a:cubicBezTo>
                  <a:cubicBezTo>
                    <a:pt x="16422" y="912"/>
                    <a:pt x="16331" y="912"/>
                    <a:pt x="16301" y="942"/>
                  </a:cubicBezTo>
                  <a:cubicBezTo>
                    <a:pt x="16270" y="973"/>
                    <a:pt x="16240" y="973"/>
                    <a:pt x="16240" y="973"/>
                  </a:cubicBezTo>
                  <a:lnTo>
                    <a:pt x="16149" y="1003"/>
                  </a:lnTo>
                  <a:cubicBezTo>
                    <a:pt x="16149" y="1003"/>
                    <a:pt x="16118" y="912"/>
                    <a:pt x="16118" y="851"/>
                  </a:cubicBezTo>
                  <a:cubicBezTo>
                    <a:pt x="16118" y="821"/>
                    <a:pt x="16088" y="790"/>
                    <a:pt x="16088" y="790"/>
                  </a:cubicBezTo>
                  <a:cubicBezTo>
                    <a:pt x="16027" y="790"/>
                    <a:pt x="15997" y="790"/>
                    <a:pt x="15997" y="760"/>
                  </a:cubicBezTo>
                  <a:cubicBezTo>
                    <a:pt x="15997" y="699"/>
                    <a:pt x="15997" y="608"/>
                    <a:pt x="15966" y="608"/>
                  </a:cubicBezTo>
                  <a:cubicBezTo>
                    <a:pt x="15936" y="608"/>
                    <a:pt x="15814" y="547"/>
                    <a:pt x="15814" y="547"/>
                  </a:cubicBezTo>
                  <a:lnTo>
                    <a:pt x="15693" y="547"/>
                  </a:lnTo>
                  <a:cubicBezTo>
                    <a:pt x="15693" y="547"/>
                    <a:pt x="15679" y="534"/>
                    <a:pt x="15661" y="534"/>
                  </a:cubicBezTo>
                  <a:cubicBezTo>
                    <a:pt x="15652" y="534"/>
                    <a:pt x="15642" y="537"/>
                    <a:pt x="15632" y="547"/>
                  </a:cubicBezTo>
                  <a:lnTo>
                    <a:pt x="15541" y="638"/>
                  </a:lnTo>
                  <a:cubicBezTo>
                    <a:pt x="15541" y="638"/>
                    <a:pt x="15480" y="669"/>
                    <a:pt x="15419" y="669"/>
                  </a:cubicBezTo>
                  <a:cubicBezTo>
                    <a:pt x="15389" y="669"/>
                    <a:pt x="15389" y="578"/>
                    <a:pt x="15389" y="578"/>
                  </a:cubicBezTo>
                  <a:cubicBezTo>
                    <a:pt x="15389" y="578"/>
                    <a:pt x="15419" y="517"/>
                    <a:pt x="15480" y="517"/>
                  </a:cubicBezTo>
                  <a:cubicBezTo>
                    <a:pt x="15510" y="517"/>
                    <a:pt x="15571" y="486"/>
                    <a:pt x="15571" y="486"/>
                  </a:cubicBezTo>
                  <a:lnTo>
                    <a:pt x="15662" y="456"/>
                  </a:lnTo>
                  <a:cubicBezTo>
                    <a:pt x="15662" y="456"/>
                    <a:pt x="15693" y="395"/>
                    <a:pt x="15693" y="365"/>
                  </a:cubicBezTo>
                  <a:lnTo>
                    <a:pt x="15693" y="304"/>
                  </a:lnTo>
                  <a:cubicBezTo>
                    <a:pt x="15693" y="243"/>
                    <a:pt x="15662" y="213"/>
                    <a:pt x="15662" y="213"/>
                  </a:cubicBezTo>
                  <a:cubicBezTo>
                    <a:pt x="15662" y="213"/>
                    <a:pt x="15662" y="182"/>
                    <a:pt x="15723" y="182"/>
                  </a:cubicBezTo>
                  <a:cubicBezTo>
                    <a:pt x="15814" y="152"/>
                    <a:pt x="15693" y="30"/>
                    <a:pt x="15784" y="0"/>
                  </a:cubicBezTo>
                  <a:lnTo>
                    <a:pt x="15784" y="0"/>
                  </a:lnTo>
                  <a:cubicBezTo>
                    <a:pt x="14629" y="30"/>
                    <a:pt x="13565" y="182"/>
                    <a:pt x="12592" y="365"/>
                  </a:cubicBezTo>
                  <a:cubicBezTo>
                    <a:pt x="12501" y="395"/>
                    <a:pt x="12471" y="456"/>
                    <a:pt x="12380" y="486"/>
                  </a:cubicBezTo>
                  <a:cubicBezTo>
                    <a:pt x="12319" y="547"/>
                    <a:pt x="12319" y="547"/>
                    <a:pt x="12228" y="547"/>
                  </a:cubicBezTo>
                  <a:cubicBezTo>
                    <a:pt x="12197" y="547"/>
                    <a:pt x="12167" y="608"/>
                    <a:pt x="12167" y="638"/>
                  </a:cubicBezTo>
                  <a:cubicBezTo>
                    <a:pt x="12167" y="669"/>
                    <a:pt x="12167" y="669"/>
                    <a:pt x="12197" y="699"/>
                  </a:cubicBezTo>
                  <a:cubicBezTo>
                    <a:pt x="12197" y="760"/>
                    <a:pt x="12228" y="760"/>
                    <a:pt x="12288" y="790"/>
                  </a:cubicBezTo>
                  <a:cubicBezTo>
                    <a:pt x="12319" y="821"/>
                    <a:pt x="12349" y="821"/>
                    <a:pt x="12380" y="851"/>
                  </a:cubicBezTo>
                  <a:cubicBezTo>
                    <a:pt x="12440" y="912"/>
                    <a:pt x="12501" y="942"/>
                    <a:pt x="12501" y="1003"/>
                  </a:cubicBezTo>
                  <a:cubicBezTo>
                    <a:pt x="12501" y="1094"/>
                    <a:pt x="12532" y="1125"/>
                    <a:pt x="12532" y="1155"/>
                  </a:cubicBezTo>
                  <a:cubicBezTo>
                    <a:pt x="12532" y="1216"/>
                    <a:pt x="12592" y="1246"/>
                    <a:pt x="12592" y="1307"/>
                  </a:cubicBezTo>
                  <a:cubicBezTo>
                    <a:pt x="12592" y="1398"/>
                    <a:pt x="12532" y="1429"/>
                    <a:pt x="12532" y="1459"/>
                  </a:cubicBezTo>
                  <a:cubicBezTo>
                    <a:pt x="12501" y="1520"/>
                    <a:pt x="12440" y="1611"/>
                    <a:pt x="12440" y="1702"/>
                  </a:cubicBezTo>
                  <a:cubicBezTo>
                    <a:pt x="12440" y="1733"/>
                    <a:pt x="12380" y="1885"/>
                    <a:pt x="12228" y="1976"/>
                  </a:cubicBezTo>
                  <a:cubicBezTo>
                    <a:pt x="12136" y="2067"/>
                    <a:pt x="12045" y="2128"/>
                    <a:pt x="11984" y="2189"/>
                  </a:cubicBezTo>
                  <a:cubicBezTo>
                    <a:pt x="11893" y="2219"/>
                    <a:pt x="11833" y="2310"/>
                    <a:pt x="11772" y="2341"/>
                  </a:cubicBezTo>
                  <a:cubicBezTo>
                    <a:pt x="11741" y="2341"/>
                    <a:pt x="11711" y="2432"/>
                    <a:pt x="11620" y="2432"/>
                  </a:cubicBezTo>
                  <a:cubicBezTo>
                    <a:pt x="11589" y="2432"/>
                    <a:pt x="11559" y="2462"/>
                    <a:pt x="11468" y="2462"/>
                  </a:cubicBezTo>
                  <a:cubicBezTo>
                    <a:pt x="11407" y="2493"/>
                    <a:pt x="11316" y="2553"/>
                    <a:pt x="11285" y="2553"/>
                  </a:cubicBezTo>
                  <a:cubicBezTo>
                    <a:pt x="11255" y="2553"/>
                    <a:pt x="11164" y="2614"/>
                    <a:pt x="11133" y="2614"/>
                  </a:cubicBezTo>
                  <a:cubicBezTo>
                    <a:pt x="11103" y="2614"/>
                    <a:pt x="10981" y="2644"/>
                    <a:pt x="10981" y="2644"/>
                  </a:cubicBezTo>
                  <a:cubicBezTo>
                    <a:pt x="10981" y="2644"/>
                    <a:pt x="10890" y="2644"/>
                    <a:pt x="10860" y="2705"/>
                  </a:cubicBezTo>
                  <a:lnTo>
                    <a:pt x="10860" y="2796"/>
                  </a:lnTo>
                  <a:cubicBezTo>
                    <a:pt x="10890" y="2857"/>
                    <a:pt x="10860" y="2857"/>
                    <a:pt x="10890" y="2918"/>
                  </a:cubicBezTo>
                  <a:cubicBezTo>
                    <a:pt x="10890" y="2948"/>
                    <a:pt x="10951" y="3070"/>
                    <a:pt x="10890" y="3070"/>
                  </a:cubicBezTo>
                  <a:lnTo>
                    <a:pt x="10890" y="3192"/>
                  </a:lnTo>
                  <a:cubicBezTo>
                    <a:pt x="10890" y="3222"/>
                    <a:pt x="10860" y="3344"/>
                    <a:pt x="10860" y="3344"/>
                  </a:cubicBezTo>
                  <a:lnTo>
                    <a:pt x="10829" y="3435"/>
                  </a:lnTo>
                  <a:lnTo>
                    <a:pt x="10829" y="3556"/>
                  </a:lnTo>
                  <a:lnTo>
                    <a:pt x="10829" y="3678"/>
                  </a:lnTo>
                  <a:cubicBezTo>
                    <a:pt x="10799" y="3739"/>
                    <a:pt x="10799" y="3860"/>
                    <a:pt x="10799" y="3860"/>
                  </a:cubicBezTo>
                  <a:lnTo>
                    <a:pt x="10829" y="3982"/>
                  </a:lnTo>
                  <a:lnTo>
                    <a:pt x="10829" y="4043"/>
                  </a:lnTo>
                  <a:cubicBezTo>
                    <a:pt x="10829" y="4043"/>
                    <a:pt x="10799" y="4043"/>
                    <a:pt x="10708" y="4103"/>
                  </a:cubicBezTo>
                  <a:lnTo>
                    <a:pt x="10556" y="4164"/>
                  </a:lnTo>
                  <a:cubicBezTo>
                    <a:pt x="10556" y="4164"/>
                    <a:pt x="10495" y="4195"/>
                    <a:pt x="10526" y="4255"/>
                  </a:cubicBezTo>
                  <a:lnTo>
                    <a:pt x="10526" y="4347"/>
                  </a:lnTo>
                  <a:cubicBezTo>
                    <a:pt x="10526" y="4407"/>
                    <a:pt x="10465" y="4438"/>
                    <a:pt x="10465" y="4438"/>
                  </a:cubicBezTo>
                  <a:cubicBezTo>
                    <a:pt x="10465" y="4438"/>
                    <a:pt x="10404" y="4347"/>
                    <a:pt x="10404" y="4316"/>
                  </a:cubicBezTo>
                  <a:cubicBezTo>
                    <a:pt x="10374" y="4316"/>
                    <a:pt x="10343" y="4286"/>
                    <a:pt x="10343" y="4286"/>
                  </a:cubicBezTo>
                  <a:lnTo>
                    <a:pt x="10222" y="4316"/>
                  </a:lnTo>
                  <a:cubicBezTo>
                    <a:pt x="10222" y="4377"/>
                    <a:pt x="10161" y="4407"/>
                    <a:pt x="10191" y="4407"/>
                  </a:cubicBezTo>
                  <a:cubicBezTo>
                    <a:pt x="10222" y="4438"/>
                    <a:pt x="10191" y="4499"/>
                    <a:pt x="10191" y="4499"/>
                  </a:cubicBezTo>
                  <a:lnTo>
                    <a:pt x="10100" y="4559"/>
                  </a:lnTo>
                  <a:lnTo>
                    <a:pt x="10009" y="4499"/>
                  </a:lnTo>
                  <a:lnTo>
                    <a:pt x="10009" y="4438"/>
                  </a:lnTo>
                  <a:cubicBezTo>
                    <a:pt x="9948" y="4407"/>
                    <a:pt x="10039" y="4407"/>
                    <a:pt x="9948" y="4407"/>
                  </a:cubicBezTo>
                  <a:cubicBezTo>
                    <a:pt x="9887" y="4347"/>
                    <a:pt x="9887" y="4316"/>
                    <a:pt x="9887" y="4316"/>
                  </a:cubicBezTo>
                  <a:cubicBezTo>
                    <a:pt x="9887" y="4286"/>
                    <a:pt x="9796" y="4255"/>
                    <a:pt x="9796" y="4195"/>
                  </a:cubicBezTo>
                  <a:cubicBezTo>
                    <a:pt x="9796" y="4164"/>
                    <a:pt x="9735" y="4134"/>
                    <a:pt x="9735" y="4103"/>
                  </a:cubicBezTo>
                  <a:cubicBezTo>
                    <a:pt x="9735" y="4043"/>
                    <a:pt x="9705" y="3982"/>
                    <a:pt x="9705" y="3982"/>
                  </a:cubicBezTo>
                  <a:lnTo>
                    <a:pt x="9705" y="3860"/>
                  </a:lnTo>
                  <a:lnTo>
                    <a:pt x="9614" y="3769"/>
                  </a:lnTo>
                  <a:lnTo>
                    <a:pt x="9583" y="3648"/>
                  </a:lnTo>
                  <a:lnTo>
                    <a:pt x="9614" y="3556"/>
                  </a:lnTo>
                  <a:lnTo>
                    <a:pt x="9614" y="3496"/>
                  </a:lnTo>
                  <a:lnTo>
                    <a:pt x="9705" y="3465"/>
                  </a:lnTo>
                  <a:cubicBezTo>
                    <a:pt x="9705" y="3465"/>
                    <a:pt x="9766" y="3313"/>
                    <a:pt x="9766" y="3252"/>
                  </a:cubicBezTo>
                  <a:cubicBezTo>
                    <a:pt x="9796" y="3222"/>
                    <a:pt x="9796" y="3222"/>
                    <a:pt x="9766" y="3161"/>
                  </a:cubicBezTo>
                  <a:cubicBezTo>
                    <a:pt x="9735" y="3100"/>
                    <a:pt x="9766" y="3070"/>
                    <a:pt x="9796" y="3040"/>
                  </a:cubicBezTo>
                  <a:cubicBezTo>
                    <a:pt x="9857" y="3009"/>
                    <a:pt x="9766" y="2948"/>
                    <a:pt x="9796" y="2918"/>
                  </a:cubicBezTo>
                  <a:lnTo>
                    <a:pt x="9918" y="2796"/>
                  </a:lnTo>
                  <a:cubicBezTo>
                    <a:pt x="9948" y="2766"/>
                    <a:pt x="9948" y="2705"/>
                    <a:pt x="10039" y="2644"/>
                  </a:cubicBezTo>
                  <a:cubicBezTo>
                    <a:pt x="10070" y="2614"/>
                    <a:pt x="10100" y="2584"/>
                    <a:pt x="10070" y="2553"/>
                  </a:cubicBezTo>
                  <a:cubicBezTo>
                    <a:pt x="10039" y="2493"/>
                    <a:pt x="10009" y="2493"/>
                    <a:pt x="9918" y="2493"/>
                  </a:cubicBezTo>
                  <a:cubicBezTo>
                    <a:pt x="9857" y="2493"/>
                    <a:pt x="9796" y="2553"/>
                    <a:pt x="9766" y="2553"/>
                  </a:cubicBezTo>
                  <a:lnTo>
                    <a:pt x="9674" y="2462"/>
                  </a:lnTo>
                  <a:cubicBezTo>
                    <a:pt x="9664" y="2452"/>
                    <a:pt x="9654" y="2449"/>
                    <a:pt x="9642" y="2449"/>
                  </a:cubicBezTo>
                  <a:cubicBezTo>
                    <a:pt x="9617" y="2449"/>
                    <a:pt x="9583" y="2462"/>
                    <a:pt x="9522" y="2462"/>
                  </a:cubicBezTo>
                  <a:cubicBezTo>
                    <a:pt x="9462" y="2462"/>
                    <a:pt x="9370" y="2493"/>
                    <a:pt x="9340" y="2493"/>
                  </a:cubicBezTo>
                  <a:lnTo>
                    <a:pt x="9188" y="2493"/>
                  </a:lnTo>
                  <a:lnTo>
                    <a:pt x="9036" y="2553"/>
                  </a:lnTo>
                  <a:cubicBezTo>
                    <a:pt x="9036" y="2553"/>
                    <a:pt x="9006" y="2493"/>
                    <a:pt x="9006" y="2462"/>
                  </a:cubicBezTo>
                  <a:cubicBezTo>
                    <a:pt x="9006" y="2432"/>
                    <a:pt x="8975" y="2401"/>
                    <a:pt x="8975" y="2341"/>
                  </a:cubicBezTo>
                  <a:cubicBezTo>
                    <a:pt x="8975" y="2310"/>
                    <a:pt x="8975" y="2249"/>
                    <a:pt x="8915" y="2249"/>
                  </a:cubicBezTo>
                  <a:lnTo>
                    <a:pt x="8823" y="2249"/>
                  </a:lnTo>
                  <a:cubicBezTo>
                    <a:pt x="8793" y="2249"/>
                    <a:pt x="8732" y="2189"/>
                    <a:pt x="8702" y="2158"/>
                  </a:cubicBezTo>
                  <a:cubicBezTo>
                    <a:pt x="8671" y="2128"/>
                    <a:pt x="8580" y="2097"/>
                    <a:pt x="8519" y="2097"/>
                  </a:cubicBezTo>
                  <a:cubicBezTo>
                    <a:pt x="8507" y="2097"/>
                    <a:pt x="8485" y="2102"/>
                    <a:pt x="8463" y="2102"/>
                  </a:cubicBezTo>
                  <a:cubicBezTo>
                    <a:pt x="8431" y="2102"/>
                    <a:pt x="8398" y="2091"/>
                    <a:pt x="8398" y="2037"/>
                  </a:cubicBezTo>
                  <a:cubicBezTo>
                    <a:pt x="8398" y="2006"/>
                    <a:pt x="8428" y="1945"/>
                    <a:pt x="8398" y="1945"/>
                  </a:cubicBezTo>
                  <a:cubicBezTo>
                    <a:pt x="3249" y="5024"/>
                    <a:pt x="0" y="11926"/>
                    <a:pt x="696" y="17877"/>
                  </a:cubicBezTo>
                  <a:lnTo>
                    <a:pt x="696" y="17877"/>
                  </a:lnTo>
                  <a:cubicBezTo>
                    <a:pt x="705" y="17867"/>
                    <a:pt x="719" y="17855"/>
                    <a:pt x="738" y="17842"/>
                  </a:cubicBezTo>
                  <a:cubicBezTo>
                    <a:pt x="768" y="17812"/>
                    <a:pt x="829" y="17751"/>
                    <a:pt x="799" y="17690"/>
                  </a:cubicBezTo>
                  <a:cubicBezTo>
                    <a:pt x="768" y="17660"/>
                    <a:pt x="677" y="17508"/>
                    <a:pt x="738" y="17508"/>
                  </a:cubicBezTo>
                  <a:cubicBezTo>
                    <a:pt x="758" y="17508"/>
                    <a:pt x="779" y="17548"/>
                    <a:pt x="799" y="17548"/>
                  </a:cubicBezTo>
                  <a:cubicBezTo>
                    <a:pt x="809" y="17548"/>
                    <a:pt x="819" y="17538"/>
                    <a:pt x="829" y="17508"/>
                  </a:cubicBezTo>
                  <a:cubicBezTo>
                    <a:pt x="890" y="17447"/>
                    <a:pt x="920" y="17386"/>
                    <a:pt x="920" y="17326"/>
                  </a:cubicBezTo>
                  <a:cubicBezTo>
                    <a:pt x="890" y="17234"/>
                    <a:pt x="920" y="17082"/>
                    <a:pt x="920" y="17022"/>
                  </a:cubicBezTo>
                  <a:cubicBezTo>
                    <a:pt x="920" y="16930"/>
                    <a:pt x="920" y="16900"/>
                    <a:pt x="890" y="16839"/>
                  </a:cubicBezTo>
                  <a:cubicBezTo>
                    <a:pt x="829" y="16748"/>
                    <a:pt x="799" y="16748"/>
                    <a:pt x="829" y="16687"/>
                  </a:cubicBezTo>
                  <a:cubicBezTo>
                    <a:pt x="890" y="16596"/>
                    <a:pt x="890" y="16566"/>
                    <a:pt x="890" y="16535"/>
                  </a:cubicBezTo>
                  <a:cubicBezTo>
                    <a:pt x="890" y="16505"/>
                    <a:pt x="905" y="16505"/>
                    <a:pt x="920" y="16505"/>
                  </a:cubicBezTo>
                  <a:cubicBezTo>
                    <a:pt x="936" y="16505"/>
                    <a:pt x="951" y="16505"/>
                    <a:pt x="951" y="16474"/>
                  </a:cubicBezTo>
                  <a:cubicBezTo>
                    <a:pt x="951" y="16444"/>
                    <a:pt x="981" y="16383"/>
                    <a:pt x="981" y="16383"/>
                  </a:cubicBezTo>
                  <a:cubicBezTo>
                    <a:pt x="951" y="16322"/>
                    <a:pt x="981" y="16262"/>
                    <a:pt x="981" y="16262"/>
                  </a:cubicBezTo>
                  <a:cubicBezTo>
                    <a:pt x="981" y="16231"/>
                    <a:pt x="1042" y="16171"/>
                    <a:pt x="1042" y="16140"/>
                  </a:cubicBezTo>
                  <a:cubicBezTo>
                    <a:pt x="1042" y="16110"/>
                    <a:pt x="1042" y="16079"/>
                    <a:pt x="1072" y="16079"/>
                  </a:cubicBezTo>
                  <a:lnTo>
                    <a:pt x="1194" y="16079"/>
                  </a:lnTo>
                  <a:cubicBezTo>
                    <a:pt x="1224" y="16019"/>
                    <a:pt x="1255" y="16019"/>
                    <a:pt x="1255" y="15988"/>
                  </a:cubicBezTo>
                  <a:cubicBezTo>
                    <a:pt x="1255" y="15958"/>
                    <a:pt x="1285" y="15867"/>
                    <a:pt x="1285" y="15867"/>
                  </a:cubicBezTo>
                  <a:cubicBezTo>
                    <a:pt x="1285" y="15867"/>
                    <a:pt x="1407" y="15927"/>
                    <a:pt x="1407" y="15958"/>
                  </a:cubicBezTo>
                  <a:cubicBezTo>
                    <a:pt x="1407" y="15975"/>
                    <a:pt x="1417" y="15993"/>
                    <a:pt x="1443" y="15993"/>
                  </a:cubicBezTo>
                  <a:cubicBezTo>
                    <a:pt x="1462" y="15993"/>
                    <a:pt x="1490" y="15983"/>
                    <a:pt x="1528" y="15958"/>
                  </a:cubicBezTo>
                  <a:cubicBezTo>
                    <a:pt x="1589" y="15867"/>
                    <a:pt x="1620" y="15867"/>
                    <a:pt x="1620" y="15836"/>
                  </a:cubicBezTo>
                  <a:cubicBezTo>
                    <a:pt x="1620" y="15806"/>
                    <a:pt x="1680" y="15775"/>
                    <a:pt x="1711" y="15715"/>
                  </a:cubicBezTo>
                  <a:cubicBezTo>
                    <a:pt x="1741" y="15684"/>
                    <a:pt x="1772" y="15715"/>
                    <a:pt x="1772" y="15654"/>
                  </a:cubicBezTo>
                  <a:lnTo>
                    <a:pt x="1772" y="15532"/>
                  </a:lnTo>
                  <a:cubicBezTo>
                    <a:pt x="1772" y="15532"/>
                    <a:pt x="1832" y="15502"/>
                    <a:pt x="1832" y="15471"/>
                  </a:cubicBezTo>
                  <a:cubicBezTo>
                    <a:pt x="1832" y="15422"/>
                    <a:pt x="1832" y="15372"/>
                    <a:pt x="1849" y="15372"/>
                  </a:cubicBezTo>
                  <a:cubicBezTo>
                    <a:pt x="1853" y="15372"/>
                    <a:pt x="1857" y="15375"/>
                    <a:pt x="1863" y="15380"/>
                  </a:cubicBezTo>
                  <a:cubicBezTo>
                    <a:pt x="1893" y="15380"/>
                    <a:pt x="1893" y="15380"/>
                    <a:pt x="1893" y="15411"/>
                  </a:cubicBezTo>
                  <a:cubicBezTo>
                    <a:pt x="1893" y="15411"/>
                    <a:pt x="2015" y="15471"/>
                    <a:pt x="2045" y="15471"/>
                  </a:cubicBezTo>
                  <a:lnTo>
                    <a:pt x="2167" y="15350"/>
                  </a:lnTo>
                  <a:cubicBezTo>
                    <a:pt x="2197" y="15319"/>
                    <a:pt x="2227" y="15319"/>
                    <a:pt x="2288" y="15319"/>
                  </a:cubicBezTo>
                  <a:cubicBezTo>
                    <a:pt x="2319" y="15319"/>
                    <a:pt x="2440" y="15319"/>
                    <a:pt x="2471" y="15350"/>
                  </a:cubicBezTo>
                  <a:cubicBezTo>
                    <a:pt x="2531" y="15380"/>
                    <a:pt x="2349" y="15380"/>
                    <a:pt x="2531" y="15380"/>
                  </a:cubicBezTo>
                  <a:cubicBezTo>
                    <a:pt x="2582" y="15390"/>
                    <a:pt x="2612" y="15394"/>
                    <a:pt x="2634" y="15394"/>
                  </a:cubicBezTo>
                  <a:cubicBezTo>
                    <a:pt x="2677" y="15394"/>
                    <a:pt x="2683" y="15380"/>
                    <a:pt x="2744" y="15380"/>
                  </a:cubicBezTo>
                  <a:cubicBezTo>
                    <a:pt x="2785" y="15380"/>
                    <a:pt x="2812" y="15394"/>
                    <a:pt x="2825" y="15394"/>
                  </a:cubicBezTo>
                  <a:cubicBezTo>
                    <a:pt x="2832" y="15394"/>
                    <a:pt x="2835" y="15390"/>
                    <a:pt x="2835" y="15380"/>
                  </a:cubicBezTo>
                  <a:cubicBezTo>
                    <a:pt x="2882" y="15357"/>
                    <a:pt x="2858" y="15299"/>
                    <a:pt x="2870" y="15299"/>
                  </a:cubicBezTo>
                  <a:lnTo>
                    <a:pt x="2870" y="15299"/>
                  </a:lnTo>
                  <a:cubicBezTo>
                    <a:pt x="2874" y="15299"/>
                    <a:pt x="2882" y="15305"/>
                    <a:pt x="2896" y="15319"/>
                  </a:cubicBezTo>
                  <a:cubicBezTo>
                    <a:pt x="2927" y="15319"/>
                    <a:pt x="3048" y="15411"/>
                    <a:pt x="3079" y="15471"/>
                  </a:cubicBezTo>
                  <a:cubicBezTo>
                    <a:pt x="3079" y="15502"/>
                    <a:pt x="3139" y="15532"/>
                    <a:pt x="3109" y="15563"/>
                  </a:cubicBezTo>
                  <a:cubicBezTo>
                    <a:pt x="3109" y="15623"/>
                    <a:pt x="3109" y="15623"/>
                    <a:pt x="3200" y="15623"/>
                  </a:cubicBezTo>
                  <a:cubicBezTo>
                    <a:pt x="3241" y="15623"/>
                    <a:pt x="3295" y="15637"/>
                    <a:pt x="3326" y="15637"/>
                  </a:cubicBezTo>
                  <a:cubicBezTo>
                    <a:pt x="3342" y="15637"/>
                    <a:pt x="3352" y="15634"/>
                    <a:pt x="3352" y="15623"/>
                  </a:cubicBezTo>
                  <a:cubicBezTo>
                    <a:pt x="3352" y="15574"/>
                    <a:pt x="3352" y="15524"/>
                    <a:pt x="3369" y="15524"/>
                  </a:cubicBezTo>
                  <a:cubicBezTo>
                    <a:pt x="3372" y="15524"/>
                    <a:pt x="3377" y="15527"/>
                    <a:pt x="3383" y="15532"/>
                  </a:cubicBezTo>
                  <a:cubicBezTo>
                    <a:pt x="3406" y="15568"/>
                    <a:pt x="3430" y="15580"/>
                    <a:pt x="3450" y="15580"/>
                  </a:cubicBezTo>
                  <a:cubicBezTo>
                    <a:pt x="3482" y="15580"/>
                    <a:pt x="3504" y="15551"/>
                    <a:pt x="3504" y="15532"/>
                  </a:cubicBezTo>
                  <a:cubicBezTo>
                    <a:pt x="3504" y="15502"/>
                    <a:pt x="3443" y="15411"/>
                    <a:pt x="3534" y="15411"/>
                  </a:cubicBezTo>
                  <a:cubicBezTo>
                    <a:pt x="3595" y="15411"/>
                    <a:pt x="3595" y="15502"/>
                    <a:pt x="3656" y="15532"/>
                  </a:cubicBezTo>
                  <a:cubicBezTo>
                    <a:pt x="3663" y="15539"/>
                    <a:pt x="3675" y="15541"/>
                    <a:pt x="3688" y="15541"/>
                  </a:cubicBezTo>
                  <a:cubicBezTo>
                    <a:pt x="3711" y="15541"/>
                    <a:pt x="3739" y="15534"/>
                    <a:pt x="3754" y="15534"/>
                  </a:cubicBezTo>
                  <a:cubicBezTo>
                    <a:pt x="3767" y="15534"/>
                    <a:pt x="3770" y="15540"/>
                    <a:pt x="3747" y="15563"/>
                  </a:cubicBezTo>
                  <a:cubicBezTo>
                    <a:pt x="3697" y="15638"/>
                    <a:pt x="3668" y="15692"/>
                    <a:pt x="3693" y="15692"/>
                  </a:cubicBezTo>
                  <a:cubicBezTo>
                    <a:pt x="3698" y="15692"/>
                    <a:pt x="3706" y="15690"/>
                    <a:pt x="3717" y="15684"/>
                  </a:cubicBezTo>
                  <a:cubicBezTo>
                    <a:pt x="3808" y="15684"/>
                    <a:pt x="3869" y="15623"/>
                    <a:pt x="3869" y="15623"/>
                  </a:cubicBezTo>
                  <a:cubicBezTo>
                    <a:pt x="3960" y="15563"/>
                    <a:pt x="4021" y="15502"/>
                    <a:pt x="3990" y="15471"/>
                  </a:cubicBezTo>
                  <a:cubicBezTo>
                    <a:pt x="3960" y="15411"/>
                    <a:pt x="3960" y="15380"/>
                    <a:pt x="3869" y="15380"/>
                  </a:cubicBezTo>
                  <a:lnTo>
                    <a:pt x="3747" y="15380"/>
                  </a:lnTo>
                  <a:cubicBezTo>
                    <a:pt x="3747" y="15380"/>
                    <a:pt x="3686" y="15350"/>
                    <a:pt x="3717" y="15350"/>
                  </a:cubicBezTo>
                  <a:cubicBezTo>
                    <a:pt x="3747" y="15319"/>
                    <a:pt x="3808" y="15228"/>
                    <a:pt x="3808" y="15228"/>
                  </a:cubicBezTo>
                  <a:cubicBezTo>
                    <a:pt x="3808" y="15228"/>
                    <a:pt x="3869" y="15198"/>
                    <a:pt x="3808" y="15198"/>
                  </a:cubicBezTo>
                  <a:cubicBezTo>
                    <a:pt x="3747" y="15198"/>
                    <a:pt x="3686" y="15167"/>
                    <a:pt x="3686" y="15167"/>
                  </a:cubicBezTo>
                  <a:cubicBezTo>
                    <a:pt x="3686" y="15167"/>
                    <a:pt x="3709" y="15100"/>
                    <a:pt x="3677" y="15100"/>
                  </a:cubicBezTo>
                  <a:cubicBezTo>
                    <a:pt x="3672" y="15100"/>
                    <a:pt x="3665" y="15102"/>
                    <a:pt x="3656" y="15107"/>
                  </a:cubicBezTo>
                  <a:lnTo>
                    <a:pt x="3534" y="15107"/>
                  </a:lnTo>
                  <a:cubicBezTo>
                    <a:pt x="3504" y="15107"/>
                    <a:pt x="3504" y="15076"/>
                    <a:pt x="3504" y="15076"/>
                  </a:cubicBezTo>
                  <a:cubicBezTo>
                    <a:pt x="3504" y="15076"/>
                    <a:pt x="3504" y="15015"/>
                    <a:pt x="3534" y="15015"/>
                  </a:cubicBezTo>
                  <a:cubicBezTo>
                    <a:pt x="3555" y="15015"/>
                    <a:pt x="3575" y="14988"/>
                    <a:pt x="3586" y="14988"/>
                  </a:cubicBezTo>
                  <a:cubicBezTo>
                    <a:pt x="3592" y="14988"/>
                    <a:pt x="3595" y="14995"/>
                    <a:pt x="3595" y="15015"/>
                  </a:cubicBezTo>
                  <a:cubicBezTo>
                    <a:pt x="3595" y="15031"/>
                    <a:pt x="3588" y="15031"/>
                    <a:pt x="3584" y="15031"/>
                  </a:cubicBezTo>
                  <a:cubicBezTo>
                    <a:pt x="3580" y="15031"/>
                    <a:pt x="3580" y="15031"/>
                    <a:pt x="3595" y="15046"/>
                  </a:cubicBezTo>
                  <a:cubicBezTo>
                    <a:pt x="3656" y="15076"/>
                    <a:pt x="3686" y="15107"/>
                    <a:pt x="3717" y="15107"/>
                  </a:cubicBezTo>
                  <a:lnTo>
                    <a:pt x="3747" y="15107"/>
                  </a:lnTo>
                  <a:cubicBezTo>
                    <a:pt x="3838" y="15107"/>
                    <a:pt x="3808" y="15076"/>
                    <a:pt x="3869" y="15046"/>
                  </a:cubicBezTo>
                  <a:cubicBezTo>
                    <a:pt x="3960" y="15015"/>
                    <a:pt x="3990" y="15015"/>
                    <a:pt x="4051" y="15015"/>
                  </a:cubicBezTo>
                  <a:cubicBezTo>
                    <a:pt x="4082" y="15026"/>
                    <a:pt x="4102" y="15029"/>
                    <a:pt x="4117" y="15029"/>
                  </a:cubicBezTo>
                  <a:cubicBezTo>
                    <a:pt x="4146" y="15029"/>
                    <a:pt x="4153" y="15015"/>
                    <a:pt x="4173" y="15015"/>
                  </a:cubicBezTo>
                  <a:lnTo>
                    <a:pt x="4264" y="15015"/>
                  </a:lnTo>
                  <a:lnTo>
                    <a:pt x="4325" y="14924"/>
                  </a:lnTo>
                  <a:lnTo>
                    <a:pt x="4355" y="15076"/>
                  </a:lnTo>
                  <a:cubicBezTo>
                    <a:pt x="4355" y="15076"/>
                    <a:pt x="4507" y="15046"/>
                    <a:pt x="4507" y="15015"/>
                  </a:cubicBezTo>
                  <a:cubicBezTo>
                    <a:pt x="4507" y="14966"/>
                    <a:pt x="4568" y="14916"/>
                    <a:pt x="4607" y="14916"/>
                  </a:cubicBezTo>
                  <a:cubicBezTo>
                    <a:pt x="4616" y="14916"/>
                    <a:pt x="4623" y="14919"/>
                    <a:pt x="4629" y="14924"/>
                  </a:cubicBezTo>
                  <a:cubicBezTo>
                    <a:pt x="4707" y="14950"/>
                    <a:pt x="4763" y="15022"/>
                    <a:pt x="4835" y="15022"/>
                  </a:cubicBezTo>
                  <a:cubicBezTo>
                    <a:pt x="4847" y="15022"/>
                    <a:pt x="4859" y="15020"/>
                    <a:pt x="4872" y="15015"/>
                  </a:cubicBezTo>
                  <a:cubicBezTo>
                    <a:pt x="4916" y="14971"/>
                    <a:pt x="4977" y="14943"/>
                    <a:pt x="5007" y="14943"/>
                  </a:cubicBezTo>
                  <a:cubicBezTo>
                    <a:pt x="5017" y="14943"/>
                    <a:pt x="5024" y="14947"/>
                    <a:pt x="5024" y="14955"/>
                  </a:cubicBezTo>
                  <a:cubicBezTo>
                    <a:pt x="5054" y="15015"/>
                    <a:pt x="5085" y="15015"/>
                    <a:pt x="5115" y="15046"/>
                  </a:cubicBezTo>
                  <a:cubicBezTo>
                    <a:pt x="5176" y="15076"/>
                    <a:pt x="5176" y="15076"/>
                    <a:pt x="5176" y="15137"/>
                  </a:cubicBezTo>
                  <a:cubicBezTo>
                    <a:pt x="5176" y="15198"/>
                    <a:pt x="5267" y="15259"/>
                    <a:pt x="5267" y="15289"/>
                  </a:cubicBezTo>
                  <a:cubicBezTo>
                    <a:pt x="5237" y="15350"/>
                    <a:pt x="5237" y="15380"/>
                    <a:pt x="5267" y="15411"/>
                  </a:cubicBezTo>
                  <a:cubicBezTo>
                    <a:pt x="5297" y="15426"/>
                    <a:pt x="5351" y="15433"/>
                    <a:pt x="5400" y="15433"/>
                  </a:cubicBezTo>
                  <a:cubicBezTo>
                    <a:pt x="5449" y="15433"/>
                    <a:pt x="5495" y="15426"/>
                    <a:pt x="5510" y="15411"/>
                  </a:cubicBezTo>
                  <a:cubicBezTo>
                    <a:pt x="5541" y="15380"/>
                    <a:pt x="5662" y="15350"/>
                    <a:pt x="5662" y="15289"/>
                  </a:cubicBezTo>
                  <a:cubicBezTo>
                    <a:pt x="5662" y="15259"/>
                    <a:pt x="5723" y="15198"/>
                    <a:pt x="5784" y="15198"/>
                  </a:cubicBezTo>
                  <a:lnTo>
                    <a:pt x="5936" y="15198"/>
                  </a:lnTo>
                  <a:cubicBezTo>
                    <a:pt x="5936" y="15198"/>
                    <a:pt x="5966" y="15350"/>
                    <a:pt x="5997" y="15411"/>
                  </a:cubicBezTo>
                  <a:cubicBezTo>
                    <a:pt x="6027" y="15502"/>
                    <a:pt x="6027" y="15563"/>
                    <a:pt x="6118" y="15623"/>
                  </a:cubicBezTo>
                  <a:cubicBezTo>
                    <a:pt x="6179" y="15654"/>
                    <a:pt x="6270" y="15654"/>
                    <a:pt x="6301" y="15684"/>
                  </a:cubicBezTo>
                  <a:cubicBezTo>
                    <a:pt x="6331" y="15684"/>
                    <a:pt x="6452" y="15684"/>
                    <a:pt x="6422" y="15775"/>
                  </a:cubicBezTo>
                  <a:cubicBezTo>
                    <a:pt x="6392" y="15867"/>
                    <a:pt x="6392" y="15867"/>
                    <a:pt x="6392" y="15927"/>
                  </a:cubicBezTo>
                  <a:cubicBezTo>
                    <a:pt x="6392" y="15958"/>
                    <a:pt x="6422" y="16019"/>
                    <a:pt x="6392" y="16110"/>
                  </a:cubicBezTo>
                  <a:cubicBezTo>
                    <a:pt x="6331" y="16171"/>
                    <a:pt x="6331" y="16231"/>
                    <a:pt x="6301" y="16231"/>
                  </a:cubicBezTo>
                  <a:cubicBezTo>
                    <a:pt x="6270" y="16231"/>
                    <a:pt x="6240" y="16292"/>
                    <a:pt x="6240" y="16292"/>
                  </a:cubicBezTo>
                  <a:cubicBezTo>
                    <a:pt x="6240" y="16292"/>
                    <a:pt x="6179" y="16414"/>
                    <a:pt x="6240" y="16414"/>
                  </a:cubicBezTo>
                  <a:cubicBezTo>
                    <a:pt x="6260" y="16414"/>
                    <a:pt x="6321" y="16373"/>
                    <a:pt x="6359" y="16373"/>
                  </a:cubicBezTo>
                  <a:cubicBezTo>
                    <a:pt x="6378" y="16373"/>
                    <a:pt x="6392" y="16383"/>
                    <a:pt x="6392" y="16414"/>
                  </a:cubicBezTo>
                  <a:lnTo>
                    <a:pt x="6392" y="16535"/>
                  </a:lnTo>
                  <a:cubicBezTo>
                    <a:pt x="6392" y="16566"/>
                    <a:pt x="6331" y="16566"/>
                    <a:pt x="6331" y="16626"/>
                  </a:cubicBezTo>
                  <a:cubicBezTo>
                    <a:pt x="6331" y="16657"/>
                    <a:pt x="6392" y="16718"/>
                    <a:pt x="6392" y="16748"/>
                  </a:cubicBezTo>
                  <a:cubicBezTo>
                    <a:pt x="6392" y="16778"/>
                    <a:pt x="6452" y="16778"/>
                    <a:pt x="6483" y="16809"/>
                  </a:cubicBezTo>
                  <a:cubicBezTo>
                    <a:pt x="6544" y="16870"/>
                    <a:pt x="6483" y="16870"/>
                    <a:pt x="6483" y="16900"/>
                  </a:cubicBezTo>
                  <a:cubicBezTo>
                    <a:pt x="6483" y="16930"/>
                    <a:pt x="6574" y="17022"/>
                    <a:pt x="6544" y="17022"/>
                  </a:cubicBezTo>
                  <a:cubicBezTo>
                    <a:pt x="6483" y="17052"/>
                    <a:pt x="6604" y="17082"/>
                    <a:pt x="6604" y="17082"/>
                  </a:cubicBezTo>
                  <a:lnTo>
                    <a:pt x="6635" y="17174"/>
                  </a:lnTo>
                  <a:lnTo>
                    <a:pt x="6696" y="17295"/>
                  </a:lnTo>
                  <a:cubicBezTo>
                    <a:pt x="6696" y="17295"/>
                    <a:pt x="6756" y="17295"/>
                    <a:pt x="6756" y="17326"/>
                  </a:cubicBezTo>
                  <a:lnTo>
                    <a:pt x="6878" y="17417"/>
                  </a:lnTo>
                  <a:lnTo>
                    <a:pt x="6908" y="17538"/>
                  </a:lnTo>
                  <a:lnTo>
                    <a:pt x="7000" y="17630"/>
                  </a:lnTo>
                  <a:cubicBezTo>
                    <a:pt x="7091" y="17660"/>
                    <a:pt x="7182" y="17660"/>
                    <a:pt x="7182" y="17660"/>
                  </a:cubicBezTo>
                  <a:cubicBezTo>
                    <a:pt x="7182" y="17660"/>
                    <a:pt x="7304" y="17569"/>
                    <a:pt x="7334" y="17569"/>
                  </a:cubicBezTo>
                  <a:cubicBezTo>
                    <a:pt x="7364" y="17569"/>
                    <a:pt x="7334" y="17569"/>
                    <a:pt x="7364" y="17508"/>
                  </a:cubicBezTo>
                  <a:cubicBezTo>
                    <a:pt x="7395" y="17417"/>
                    <a:pt x="7456" y="17326"/>
                    <a:pt x="7456" y="17265"/>
                  </a:cubicBezTo>
                  <a:cubicBezTo>
                    <a:pt x="7456" y="17234"/>
                    <a:pt x="7486" y="17265"/>
                    <a:pt x="7486" y="17113"/>
                  </a:cubicBezTo>
                  <a:lnTo>
                    <a:pt x="7486" y="16961"/>
                  </a:lnTo>
                  <a:lnTo>
                    <a:pt x="7486" y="16748"/>
                  </a:lnTo>
                  <a:cubicBezTo>
                    <a:pt x="7486" y="16748"/>
                    <a:pt x="7486" y="16626"/>
                    <a:pt x="7456" y="16626"/>
                  </a:cubicBezTo>
                  <a:cubicBezTo>
                    <a:pt x="7395" y="16626"/>
                    <a:pt x="7364" y="16566"/>
                    <a:pt x="7364" y="16535"/>
                  </a:cubicBezTo>
                  <a:cubicBezTo>
                    <a:pt x="7364" y="16474"/>
                    <a:pt x="7334" y="16444"/>
                    <a:pt x="7364" y="16414"/>
                  </a:cubicBezTo>
                  <a:cubicBezTo>
                    <a:pt x="7395" y="16383"/>
                    <a:pt x="7364" y="16262"/>
                    <a:pt x="7364" y="16262"/>
                  </a:cubicBezTo>
                  <a:lnTo>
                    <a:pt x="7243" y="16140"/>
                  </a:lnTo>
                  <a:cubicBezTo>
                    <a:pt x="7243" y="16140"/>
                    <a:pt x="7212" y="16079"/>
                    <a:pt x="7212" y="16019"/>
                  </a:cubicBezTo>
                  <a:lnTo>
                    <a:pt x="7212" y="15958"/>
                  </a:lnTo>
                  <a:cubicBezTo>
                    <a:pt x="7212" y="15927"/>
                    <a:pt x="7182" y="15836"/>
                    <a:pt x="7212" y="15836"/>
                  </a:cubicBezTo>
                  <a:cubicBezTo>
                    <a:pt x="7243" y="15836"/>
                    <a:pt x="7334" y="15836"/>
                    <a:pt x="7304" y="15806"/>
                  </a:cubicBezTo>
                  <a:cubicBezTo>
                    <a:pt x="7243" y="15775"/>
                    <a:pt x="7243" y="15684"/>
                    <a:pt x="7243" y="15684"/>
                  </a:cubicBezTo>
                  <a:cubicBezTo>
                    <a:pt x="7212" y="15684"/>
                    <a:pt x="7152" y="15654"/>
                    <a:pt x="7152" y="15654"/>
                  </a:cubicBezTo>
                  <a:cubicBezTo>
                    <a:pt x="7152" y="15654"/>
                    <a:pt x="7091" y="15623"/>
                    <a:pt x="7091" y="15563"/>
                  </a:cubicBezTo>
                  <a:cubicBezTo>
                    <a:pt x="7091" y="15532"/>
                    <a:pt x="7060" y="15471"/>
                    <a:pt x="7091" y="15411"/>
                  </a:cubicBezTo>
                  <a:cubicBezTo>
                    <a:pt x="7152" y="15380"/>
                    <a:pt x="7152" y="15380"/>
                    <a:pt x="7091" y="15350"/>
                  </a:cubicBezTo>
                  <a:cubicBezTo>
                    <a:pt x="7060" y="15319"/>
                    <a:pt x="7030" y="15228"/>
                    <a:pt x="7030" y="15198"/>
                  </a:cubicBezTo>
                  <a:cubicBezTo>
                    <a:pt x="7030" y="15167"/>
                    <a:pt x="7000" y="15107"/>
                    <a:pt x="7000" y="15076"/>
                  </a:cubicBezTo>
                  <a:cubicBezTo>
                    <a:pt x="7000" y="15046"/>
                    <a:pt x="6939" y="14924"/>
                    <a:pt x="6939" y="14924"/>
                  </a:cubicBezTo>
                  <a:lnTo>
                    <a:pt x="6939" y="14772"/>
                  </a:lnTo>
                  <a:lnTo>
                    <a:pt x="6939" y="14651"/>
                  </a:lnTo>
                  <a:cubicBezTo>
                    <a:pt x="6939" y="14651"/>
                    <a:pt x="6961" y="14684"/>
                    <a:pt x="6978" y="14684"/>
                  </a:cubicBezTo>
                  <a:cubicBezTo>
                    <a:pt x="6990" y="14684"/>
                    <a:pt x="7000" y="14669"/>
                    <a:pt x="7000" y="14620"/>
                  </a:cubicBezTo>
                  <a:cubicBezTo>
                    <a:pt x="7000" y="14499"/>
                    <a:pt x="7030" y="14468"/>
                    <a:pt x="7060" y="14408"/>
                  </a:cubicBezTo>
                  <a:cubicBezTo>
                    <a:pt x="7091" y="14316"/>
                    <a:pt x="7152" y="14286"/>
                    <a:pt x="7152" y="14256"/>
                  </a:cubicBezTo>
                  <a:cubicBezTo>
                    <a:pt x="7152" y="14235"/>
                    <a:pt x="7155" y="14229"/>
                    <a:pt x="7161" y="14229"/>
                  </a:cubicBezTo>
                  <a:cubicBezTo>
                    <a:pt x="7172" y="14229"/>
                    <a:pt x="7192" y="14256"/>
                    <a:pt x="7212" y="14256"/>
                  </a:cubicBezTo>
                  <a:cubicBezTo>
                    <a:pt x="7243" y="14256"/>
                    <a:pt x="7243" y="14195"/>
                    <a:pt x="7304" y="14134"/>
                  </a:cubicBezTo>
                  <a:cubicBezTo>
                    <a:pt x="7334" y="14043"/>
                    <a:pt x="7304" y="14012"/>
                    <a:pt x="7364" y="14012"/>
                  </a:cubicBezTo>
                  <a:lnTo>
                    <a:pt x="7516" y="14012"/>
                  </a:lnTo>
                  <a:cubicBezTo>
                    <a:pt x="7516" y="14012"/>
                    <a:pt x="7608" y="13982"/>
                    <a:pt x="7668" y="13891"/>
                  </a:cubicBezTo>
                  <a:cubicBezTo>
                    <a:pt x="7759" y="13830"/>
                    <a:pt x="7759" y="13800"/>
                    <a:pt x="7790" y="13800"/>
                  </a:cubicBezTo>
                  <a:cubicBezTo>
                    <a:pt x="7820" y="13800"/>
                    <a:pt x="7881" y="13800"/>
                    <a:pt x="7911" y="13708"/>
                  </a:cubicBezTo>
                  <a:cubicBezTo>
                    <a:pt x="7972" y="13648"/>
                    <a:pt x="7972" y="13587"/>
                    <a:pt x="8033" y="13556"/>
                  </a:cubicBezTo>
                  <a:cubicBezTo>
                    <a:pt x="8063" y="13526"/>
                    <a:pt x="8063" y="13526"/>
                    <a:pt x="8124" y="13526"/>
                  </a:cubicBezTo>
                  <a:cubicBezTo>
                    <a:pt x="8155" y="13526"/>
                    <a:pt x="8215" y="13435"/>
                    <a:pt x="8246" y="13405"/>
                  </a:cubicBezTo>
                  <a:lnTo>
                    <a:pt x="8276" y="13344"/>
                  </a:lnTo>
                  <a:cubicBezTo>
                    <a:pt x="8276" y="13344"/>
                    <a:pt x="8367" y="13283"/>
                    <a:pt x="8428" y="13283"/>
                  </a:cubicBezTo>
                  <a:cubicBezTo>
                    <a:pt x="8519" y="13283"/>
                    <a:pt x="8550" y="13283"/>
                    <a:pt x="8580" y="13253"/>
                  </a:cubicBezTo>
                  <a:cubicBezTo>
                    <a:pt x="8671" y="13222"/>
                    <a:pt x="8611" y="13222"/>
                    <a:pt x="8702" y="13192"/>
                  </a:cubicBezTo>
                  <a:cubicBezTo>
                    <a:pt x="8793" y="13131"/>
                    <a:pt x="8702" y="13070"/>
                    <a:pt x="8823" y="13040"/>
                  </a:cubicBezTo>
                  <a:cubicBezTo>
                    <a:pt x="8915" y="12979"/>
                    <a:pt x="8884" y="12888"/>
                    <a:pt x="9006" y="12888"/>
                  </a:cubicBezTo>
                  <a:cubicBezTo>
                    <a:pt x="9097" y="12827"/>
                    <a:pt x="9279" y="12766"/>
                    <a:pt x="9310" y="12766"/>
                  </a:cubicBezTo>
                  <a:cubicBezTo>
                    <a:pt x="9370" y="12766"/>
                    <a:pt x="9462" y="12766"/>
                    <a:pt x="9492" y="12736"/>
                  </a:cubicBezTo>
                  <a:cubicBezTo>
                    <a:pt x="9522" y="12675"/>
                    <a:pt x="9462" y="12645"/>
                    <a:pt x="9431" y="12614"/>
                  </a:cubicBezTo>
                  <a:lnTo>
                    <a:pt x="9310" y="12493"/>
                  </a:lnTo>
                  <a:cubicBezTo>
                    <a:pt x="9310" y="12493"/>
                    <a:pt x="9323" y="12479"/>
                    <a:pt x="9341" y="12479"/>
                  </a:cubicBezTo>
                  <a:cubicBezTo>
                    <a:pt x="9350" y="12479"/>
                    <a:pt x="9360" y="12483"/>
                    <a:pt x="9370" y="12493"/>
                  </a:cubicBezTo>
                  <a:cubicBezTo>
                    <a:pt x="9412" y="12514"/>
                    <a:pt x="9454" y="12549"/>
                    <a:pt x="9496" y="12549"/>
                  </a:cubicBezTo>
                  <a:cubicBezTo>
                    <a:pt x="9515" y="12549"/>
                    <a:pt x="9534" y="12542"/>
                    <a:pt x="9553" y="12523"/>
                  </a:cubicBezTo>
                  <a:cubicBezTo>
                    <a:pt x="9583" y="12523"/>
                    <a:pt x="9644" y="12462"/>
                    <a:pt x="9644" y="12432"/>
                  </a:cubicBezTo>
                  <a:cubicBezTo>
                    <a:pt x="9654" y="12412"/>
                    <a:pt x="9668" y="12405"/>
                    <a:pt x="9682" y="12405"/>
                  </a:cubicBezTo>
                  <a:cubicBezTo>
                    <a:pt x="9712" y="12405"/>
                    <a:pt x="9745" y="12432"/>
                    <a:pt x="9766" y="12432"/>
                  </a:cubicBezTo>
                  <a:cubicBezTo>
                    <a:pt x="9857" y="12432"/>
                    <a:pt x="9887" y="12310"/>
                    <a:pt x="9857" y="12310"/>
                  </a:cubicBezTo>
                  <a:cubicBezTo>
                    <a:pt x="9796" y="12280"/>
                    <a:pt x="9766" y="12189"/>
                    <a:pt x="9644" y="12189"/>
                  </a:cubicBezTo>
                  <a:cubicBezTo>
                    <a:pt x="9553" y="12189"/>
                    <a:pt x="9431" y="12158"/>
                    <a:pt x="9492" y="12128"/>
                  </a:cubicBezTo>
                  <a:cubicBezTo>
                    <a:pt x="9538" y="12098"/>
                    <a:pt x="9568" y="12098"/>
                    <a:pt x="9595" y="12098"/>
                  </a:cubicBezTo>
                  <a:cubicBezTo>
                    <a:pt x="9621" y="12098"/>
                    <a:pt x="9644" y="12098"/>
                    <a:pt x="9674" y="12067"/>
                  </a:cubicBezTo>
                  <a:cubicBezTo>
                    <a:pt x="9766" y="12037"/>
                    <a:pt x="9766" y="11976"/>
                    <a:pt x="9766" y="11915"/>
                  </a:cubicBezTo>
                  <a:cubicBezTo>
                    <a:pt x="9766" y="11885"/>
                    <a:pt x="9674" y="11733"/>
                    <a:pt x="9766" y="11702"/>
                  </a:cubicBezTo>
                  <a:cubicBezTo>
                    <a:pt x="9735" y="11702"/>
                    <a:pt x="9614" y="11702"/>
                    <a:pt x="9583" y="11672"/>
                  </a:cubicBezTo>
                  <a:cubicBezTo>
                    <a:pt x="9492" y="11611"/>
                    <a:pt x="9462" y="11550"/>
                    <a:pt x="9492" y="11550"/>
                  </a:cubicBezTo>
                  <a:cubicBezTo>
                    <a:pt x="9522" y="11520"/>
                    <a:pt x="9522" y="11429"/>
                    <a:pt x="9583" y="11429"/>
                  </a:cubicBezTo>
                  <a:cubicBezTo>
                    <a:pt x="9614" y="11398"/>
                    <a:pt x="9644" y="11277"/>
                    <a:pt x="9644" y="11277"/>
                  </a:cubicBezTo>
                  <a:cubicBezTo>
                    <a:pt x="9644" y="11277"/>
                    <a:pt x="9735" y="11246"/>
                    <a:pt x="9674" y="11216"/>
                  </a:cubicBezTo>
                  <a:cubicBezTo>
                    <a:pt x="9614" y="11216"/>
                    <a:pt x="9492" y="11094"/>
                    <a:pt x="9462" y="11094"/>
                  </a:cubicBezTo>
                  <a:cubicBezTo>
                    <a:pt x="9431" y="11094"/>
                    <a:pt x="9279" y="10973"/>
                    <a:pt x="9340" y="10973"/>
                  </a:cubicBezTo>
                  <a:cubicBezTo>
                    <a:pt x="9431" y="10973"/>
                    <a:pt x="9492" y="10973"/>
                    <a:pt x="9553" y="11003"/>
                  </a:cubicBezTo>
                  <a:cubicBezTo>
                    <a:pt x="9563" y="11024"/>
                    <a:pt x="9573" y="11030"/>
                    <a:pt x="9582" y="11030"/>
                  </a:cubicBezTo>
                  <a:cubicBezTo>
                    <a:pt x="9600" y="11030"/>
                    <a:pt x="9614" y="11003"/>
                    <a:pt x="9614" y="11003"/>
                  </a:cubicBezTo>
                  <a:cubicBezTo>
                    <a:pt x="9614" y="10973"/>
                    <a:pt x="9614" y="11003"/>
                    <a:pt x="9583" y="10942"/>
                  </a:cubicBezTo>
                  <a:cubicBezTo>
                    <a:pt x="9553" y="10851"/>
                    <a:pt x="9583" y="10821"/>
                    <a:pt x="9644" y="10821"/>
                  </a:cubicBezTo>
                  <a:cubicBezTo>
                    <a:pt x="9735" y="10821"/>
                    <a:pt x="9735" y="10821"/>
                    <a:pt x="9735" y="10760"/>
                  </a:cubicBezTo>
                  <a:cubicBezTo>
                    <a:pt x="9735" y="10669"/>
                    <a:pt x="9735" y="10517"/>
                    <a:pt x="9766" y="10517"/>
                  </a:cubicBezTo>
                  <a:cubicBezTo>
                    <a:pt x="9796" y="10517"/>
                    <a:pt x="9887" y="10487"/>
                    <a:pt x="9887" y="10487"/>
                  </a:cubicBezTo>
                  <a:cubicBezTo>
                    <a:pt x="9887" y="10487"/>
                    <a:pt x="9937" y="10361"/>
                    <a:pt x="9947" y="10361"/>
                  </a:cubicBezTo>
                  <a:cubicBezTo>
                    <a:pt x="9947" y="10361"/>
                    <a:pt x="9948" y="10362"/>
                    <a:pt x="9948" y="10365"/>
                  </a:cubicBezTo>
                  <a:cubicBezTo>
                    <a:pt x="9948" y="10395"/>
                    <a:pt x="9887" y="10608"/>
                    <a:pt x="9857" y="10669"/>
                  </a:cubicBezTo>
                  <a:cubicBezTo>
                    <a:pt x="9857" y="10760"/>
                    <a:pt x="9887" y="10790"/>
                    <a:pt x="9857" y="10821"/>
                  </a:cubicBezTo>
                  <a:cubicBezTo>
                    <a:pt x="9796" y="10851"/>
                    <a:pt x="9887" y="10851"/>
                    <a:pt x="9766" y="10912"/>
                  </a:cubicBezTo>
                  <a:cubicBezTo>
                    <a:pt x="9756" y="10917"/>
                    <a:pt x="9746" y="10919"/>
                    <a:pt x="9736" y="10919"/>
                  </a:cubicBezTo>
                  <a:cubicBezTo>
                    <a:pt x="9704" y="10919"/>
                    <a:pt x="9673" y="10901"/>
                    <a:pt x="9667" y="10901"/>
                  </a:cubicBezTo>
                  <a:lnTo>
                    <a:pt x="9667" y="10901"/>
                  </a:lnTo>
                  <a:cubicBezTo>
                    <a:pt x="9663" y="10901"/>
                    <a:pt x="9672" y="10910"/>
                    <a:pt x="9705" y="10942"/>
                  </a:cubicBezTo>
                  <a:cubicBezTo>
                    <a:pt x="9766" y="11003"/>
                    <a:pt x="9766" y="11064"/>
                    <a:pt x="9796" y="11064"/>
                  </a:cubicBezTo>
                  <a:cubicBezTo>
                    <a:pt x="9857" y="11064"/>
                    <a:pt x="9887" y="11064"/>
                    <a:pt x="9887" y="11094"/>
                  </a:cubicBezTo>
                  <a:cubicBezTo>
                    <a:pt x="9887" y="11125"/>
                    <a:pt x="9918" y="11216"/>
                    <a:pt x="9918" y="11216"/>
                  </a:cubicBezTo>
                  <a:cubicBezTo>
                    <a:pt x="9918" y="11216"/>
                    <a:pt x="9887" y="11307"/>
                    <a:pt x="9857" y="11368"/>
                  </a:cubicBezTo>
                  <a:cubicBezTo>
                    <a:pt x="9766" y="11429"/>
                    <a:pt x="9766" y="11459"/>
                    <a:pt x="9766" y="11520"/>
                  </a:cubicBezTo>
                  <a:cubicBezTo>
                    <a:pt x="9766" y="11550"/>
                    <a:pt x="9857" y="11581"/>
                    <a:pt x="9857" y="11581"/>
                  </a:cubicBezTo>
                  <a:cubicBezTo>
                    <a:pt x="9857" y="11581"/>
                    <a:pt x="9887" y="11550"/>
                    <a:pt x="9887" y="11459"/>
                  </a:cubicBezTo>
                  <a:cubicBezTo>
                    <a:pt x="9887" y="11429"/>
                    <a:pt x="9948" y="11368"/>
                    <a:pt x="9948" y="11368"/>
                  </a:cubicBezTo>
                  <a:cubicBezTo>
                    <a:pt x="9948" y="11368"/>
                    <a:pt x="9978" y="11368"/>
                    <a:pt x="10039" y="11307"/>
                  </a:cubicBezTo>
                  <a:cubicBezTo>
                    <a:pt x="10070" y="11277"/>
                    <a:pt x="10130" y="11125"/>
                    <a:pt x="10130" y="11125"/>
                  </a:cubicBezTo>
                  <a:cubicBezTo>
                    <a:pt x="10130" y="11094"/>
                    <a:pt x="10100" y="11064"/>
                    <a:pt x="10191" y="11064"/>
                  </a:cubicBezTo>
                  <a:cubicBezTo>
                    <a:pt x="10252" y="11064"/>
                    <a:pt x="10282" y="11064"/>
                    <a:pt x="10282" y="10973"/>
                  </a:cubicBezTo>
                  <a:cubicBezTo>
                    <a:pt x="10282" y="10942"/>
                    <a:pt x="10252" y="10821"/>
                    <a:pt x="10252" y="10821"/>
                  </a:cubicBezTo>
                  <a:cubicBezTo>
                    <a:pt x="10252" y="10821"/>
                    <a:pt x="10222" y="10760"/>
                    <a:pt x="10252" y="10699"/>
                  </a:cubicBezTo>
                  <a:cubicBezTo>
                    <a:pt x="10282" y="10669"/>
                    <a:pt x="10222" y="10608"/>
                    <a:pt x="10222" y="10608"/>
                  </a:cubicBezTo>
                  <a:lnTo>
                    <a:pt x="10100" y="10456"/>
                  </a:lnTo>
                  <a:cubicBezTo>
                    <a:pt x="10100" y="10456"/>
                    <a:pt x="10113" y="10429"/>
                    <a:pt x="10140" y="10429"/>
                  </a:cubicBezTo>
                  <a:cubicBezTo>
                    <a:pt x="10154" y="10429"/>
                    <a:pt x="10171" y="10436"/>
                    <a:pt x="10191" y="10456"/>
                  </a:cubicBezTo>
                  <a:cubicBezTo>
                    <a:pt x="10222" y="10487"/>
                    <a:pt x="10313" y="10517"/>
                    <a:pt x="10343" y="10547"/>
                  </a:cubicBezTo>
                  <a:cubicBezTo>
                    <a:pt x="10366" y="10616"/>
                    <a:pt x="10389" y="10650"/>
                    <a:pt x="10437" y="10650"/>
                  </a:cubicBezTo>
                  <a:cubicBezTo>
                    <a:pt x="10453" y="10650"/>
                    <a:pt x="10472" y="10646"/>
                    <a:pt x="10495" y="10639"/>
                  </a:cubicBezTo>
                  <a:cubicBezTo>
                    <a:pt x="10526" y="10608"/>
                    <a:pt x="10677" y="10517"/>
                    <a:pt x="10677" y="10487"/>
                  </a:cubicBezTo>
                  <a:cubicBezTo>
                    <a:pt x="10677" y="10456"/>
                    <a:pt x="10708" y="10304"/>
                    <a:pt x="10799" y="10304"/>
                  </a:cubicBezTo>
                  <a:cubicBezTo>
                    <a:pt x="10860" y="10304"/>
                    <a:pt x="10921" y="10243"/>
                    <a:pt x="10921" y="10213"/>
                  </a:cubicBezTo>
                  <a:cubicBezTo>
                    <a:pt x="10921" y="10183"/>
                    <a:pt x="10860" y="10061"/>
                    <a:pt x="10921" y="10061"/>
                  </a:cubicBezTo>
                  <a:cubicBezTo>
                    <a:pt x="10951" y="10061"/>
                    <a:pt x="10981" y="10031"/>
                    <a:pt x="10981" y="10000"/>
                  </a:cubicBezTo>
                  <a:cubicBezTo>
                    <a:pt x="10981" y="9939"/>
                    <a:pt x="10981" y="9879"/>
                    <a:pt x="10951" y="9879"/>
                  </a:cubicBezTo>
                  <a:cubicBezTo>
                    <a:pt x="10921" y="9879"/>
                    <a:pt x="10799" y="9879"/>
                    <a:pt x="10829" y="9848"/>
                  </a:cubicBezTo>
                  <a:cubicBezTo>
                    <a:pt x="10854" y="9799"/>
                    <a:pt x="10899" y="9749"/>
                    <a:pt x="10915" y="9749"/>
                  </a:cubicBezTo>
                  <a:cubicBezTo>
                    <a:pt x="10919" y="9749"/>
                    <a:pt x="10921" y="9751"/>
                    <a:pt x="10921" y="9757"/>
                  </a:cubicBezTo>
                  <a:cubicBezTo>
                    <a:pt x="10951" y="9787"/>
                    <a:pt x="10981" y="9848"/>
                    <a:pt x="11012" y="9848"/>
                  </a:cubicBezTo>
                  <a:cubicBezTo>
                    <a:pt x="11103" y="9848"/>
                    <a:pt x="11103" y="9848"/>
                    <a:pt x="11164" y="9787"/>
                  </a:cubicBezTo>
                  <a:cubicBezTo>
                    <a:pt x="11194" y="9772"/>
                    <a:pt x="11225" y="9772"/>
                    <a:pt x="11251" y="9772"/>
                  </a:cubicBezTo>
                  <a:cubicBezTo>
                    <a:pt x="11278" y="9772"/>
                    <a:pt x="11301" y="9772"/>
                    <a:pt x="11316" y="9757"/>
                  </a:cubicBezTo>
                  <a:cubicBezTo>
                    <a:pt x="11407" y="9727"/>
                    <a:pt x="11589" y="9635"/>
                    <a:pt x="11620" y="9635"/>
                  </a:cubicBezTo>
                  <a:lnTo>
                    <a:pt x="11863" y="9635"/>
                  </a:lnTo>
                  <a:cubicBezTo>
                    <a:pt x="11863" y="9635"/>
                    <a:pt x="11924" y="9575"/>
                    <a:pt x="11984" y="9575"/>
                  </a:cubicBezTo>
                  <a:cubicBezTo>
                    <a:pt x="12015" y="9575"/>
                    <a:pt x="11893" y="9544"/>
                    <a:pt x="11863" y="9544"/>
                  </a:cubicBezTo>
                  <a:lnTo>
                    <a:pt x="11681" y="9544"/>
                  </a:lnTo>
                  <a:cubicBezTo>
                    <a:pt x="11620" y="9544"/>
                    <a:pt x="11468" y="9575"/>
                    <a:pt x="11437" y="9605"/>
                  </a:cubicBezTo>
                  <a:lnTo>
                    <a:pt x="11285" y="9605"/>
                  </a:lnTo>
                  <a:lnTo>
                    <a:pt x="11407" y="9544"/>
                  </a:lnTo>
                  <a:cubicBezTo>
                    <a:pt x="11437" y="9544"/>
                    <a:pt x="11437" y="9483"/>
                    <a:pt x="11559" y="9483"/>
                  </a:cubicBezTo>
                  <a:lnTo>
                    <a:pt x="12167" y="9483"/>
                  </a:lnTo>
                  <a:cubicBezTo>
                    <a:pt x="12167" y="9483"/>
                    <a:pt x="12197" y="9453"/>
                    <a:pt x="12288" y="9453"/>
                  </a:cubicBezTo>
                  <a:cubicBezTo>
                    <a:pt x="12349" y="9453"/>
                    <a:pt x="12380" y="9453"/>
                    <a:pt x="12380" y="9392"/>
                  </a:cubicBezTo>
                  <a:cubicBezTo>
                    <a:pt x="12380" y="9332"/>
                    <a:pt x="12471" y="9301"/>
                    <a:pt x="12471" y="9301"/>
                  </a:cubicBezTo>
                  <a:lnTo>
                    <a:pt x="12471" y="9301"/>
                  </a:lnTo>
                  <a:cubicBezTo>
                    <a:pt x="12471" y="9301"/>
                    <a:pt x="12440" y="9423"/>
                    <a:pt x="12501" y="9423"/>
                  </a:cubicBezTo>
                  <a:cubicBezTo>
                    <a:pt x="12532" y="9423"/>
                    <a:pt x="12623" y="9392"/>
                    <a:pt x="12623" y="9392"/>
                  </a:cubicBezTo>
                  <a:cubicBezTo>
                    <a:pt x="12649" y="9392"/>
                    <a:pt x="12630" y="9325"/>
                    <a:pt x="12663" y="9325"/>
                  </a:cubicBezTo>
                  <a:cubicBezTo>
                    <a:pt x="12668" y="9325"/>
                    <a:pt x="12675" y="9327"/>
                    <a:pt x="12684" y="9332"/>
                  </a:cubicBezTo>
                  <a:cubicBezTo>
                    <a:pt x="12775" y="9392"/>
                    <a:pt x="12836" y="9392"/>
                    <a:pt x="12896" y="9392"/>
                  </a:cubicBezTo>
                  <a:cubicBezTo>
                    <a:pt x="12927" y="9392"/>
                    <a:pt x="13109" y="9332"/>
                    <a:pt x="13109" y="9332"/>
                  </a:cubicBezTo>
                  <a:lnTo>
                    <a:pt x="13140" y="9271"/>
                  </a:lnTo>
                  <a:lnTo>
                    <a:pt x="12927" y="9271"/>
                  </a:lnTo>
                  <a:cubicBezTo>
                    <a:pt x="12866" y="9271"/>
                    <a:pt x="12873" y="9298"/>
                    <a:pt x="12866" y="9298"/>
                  </a:cubicBezTo>
                  <a:cubicBezTo>
                    <a:pt x="12863" y="9298"/>
                    <a:pt x="12856" y="9291"/>
                    <a:pt x="12836" y="9271"/>
                  </a:cubicBezTo>
                  <a:cubicBezTo>
                    <a:pt x="12805" y="9180"/>
                    <a:pt x="12775" y="9149"/>
                    <a:pt x="12775" y="9149"/>
                  </a:cubicBezTo>
                  <a:cubicBezTo>
                    <a:pt x="12775" y="9149"/>
                    <a:pt x="12744" y="9149"/>
                    <a:pt x="12744" y="9088"/>
                  </a:cubicBezTo>
                  <a:cubicBezTo>
                    <a:pt x="12744" y="8997"/>
                    <a:pt x="12684" y="8997"/>
                    <a:pt x="12684" y="8967"/>
                  </a:cubicBezTo>
                  <a:cubicBezTo>
                    <a:pt x="12653" y="8876"/>
                    <a:pt x="12775" y="8784"/>
                    <a:pt x="12775" y="8784"/>
                  </a:cubicBezTo>
                  <a:lnTo>
                    <a:pt x="12744" y="8572"/>
                  </a:lnTo>
                  <a:cubicBezTo>
                    <a:pt x="12744" y="8572"/>
                    <a:pt x="12653" y="8480"/>
                    <a:pt x="12836" y="8480"/>
                  </a:cubicBezTo>
                  <a:cubicBezTo>
                    <a:pt x="13048" y="8420"/>
                    <a:pt x="13079" y="8389"/>
                    <a:pt x="13109" y="8359"/>
                  </a:cubicBezTo>
                  <a:cubicBezTo>
                    <a:pt x="13140" y="8268"/>
                    <a:pt x="13140" y="8237"/>
                    <a:pt x="13200" y="8237"/>
                  </a:cubicBezTo>
                  <a:cubicBezTo>
                    <a:pt x="13221" y="8237"/>
                    <a:pt x="13254" y="8251"/>
                    <a:pt x="13293" y="8251"/>
                  </a:cubicBezTo>
                  <a:cubicBezTo>
                    <a:pt x="13312" y="8251"/>
                    <a:pt x="13332" y="8247"/>
                    <a:pt x="13352" y="8237"/>
                  </a:cubicBezTo>
                  <a:cubicBezTo>
                    <a:pt x="13383" y="8237"/>
                    <a:pt x="13565" y="8176"/>
                    <a:pt x="13565" y="8116"/>
                  </a:cubicBezTo>
                  <a:cubicBezTo>
                    <a:pt x="13595" y="8085"/>
                    <a:pt x="13565" y="8085"/>
                    <a:pt x="13656" y="8085"/>
                  </a:cubicBezTo>
                  <a:cubicBezTo>
                    <a:pt x="13717" y="8085"/>
                    <a:pt x="13687" y="7964"/>
                    <a:pt x="13717" y="7933"/>
                  </a:cubicBezTo>
                  <a:cubicBezTo>
                    <a:pt x="13723" y="7927"/>
                    <a:pt x="13730" y="7925"/>
                    <a:pt x="13739" y="7925"/>
                  </a:cubicBezTo>
                  <a:cubicBezTo>
                    <a:pt x="13772" y="7925"/>
                    <a:pt x="13820" y="7964"/>
                    <a:pt x="13869" y="7964"/>
                  </a:cubicBezTo>
                  <a:cubicBezTo>
                    <a:pt x="13899" y="7964"/>
                    <a:pt x="13991" y="7964"/>
                    <a:pt x="14021" y="7933"/>
                  </a:cubicBezTo>
                  <a:cubicBezTo>
                    <a:pt x="14051" y="7903"/>
                    <a:pt x="14051" y="7812"/>
                    <a:pt x="14143" y="7812"/>
                  </a:cubicBezTo>
                  <a:cubicBezTo>
                    <a:pt x="14203" y="7812"/>
                    <a:pt x="14203" y="7873"/>
                    <a:pt x="14325" y="7873"/>
                  </a:cubicBezTo>
                  <a:cubicBezTo>
                    <a:pt x="14447" y="7873"/>
                    <a:pt x="14477" y="7812"/>
                    <a:pt x="14507" y="7781"/>
                  </a:cubicBezTo>
                  <a:cubicBezTo>
                    <a:pt x="14599" y="7751"/>
                    <a:pt x="14599" y="7660"/>
                    <a:pt x="14629" y="7660"/>
                  </a:cubicBezTo>
                  <a:cubicBezTo>
                    <a:pt x="14654" y="7660"/>
                    <a:pt x="14658" y="7554"/>
                    <a:pt x="14712" y="7554"/>
                  </a:cubicBezTo>
                  <a:cubicBezTo>
                    <a:pt x="14723" y="7554"/>
                    <a:pt x="14735" y="7558"/>
                    <a:pt x="14751" y="7569"/>
                  </a:cubicBezTo>
                  <a:cubicBezTo>
                    <a:pt x="14781" y="7584"/>
                    <a:pt x="14819" y="7591"/>
                    <a:pt x="14857" y="7591"/>
                  </a:cubicBezTo>
                  <a:cubicBezTo>
                    <a:pt x="14895" y="7591"/>
                    <a:pt x="14933" y="7584"/>
                    <a:pt x="14963" y="7569"/>
                  </a:cubicBezTo>
                  <a:cubicBezTo>
                    <a:pt x="15054" y="7569"/>
                    <a:pt x="15054" y="7508"/>
                    <a:pt x="15085" y="7508"/>
                  </a:cubicBezTo>
                  <a:cubicBezTo>
                    <a:pt x="15111" y="7508"/>
                    <a:pt x="15070" y="7441"/>
                    <a:pt x="15096" y="7441"/>
                  </a:cubicBezTo>
                  <a:cubicBezTo>
                    <a:pt x="15100" y="7441"/>
                    <a:pt x="15107" y="7443"/>
                    <a:pt x="15115" y="7447"/>
                  </a:cubicBezTo>
                  <a:cubicBezTo>
                    <a:pt x="15206" y="7447"/>
                    <a:pt x="15206" y="7477"/>
                    <a:pt x="15237" y="7477"/>
                  </a:cubicBezTo>
                  <a:cubicBezTo>
                    <a:pt x="15267" y="7477"/>
                    <a:pt x="15267" y="7417"/>
                    <a:pt x="15389" y="7417"/>
                  </a:cubicBezTo>
                  <a:cubicBezTo>
                    <a:pt x="15510" y="7417"/>
                    <a:pt x="15541" y="7356"/>
                    <a:pt x="15632" y="7325"/>
                  </a:cubicBezTo>
                  <a:cubicBezTo>
                    <a:pt x="15693" y="7325"/>
                    <a:pt x="15723" y="7265"/>
                    <a:pt x="15814" y="7265"/>
                  </a:cubicBezTo>
                  <a:cubicBezTo>
                    <a:pt x="15875" y="7204"/>
                    <a:pt x="16027" y="7173"/>
                    <a:pt x="16027" y="7173"/>
                  </a:cubicBezTo>
                  <a:lnTo>
                    <a:pt x="16027" y="7173"/>
                  </a:lnTo>
                  <a:cubicBezTo>
                    <a:pt x="16027" y="7204"/>
                    <a:pt x="16088" y="7265"/>
                    <a:pt x="15997" y="7295"/>
                  </a:cubicBezTo>
                  <a:cubicBezTo>
                    <a:pt x="15966" y="7310"/>
                    <a:pt x="15921" y="7310"/>
                    <a:pt x="15883" y="7310"/>
                  </a:cubicBezTo>
                  <a:cubicBezTo>
                    <a:pt x="15845" y="7310"/>
                    <a:pt x="15814" y="7310"/>
                    <a:pt x="15814" y="7325"/>
                  </a:cubicBezTo>
                  <a:cubicBezTo>
                    <a:pt x="15814" y="7356"/>
                    <a:pt x="15814" y="7417"/>
                    <a:pt x="15875" y="7417"/>
                  </a:cubicBezTo>
                  <a:lnTo>
                    <a:pt x="16118" y="7417"/>
                  </a:lnTo>
                  <a:cubicBezTo>
                    <a:pt x="16118" y="7447"/>
                    <a:pt x="15997" y="7477"/>
                    <a:pt x="16027" y="7477"/>
                  </a:cubicBezTo>
                  <a:cubicBezTo>
                    <a:pt x="16069" y="7498"/>
                    <a:pt x="16053" y="7534"/>
                    <a:pt x="16029" y="7534"/>
                  </a:cubicBezTo>
                  <a:cubicBezTo>
                    <a:pt x="16019" y="7534"/>
                    <a:pt x="16006" y="7527"/>
                    <a:pt x="15997" y="7508"/>
                  </a:cubicBezTo>
                  <a:cubicBezTo>
                    <a:pt x="15966" y="7477"/>
                    <a:pt x="15936" y="7477"/>
                    <a:pt x="15875" y="7477"/>
                  </a:cubicBezTo>
                  <a:cubicBezTo>
                    <a:pt x="15855" y="7477"/>
                    <a:pt x="15862" y="7464"/>
                    <a:pt x="15841" y="7464"/>
                  </a:cubicBezTo>
                  <a:cubicBezTo>
                    <a:pt x="15831" y="7464"/>
                    <a:pt x="15814" y="7467"/>
                    <a:pt x="15784" y="7477"/>
                  </a:cubicBezTo>
                  <a:cubicBezTo>
                    <a:pt x="15662" y="7508"/>
                    <a:pt x="15632" y="7508"/>
                    <a:pt x="15541" y="7569"/>
                  </a:cubicBezTo>
                  <a:cubicBezTo>
                    <a:pt x="15480" y="7599"/>
                    <a:pt x="15480" y="7599"/>
                    <a:pt x="15419" y="7660"/>
                  </a:cubicBezTo>
                  <a:cubicBezTo>
                    <a:pt x="15389" y="7721"/>
                    <a:pt x="15389" y="7721"/>
                    <a:pt x="15358" y="7781"/>
                  </a:cubicBezTo>
                  <a:cubicBezTo>
                    <a:pt x="15267" y="7812"/>
                    <a:pt x="15267" y="7812"/>
                    <a:pt x="15206" y="7812"/>
                  </a:cubicBezTo>
                  <a:cubicBezTo>
                    <a:pt x="15115" y="7812"/>
                    <a:pt x="15054" y="7873"/>
                    <a:pt x="15054" y="7903"/>
                  </a:cubicBezTo>
                  <a:cubicBezTo>
                    <a:pt x="15024" y="7933"/>
                    <a:pt x="14963" y="7964"/>
                    <a:pt x="14963" y="8024"/>
                  </a:cubicBezTo>
                  <a:cubicBezTo>
                    <a:pt x="14963" y="8055"/>
                    <a:pt x="14963" y="8116"/>
                    <a:pt x="15024" y="8116"/>
                  </a:cubicBezTo>
                  <a:cubicBezTo>
                    <a:pt x="15054" y="8176"/>
                    <a:pt x="15176" y="8207"/>
                    <a:pt x="15176" y="8237"/>
                  </a:cubicBezTo>
                  <a:cubicBezTo>
                    <a:pt x="15176" y="8268"/>
                    <a:pt x="15115" y="8389"/>
                    <a:pt x="15206" y="8389"/>
                  </a:cubicBezTo>
                  <a:cubicBezTo>
                    <a:pt x="15267" y="8389"/>
                    <a:pt x="15389" y="8359"/>
                    <a:pt x="15419" y="8328"/>
                  </a:cubicBezTo>
                  <a:cubicBezTo>
                    <a:pt x="15450" y="8268"/>
                    <a:pt x="15571" y="8207"/>
                    <a:pt x="15571" y="8207"/>
                  </a:cubicBezTo>
                  <a:lnTo>
                    <a:pt x="15723" y="8116"/>
                  </a:lnTo>
                  <a:cubicBezTo>
                    <a:pt x="15814" y="8116"/>
                    <a:pt x="15814" y="8024"/>
                    <a:pt x="15845" y="7964"/>
                  </a:cubicBezTo>
                  <a:cubicBezTo>
                    <a:pt x="15875" y="7933"/>
                    <a:pt x="15997" y="7873"/>
                    <a:pt x="16027" y="7873"/>
                  </a:cubicBezTo>
                  <a:cubicBezTo>
                    <a:pt x="16088" y="7873"/>
                    <a:pt x="16240" y="7812"/>
                    <a:pt x="16240" y="7812"/>
                  </a:cubicBezTo>
                  <a:cubicBezTo>
                    <a:pt x="16240" y="7812"/>
                    <a:pt x="16392" y="7781"/>
                    <a:pt x="16422" y="7781"/>
                  </a:cubicBezTo>
                  <a:cubicBezTo>
                    <a:pt x="16453" y="7781"/>
                    <a:pt x="16544" y="7721"/>
                    <a:pt x="16544" y="7721"/>
                  </a:cubicBezTo>
                  <a:cubicBezTo>
                    <a:pt x="16544" y="7721"/>
                    <a:pt x="16878" y="7599"/>
                    <a:pt x="17000" y="7599"/>
                  </a:cubicBezTo>
                  <a:cubicBezTo>
                    <a:pt x="17081" y="7599"/>
                    <a:pt x="17186" y="7503"/>
                    <a:pt x="17272" y="7503"/>
                  </a:cubicBezTo>
                  <a:cubicBezTo>
                    <a:pt x="17283" y="7503"/>
                    <a:pt x="17294" y="7504"/>
                    <a:pt x="17304" y="7508"/>
                  </a:cubicBezTo>
                  <a:cubicBezTo>
                    <a:pt x="17365" y="7508"/>
                    <a:pt x="17608" y="7477"/>
                    <a:pt x="17547" y="7447"/>
                  </a:cubicBezTo>
                  <a:cubicBezTo>
                    <a:pt x="17547" y="7417"/>
                    <a:pt x="17456" y="7325"/>
                    <a:pt x="17456" y="7325"/>
                  </a:cubicBezTo>
                  <a:lnTo>
                    <a:pt x="17638" y="7325"/>
                  </a:lnTo>
                  <a:cubicBezTo>
                    <a:pt x="17679" y="7325"/>
                    <a:pt x="17733" y="7366"/>
                    <a:pt x="17800" y="7366"/>
                  </a:cubicBezTo>
                  <a:cubicBezTo>
                    <a:pt x="17834" y="7366"/>
                    <a:pt x="17871" y="7356"/>
                    <a:pt x="17912" y="7325"/>
                  </a:cubicBezTo>
                  <a:cubicBezTo>
                    <a:pt x="18003" y="7295"/>
                    <a:pt x="18064" y="7265"/>
                    <a:pt x="18064" y="7265"/>
                  </a:cubicBezTo>
                  <a:lnTo>
                    <a:pt x="18094" y="7204"/>
                  </a:lnTo>
                  <a:cubicBezTo>
                    <a:pt x="18124" y="7173"/>
                    <a:pt x="18216" y="7143"/>
                    <a:pt x="18216" y="7143"/>
                  </a:cubicBezTo>
                  <a:cubicBezTo>
                    <a:pt x="18216" y="7143"/>
                    <a:pt x="18246" y="7052"/>
                    <a:pt x="18276" y="7021"/>
                  </a:cubicBezTo>
                  <a:cubicBezTo>
                    <a:pt x="18307" y="6991"/>
                    <a:pt x="18276" y="6961"/>
                    <a:pt x="18216" y="6961"/>
                  </a:cubicBezTo>
                  <a:cubicBezTo>
                    <a:pt x="18155" y="6961"/>
                    <a:pt x="18003" y="6900"/>
                    <a:pt x="18003" y="6869"/>
                  </a:cubicBezTo>
                  <a:cubicBezTo>
                    <a:pt x="18003" y="6839"/>
                    <a:pt x="18064" y="6839"/>
                    <a:pt x="18064" y="6748"/>
                  </a:cubicBezTo>
                  <a:cubicBezTo>
                    <a:pt x="18094" y="6717"/>
                    <a:pt x="18094" y="6596"/>
                    <a:pt x="18094" y="6596"/>
                  </a:cubicBezTo>
                  <a:cubicBezTo>
                    <a:pt x="18094" y="6596"/>
                    <a:pt x="17942" y="6566"/>
                    <a:pt x="17912" y="6566"/>
                  </a:cubicBezTo>
                  <a:cubicBezTo>
                    <a:pt x="17851" y="6566"/>
                    <a:pt x="17790" y="6596"/>
                    <a:pt x="17729" y="6657"/>
                  </a:cubicBezTo>
                  <a:cubicBezTo>
                    <a:pt x="17729" y="6687"/>
                    <a:pt x="17699" y="6748"/>
                    <a:pt x="17668" y="6809"/>
                  </a:cubicBezTo>
                  <a:cubicBezTo>
                    <a:pt x="17577" y="6839"/>
                    <a:pt x="17547" y="6839"/>
                    <a:pt x="17486" y="6869"/>
                  </a:cubicBezTo>
                  <a:cubicBezTo>
                    <a:pt x="17395" y="6900"/>
                    <a:pt x="17334" y="6900"/>
                    <a:pt x="17365" y="6991"/>
                  </a:cubicBezTo>
                  <a:cubicBezTo>
                    <a:pt x="17395" y="7021"/>
                    <a:pt x="17334" y="7052"/>
                    <a:pt x="17334" y="7113"/>
                  </a:cubicBezTo>
                  <a:lnTo>
                    <a:pt x="17334" y="7204"/>
                  </a:lnTo>
                  <a:cubicBezTo>
                    <a:pt x="17334" y="7265"/>
                    <a:pt x="17395" y="7265"/>
                    <a:pt x="17304" y="7295"/>
                  </a:cubicBezTo>
                  <a:cubicBezTo>
                    <a:pt x="17218" y="7316"/>
                    <a:pt x="17193" y="7338"/>
                    <a:pt x="17185" y="7338"/>
                  </a:cubicBezTo>
                  <a:cubicBezTo>
                    <a:pt x="17182" y="7338"/>
                    <a:pt x="17182" y="7334"/>
                    <a:pt x="17182" y="7325"/>
                  </a:cubicBezTo>
                  <a:cubicBezTo>
                    <a:pt x="17182" y="7295"/>
                    <a:pt x="17213" y="7173"/>
                    <a:pt x="17182" y="7173"/>
                  </a:cubicBezTo>
                  <a:cubicBezTo>
                    <a:pt x="17152" y="7173"/>
                    <a:pt x="17091" y="7204"/>
                    <a:pt x="17091" y="7204"/>
                  </a:cubicBezTo>
                  <a:cubicBezTo>
                    <a:pt x="17091" y="7204"/>
                    <a:pt x="17061" y="7295"/>
                    <a:pt x="17030" y="7295"/>
                  </a:cubicBezTo>
                  <a:cubicBezTo>
                    <a:pt x="17010" y="7295"/>
                    <a:pt x="16909" y="7309"/>
                    <a:pt x="16843" y="7309"/>
                  </a:cubicBezTo>
                  <a:cubicBezTo>
                    <a:pt x="16811" y="7309"/>
                    <a:pt x="16787" y="7305"/>
                    <a:pt x="16787" y="7295"/>
                  </a:cubicBezTo>
                  <a:cubicBezTo>
                    <a:pt x="16787" y="7265"/>
                    <a:pt x="16848" y="7204"/>
                    <a:pt x="16787" y="7204"/>
                  </a:cubicBezTo>
                  <a:cubicBezTo>
                    <a:pt x="16757" y="7204"/>
                    <a:pt x="16605" y="7265"/>
                    <a:pt x="16574" y="7265"/>
                  </a:cubicBezTo>
                  <a:cubicBezTo>
                    <a:pt x="16544" y="7265"/>
                    <a:pt x="16453" y="7204"/>
                    <a:pt x="16453" y="7204"/>
                  </a:cubicBezTo>
                  <a:cubicBezTo>
                    <a:pt x="16453" y="7204"/>
                    <a:pt x="16544" y="7143"/>
                    <a:pt x="16453" y="7143"/>
                  </a:cubicBezTo>
                  <a:lnTo>
                    <a:pt x="16301" y="7143"/>
                  </a:lnTo>
                  <a:cubicBezTo>
                    <a:pt x="16301" y="7143"/>
                    <a:pt x="16270" y="7143"/>
                    <a:pt x="16270" y="7113"/>
                  </a:cubicBezTo>
                  <a:cubicBezTo>
                    <a:pt x="16270" y="7052"/>
                    <a:pt x="16179" y="7021"/>
                    <a:pt x="16179" y="7021"/>
                  </a:cubicBezTo>
                  <a:lnTo>
                    <a:pt x="16088" y="7021"/>
                  </a:lnTo>
                  <a:cubicBezTo>
                    <a:pt x="16088" y="7021"/>
                    <a:pt x="15997" y="6991"/>
                    <a:pt x="15997" y="6961"/>
                  </a:cubicBezTo>
                  <a:cubicBezTo>
                    <a:pt x="15997" y="6900"/>
                    <a:pt x="16027" y="6900"/>
                    <a:pt x="15997" y="6869"/>
                  </a:cubicBezTo>
                  <a:cubicBezTo>
                    <a:pt x="15997" y="6839"/>
                    <a:pt x="15966" y="6778"/>
                    <a:pt x="15966" y="6748"/>
                  </a:cubicBezTo>
                  <a:cubicBezTo>
                    <a:pt x="15936" y="6717"/>
                    <a:pt x="15845" y="6596"/>
                    <a:pt x="15845" y="6596"/>
                  </a:cubicBezTo>
                  <a:cubicBezTo>
                    <a:pt x="15845" y="6596"/>
                    <a:pt x="15997" y="6596"/>
                    <a:pt x="15936" y="6566"/>
                  </a:cubicBezTo>
                  <a:cubicBezTo>
                    <a:pt x="15890" y="6550"/>
                    <a:pt x="15868" y="6543"/>
                    <a:pt x="15852" y="6543"/>
                  </a:cubicBezTo>
                  <a:cubicBezTo>
                    <a:pt x="15837" y="6543"/>
                    <a:pt x="15830" y="6550"/>
                    <a:pt x="15814" y="6566"/>
                  </a:cubicBezTo>
                  <a:cubicBezTo>
                    <a:pt x="15723" y="6566"/>
                    <a:pt x="15966" y="6414"/>
                    <a:pt x="15966" y="6414"/>
                  </a:cubicBezTo>
                  <a:cubicBezTo>
                    <a:pt x="15966" y="6414"/>
                    <a:pt x="16027" y="6292"/>
                    <a:pt x="15997" y="6262"/>
                  </a:cubicBezTo>
                  <a:cubicBezTo>
                    <a:pt x="15966" y="6231"/>
                    <a:pt x="15966" y="6140"/>
                    <a:pt x="15966" y="6140"/>
                  </a:cubicBezTo>
                  <a:lnTo>
                    <a:pt x="15723" y="6231"/>
                  </a:lnTo>
                  <a:lnTo>
                    <a:pt x="15541" y="6231"/>
                  </a:lnTo>
                  <a:cubicBezTo>
                    <a:pt x="15510" y="6231"/>
                    <a:pt x="15510" y="6140"/>
                    <a:pt x="15510" y="6140"/>
                  </a:cubicBezTo>
                  <a:lnTo>
                    <a:pt x="15328" y="6140"/>
                  </a:lnTo>
                  <a:cubicBezTo>
                    <a:pt x="15267" y="6140"/>
                    <a:pt x="15206" y="6110"/>
                    <a:pt x="15206" y="6110"/>
                  </a:cubicBezTo>
                  <a:cubicBezTo>
                    <a:pt x="15206" y="6110"/>
                    <a:pt x="15206" y="6049"/>
                    <a:pt x="15237" y="6049"/>
                  </a:cubicBezTo>
                  <a:cubicBezTo>
                    <a:pt x="15267" y="6049"/>
                    <a:pt x="15510" y="6049"/>
                    <a:pt x="15541" y="6079"/>
                  </a:cubicBezTo>
                  <a:cubicBezTo>
                    <a:pt x="15571" y="6110"/>
                    <a:pt x="15662" y="6140"/>
                    <a:pt x="15662" y="6140"/>
                  </a:cubicBezTo>
                  <a:cubicBezTo>
                    <a:pt x="15662" y="6140"/>
                    <a:pt x="15814" y="6140"/>
                    <a:pt x="15845" y="6079"/>
                  </a:cubicBezTo>
                  <a:cubicBezTo>
                    <a:pt x="15875" y="5988"/>
                    <a:pt x="15936" y="5958"/>
                    <a:pt x="15966" y="5958"/>
                  </a:cubicBezTo>
                  <a:lnTo>
                    <a:pt x="16118" y="5958"/>
                  </a:lnTo>
                  <a:cubicBezTo>
                    <a:pt x="16118" y="5958"/>
                    <a:pt x="16149" y="5836"/>
                    <a:pt x="16179" y="5806"/>
                  </a:cubicBezTo>
                  <a:cubicBezTo>
                    <a:pt x="16240" y="5775"/>
                    <a:pt x="16270" y="5745"/>
                    <a:pt x="16301" y="5745"/>
                  </a:cubicBezTo>
                  <a:cubicBezTo>
                    <a:pt x="16331" y="5745"/>
                    <a:pt x="16331" y="5593"/>
                    <a:pt x="16301" y="5593"/>
                  </a:cubicBezTo>
                  <a:cubicBezTo>
                    <a:pt x="16270" y="5593"/>
                    <a:pt x="16149" y="5532"/>
                    <a:pt x="16149" y="5471"/>
                  </a:cubicBezTo>
                  <a:cubicBezTo>
                    <a:pt x="16149" y="5380"/>
                    <a:pt x="16088" y="5380"/>
                    <a:pt x="16027" y="5380"/>
                  </a:cubicBezTo>
                  <a:cubicBezTo>
                    <a:pt x="15997" y="5380"/>
                    <a:pt x="15632" y="5441"/>
                    <a:pt x="15632" y="5441"/>
                  </a:cubicBezTo>
                  <a:cubicBezTo>
                    <a:pt x="15632" y="5441"/>
                    <a:pt x="15480" y="5380"/>
                    <a:pt x="15419" y="5380"/>
                  </a:cubicBezTo>
                  <a:cubicBezTo>
                    <a:pt x="15389" y="5380"/>
                    <a:pt x="15085" y="5502"/>
                    <a:pt x="14963" y="5532"/>
                  </a:cubicBezTo>
                  <a:cubicBezTo>
                    <a:pt x="14902" y="5593"/>
                    <a:pt x="14811" y="5593"/>
                    <a:pt x="14781" y="5623"/>
                  </a:cubicBezTo>
                  <a:cubicBezTo>
                    <a:pt x="14720" y="5623"/>
                    <a:pt x="14507" y="5745"/>
                    <a:pt x="14477" y="5745"/>
                  </a:cubicBezTo>
                  <a:cubicBezTo>
                    <a:pt x="14416" y="5745"/>
                    <a:pt x="14325" y="5806"/>
                    <a:pt x="14325" y="5806"/>
                  </a:cubicBezTo>
                  <a:lnTo>
                    <a:pt x="14264" y="5897"/>
                  </a:lnTo>
                  <a:cubicBezTo>
                    <a:pt x="14264" y="5897"/>
                    <a:pt x="14203" y="5927"/>
                    <a:pt x="14143" y="5958"/>
                  </a:cubicBezTo>
                  <a:cubicBezTo>
                    <a:pt x="14112" y="5988"/>
                    <a:pt x="13991" y="6079"/>
                    <a:pt x="13991" y="6079"/>
                  </a:cubicBezTo>
                  <a:lnTo>
                    <a:pt x="13869" y="6110"/>
                  </a:lnTo>
                  <a:lnTo>
                    <a:pt x="13747" y="6201"/>
                  </a:lnTo>
                  <a:lnTo>
                    <a:pt x="13687" y="6262"/>
                  </a:lnTo>
                  <a:cubicBezTo>
                    <a:pt x="13656" y="6262"/>
                    <a:pt x="13565" y="6292"/>
                    <a:pt x="13535" y="6292"/>
                  </a:cubicBezTo>
                  <a:cubicBezTo>
                    <a:pt x="13504" y="6292"/>
                    <a:pt x="13443" y="6383"/>
                    <a:pt x="13443" y="6383"/>
                  </a:cubicBezTo>
                  <a:lnTo>
                    <a:pt x="13383" y="6444"/>
                  </a:lnTo>
                  <a:cubicBezTo>
                    <a:pt x="13352" y="6505"/>
                    <a:pt x="13292" y="6535"/>
                    <a:pt x="13261" y="6535"/>
                  </a:cubicBezTo>
                  <a:cubicBezTo>
                    <a:pt x="13231" y="6566"/>
                    <a:pt x="13261" y="6566"/>
                    <a:pt x="13200" y="6596"/>
                  </a:cubicBezTo>
                  <a:cubicBezTo>
                    <a:pt x="13109" y="6657"/>
                    <a:pt x="13079" y="6657"/>
                    <a:pt x="13079" y="6657"/>
                  </a:cubicBezTo>
                  <a:lnTo>
                    <a:pt x="13079" y="6535"/>
                  </a:lnTo>
                  <a:lnTo>
                    <a:pt x="13140" y="6505"/>
                  </a:lnTo>
                  <a:cubicBezTo>
                    <a:pt x="13140" y="6505"/>
                    <a:pt x="13200" y="6505"/>
                    <a:pt x="13231" y="6444"/>
                  </a:cubicBezTo>
                  <a:cubicBezTo>
                    <a:pt x="13261" y="6414"/>
                    <a:pt x="13352" y="6383"/>
                    <a:pt x="13352" y="6383"/>
                  </a:cubicBezTo>
                  <a:lnTo>
                    <a:pt x="13504" y="6292"/>
                  </a:lnTo>
                  <a:lnTo>
                    <a:pt x="13595" y="6231"/>
                  </a:lnTo>
                  <a:lnTo>
                    <a:pt x="13717" y="6110"/>
                  </a:lnTo>
                  <a:cubicBezTo>
                    <a:pt x="13808" y="6079"/>
                    <a:pt x="13839" y="6049"/>
                    <a:pt x="13839" y="6049"/>
                  </a:cubicBezTo>
                  <a:lnTo>
                    <a:pt x="13899" y="5958"/>
                  </a:lnTo>
                  <a:cubicBezTo>
                    <a:pt x="13991" y="5927"/>
                    <a:pt x="14021" y="5927"/>
                    <a:pt x="14051" y="5897"/>
                  </a:cubicBezTo>
                  <a:cubicBezTo>
                    <a:pt x="14112" y="5836"/>
                    <a:pt x="14112" y="5806"/>
                    <a:pt x="14173" y="5775"/>
                  </a:cubicBezTo>
                  <a:cubicBezTo>
                    <a:pt x="14264" y="5745"/>
                    <a:pt x="14264" y="5745"/>
                    <a:pt x="14295" y="5684"/>
                  </a:cubicBezTo>
                  <a:cubicBezTo>
                    <a:pt x="14325" y="5684"/>
                    <a:pt x="14325" y="5684"/>
                    <a:pt x="14416" y="5623"/>
                  </a:cubicBezTo>
                  <a:cubicBezTo>
                    <a:pt x="14477" y="5532"/>
                    <a:pt x="14416" y="5593"/>
                    <a:pt x="14507" y="5532"/>
                  </a:cubicBezTo>
                  <a:cubicBezTo>
                    <a:pt x="14629" y="5502"/>
                    <a:pt x="14629" y="5502"/>
                    <a:pt x="14720" y="5502"/>
                  </a:cubicBezTo>
                  <a:cubicBezTo>
                    <a:pt x="14781" y="5502"/>
                    <a:pt x="14902" y="5441"/>
                    <a:pt x="14902" y="5441"/>
                  </a:cubicBezTo>
                  <a:cubicBezTo>
                    <a:pt x="14902" y="5441"/>
                    <a:pt x="15085" y="5319"/>
                    <a:pt x="15085" y="5228"/>
                  </a:cubicBezTo>
                  <a:cubicBezTo>
                    <a:pt x="15085" y="5167"/>
                    <a:pt x="15206" y="5137"/>
                    <a:pt x="15206" y="5137"/>
                  </a:cubicBezTo>
                  <a:lnTo>
                    <a:pt x="15358" y="5076"/>
                  </a:lnTo>
                  <a:cubicBezTo>
                    <a:pt x="15358" y="5076"/>
                    <a:pt x="15328" y="5046"/>
                    <a:pt x="15419" y="5015"/>
                  </a:cubicBezTo>
                  <a:cubicBezTo>
                    <a:pt x="15482" y="4994"/>
                    <a:pt x="15531" y="4959"/>
                    <a:pt x="15594" y="4959"/>
                  </a:cubicBezTo>
                  <a:cubicBezTo>
                    <a:pt x="15623" y="4959"/>
                    <a:pt x="15655" y="4966"/>
                    <a:pt x="15693" y="4985"/>
                  </a:cubicBezTo>
                  <a:lnTo>
                    <a:pt x="16301" y="4985"/>
                  </a:lnTo>
                  <a:cubicBezTo>
                    <a:pt x="16402" y="4985"/>
                    <a:pt x="16449" y="4958"/>
                    <a:pt x="16488" y="4958"/>
                  </a:cubicBezTo>
                  <a:cubicBezTo>
                    <a:pt x="16507" y="4958"/>
                    <a:pt x="16524" y="4965"/>
                    <a:pt x="16544" y="4985"/>
                  </a:cubicBezTo>
                  <a:cubicBezTo>
                    <a:pt x="16561" y="5002"/>
                    <a:pt x="16569" y="5020"/>
                    <a:pt x="16607" y="5020"/>
                  </a:cubicBezTo>
                  <a:cubicBezTo>
                    <a:pt x="16635" y="5020"/>
                    <a:pt x="16680" y="5011"/>
                    <a:pt x="16757" y="4985"/>
                  </a:cubicBezTo>
                  <a:cubicBezTo>
                    <a:pt x="16939" y="4924"/>
                    <a:pt x="16939" y="4894"/>
                    <a:pt x="17030" y="4894"/>
                  </a:cubicBezTo>
                  <a:cubicBezTo>
                    <a:pt x="17091" y="4924"/>
                    <a:pt x="17243" y="4924"/>
                    <a:pt x="17304" y="4924"/>
                  </a:cubicBezTo>
                  <a:cubicBezTo>
                    <a:pt x="17334" y="4924"/>
                    <a:pt x="17486" y="4985"/>
                    <a:pt x="17517" y="4985"/>
                  </a:cubicBezTo>
                  <a:lnTo>
                    <a:pt x="17699" y="4985"/>
                  </a:lnTo>
                  <a:cubicBezTo>
                    <a:pt x="17699" y="4985"/>
                    <a:pt x="17851" y="5015"/>
                    <a:pt x="17942" y="5015"/>
                  </a:cubicBezTo>
                  <a:lnTo>
                    <a:pt x="18216" y="5015"/>
                  </a:lnTo>
                  <a:cubicBezTo>
                    <a:pt x="18368" y="5000"/>
                    <a:pt x="18451" y="5000"/>
                    <a:pt x="18497" y="5000"/>
                  </a:cubicBezTo>
                  <a:cubicBezTo>
                    <a:pt x="18542" y="5000"/>
                    <a:pt x="18550" y="5000"/>
                    <a:pt x="18550" y="4985"/>
                  </a:cubicBezTo>
                  <a:cubicBezTo>
                    <a:pt x="18575" y="4934"/>
                    <a:pt x="18558" y="4819"/>
                    <a:pt x="18624" y="4819"/>
                  </a:cubicBezTo>
                  <a:cubicBezTo>
                    <a:pt x="18636" y="4819"/>
                    <a:pt x="18652" y="4823"/>
                    <a:pt x="18672" y="4833"/>
                  </a:cubicBezTo>
                  <a:cubicBezTo>
                    <a:pt x="18680" y="4836"/>
                    <a:pt x="18688" y="4837"/>
                    <a:pt x="18697" y="4837"/>
                  </a:cubicBezTo>
                  <a:cubicBezTo>
                    <a:pt x="18784" y="4837"/>
                    <a:pt x="18887" y="4709"/>
                    <a:pt x="18915" y="4681"/>
                  </a:cubicBezTo>
                  <a:cubicBezTo>
                    <a:pt x="19006" y="4620"/>
                    <a:pt x="19036" y="4529"/>
                    <a:pt x="19036" y="4529"/>
                  </a:cubicBezTo>
                  <a:cubicBezTo>
                    <a:pt x="19036" y="4468"/>
                    <a:pt x="19067" y="4468"/>
                    <a:pt x="19127" y="4468"/>
                  </a:cubicBezTo>
                  <a:cubicBezTo>
                    <a:pt x="19148" y="4468"/>
                    <a:pt x="19168" y="4455"/>
                    <a:pt x="19188" y="4455"/>
                  </a:cubicBezTo>
                  <a:cubicBezTo>
                    <a:pt x="19198" y="4455"/>
                    <a:pt x="19209" y="4458"/>
                    <a:pt x="19219" y="4468"/>
                  </a:cubicBezTo>
                  <a:lnTo>
                    <a:pt x="19583" y="4468"/>
                  </a:lnTo>
                  <a:cubicBezTo>
                    <a:pt x="19614" y="4468"/>
                    <a:pt x="19644" y="4407"/>
                    <a:pt x="19735" y="4407"/>
                  </a:cubicBezTo>
                  <a:lnTo>
                    <a:pt x="19827" y="4407"/>
                  </a:lnTo>
                  <a:cubicBezTo>
                    <a:pt x="19847" y="4418"/>
                    <a:pt x="19867" y="4421"/>
                    <a:pt x="19886" y="4421"/>
                  </a:cubicBezTo>
                  <a:cubicBezTo>
                    <a:pt x="19925" y="4421"/>
                    <a:pt x="19958" y="4407"/>
                    <a:pt x="19979" y="4407"/>
                  </a:cubicBezTo>
                  <a:cubicBezTo>
                    <a:pt x="20039" y="4407"/>
                    <a:pt x="20070" y="4286"/>
                    <a:pt x="20100" y="4286"/>
                  </a:cubicBezTo>
                  <a:cubicBezTo>
                    <a:pt x="20120" y="4286"/>
                    <a:pt x="20181" y="4299"/>
                    <a:pt x="20228" y="4299"/>
                  </a:cubicBezTo>
                  <a:cubicBezTo>
                    <a:pt x="20252" y="4299"/>
                    <a:pt x="20272" y="4296"/>
                    <a:pt x="20283" y="4286"/>
                  </a:cubicBezTo>
                  <a:cubicBezTo>
                    <a:pt x="20343" y="4255"/>
                    <a:pt x="20435" y="4164"/>
                    <a:pt x="20495" y="4134"/>
                  </a:cubicBezTo>
                  <a:cubicBezTo>
                    <a:pt x="20556" y="4103"/>
                    <a:pt x="20586" y="3951"/>
                    <a:pt x="20586" y="3951"/>
                  </a:cubicBezTo>
                  <a:lnTo>
                    <a:pt x="20435" y="3830"/>
                  </a:lnTo>
                  <a:cubicBezTo>
                    <a:pt x="20435" y="3830"/>
                    <a:pt x="20252" y="3830"/>
                    <a:pt x="20343" y="3800"/>
                  </a:cubicBezTo>
                  <a:cubicBezTo>
                    <a:pt x="20404" y="3769"/>
                    <a:pt x="20435" y="3769"/>
                    <a:pt x="20526" y="3678"/>
                  </a:cubicBezTo>
                  <a:lnTo>
                    <a:pt x="20647" y="3465"/>
                  </a:lnTo>
                  <a:lnTo>
                    <a:pt x="20526" y="3344"/>
                  </a:lnTo>
                  <a:cubicBezTo>
                    <a:pt x="20526" y="3344"/>
                    <a:pt x="20647" y="3222"/>
                    <a:pt x="20556" y="3222"/>
                  </a:cubicBezTo>
                  <a:lnTo>
                    <a:pt x="20283" y="3222"/>
                  </a:lnTo>
                  <a:cubicBezTo>
                    <a:pt x="20252" y="3222"/>
                    <a:pt x="20252" y="3192"/>
                    <a:pt x="20222" y="3192"/>
                  </a:cubicBezTo>
                  <a:cubicBezTo>
                    <a:pt x="20191" y="3192"/>
                    <a:pt x="20070" y="3192"/>
                    <a:pt x="20070" y="3222"/>
                  </a:cubicBezTo>
                  <a:cubicBezTo>
                    <a:pt x="20070" y="3252"/>
                    <a:pt x="20070" y="3344"/>
                    <a:pt x="19979" y="3344"/>
                  </a:cubicBezTo>
                  <a:cubicBezTo>
                    <a:pt x="19930" y="3344"/>
                    <a:pt x="19920" y="3382"/>
                    <a:pt x="19903" y="3382"/>
                  </a:cubicBezTo>
                  <a:cubicBezTo>
                    <a:pt x="19898" y="3382"/>
                    <a:pt x="19893" y="3380"/>
                    <a:pt x="19887" y="3374"/>
                  </a:cubicBezTo>
                  <a:cubicBezTo>
                    <a:pt x="19827" y="3344"/>
                    <a:pt x="19918" y="3313"/>
                    <a:pt x="19918" y="3252"/>
                  </a:cubicBezTo>
                  <a:cubicBezTo>
                    <a:pt x="19948" y="3222"/>
                    <a:pt x="19979" y="3192"/>
                    <a:pt x="19979" y="3161"/>
                  </a:cubicBezTo>
                  <a:cubicBezTo>
                    <a:pt x="19948" y="3100"/>
                    <a:pt x="19948" y="3040"/>
                    <a:pt x="19948" y="3040"/>
                  </a:cubicBezTo>
                  <a:lnTo>
                    <a:pt x="19766" y="3070"/>
                  </a:lnTo>
                  <a:cubicBezTo>
                    <a:pt x="19766" y="3070"/>
                    <a:pt x="19766" y="3040"/>
                    <a:pt x="19675" y="3040"/>
                  </a:cubicBezTo>
                  <a:cubicBezTo>
                    <a:pt x="19614" y="3040"/>
                    <a:pt x="19492" y="3040"/>
                    <a:pt x="19492" y="3070"/>
                  </a:cubicBezTo>
                  <a:cubicBezTo>
                    <a:pt x="19492" y="3100"/>
                    <a:pt x="19462" y="3161"/>
                    <a:pt x="19431" y="3161"/>
                  </a:cubicBezTo>
                  <a:cubicBezTo>
                    <a:pt x="19371" y="3161"/>
                    <a:pt x="19310" y="3070"/>
                    <a:pt x="19310" y="3070"/>
                  </a:cubicBezTo>
                  <a:cubicBezTo>
                    <a:pt x="19310" y="3070"/>
                    <a:pt x="19219" y="3161"/>
                    <a:pt x="19188" y="3161"/>
                  </a:cubicBezTo>
                  <a:cubicBezTo>
                    <a:pt x="19158" y="3192"/>
                    <a:pt x="19067" y="3222"/>
                    <a:pt x="19036" y="3252"/>
                  </a:cubicBezTo>
                  <a:cubicBezTo>
                    <a:pt x="19006" y="3252"/>
                    <a:pt x="18976" y="3313"/>
                    <a:pt x="18884" y="3344"/>
                  </a:cubicBezTo>
                  <a:cubicBezTo>
                    <a:pt x="18864" y="3344"/>
                    <a:pt x="18830" y="3357"/>
                    <a:pt x="18801" y="3357"/>
                  </a:cubicBezTo>
                  <a:cubicBezTo>
                    <a:pt x="18786" y="3357"/>
                    <a:pt x="18773" y="3354"/>
                    <a:pt x="18763" y="3344"/>
                  </a:cubicBezTo>
                  <a:cubicBezTo>
                    <a:pt x="18732" y="3344"/>
                    <a:pt x="18732" y="3313"/>
                    <a:pt x="18732" y="3313"/>
                  </a:cubicBezTo>
                  <a:cubicBezTo>
                    <a:pt x="18732" y="3313"/>
                    <a:pt x="18732" y="3252"/>
                    <a:pt x="18763" y="3252"/>
                  </a:cubicBezTo>
                  <a:lnTo>
                    <a:pt x="18884" y="3252"/>
                  </a:lnTo>
                  <a:cubicBezTo>
                    <a:pt x="18915" y="3252"/>
                    <a:pt x="18915" y="3222"/>
                    <a:pt x="18976" y="3222"/>
                  </a:cubicBezTo>
                  <a:cubicBezTo>
                    <a:pt x="19006" y="3222"/>
                    <a:pt x="19036" y="3161"/>
                    <a:pt x="19067" y="3161"/>
                  </a:cubicBezTo>
                  <a:lnTo>
                    <a:pt x="19188" y="3100"/>
                  </a:lnTo>
                  <a:lnTo>
                    <a:pt x="19310" y="3040"/>
                  </a:lnTo>
                  <a:cubicBezTo>
                    <a:pt x="19310" y="3040"/>
                    <a:pt x="19377" y="3026"/>
                    <a:pt x="19431" y="3026"/>
                  </a:cubicBezTo>
                  <a:cubicBezTo>
                    <a:pt x="19458" y="3026"/>
                    <a:pt x="19482" y="3029"/>
                    <a:pt x="19492" y="3040"/>
                  </a:cubicBezTo>
                  <a:cubicBezTo>
                    <a:pt x="19492" y="3040"/>
                    <a:pt x="19553" y="3009"/>
                    <a:pt x="19614" y="3009"/>
                  </a:cubicBezTo>
                  <a:cubicBezTo>
                    <a:pt x="19644" y="3009"/>
                    <a:pt x="19675" y="2948"/>
                    <a:pt x="19705" y="2948"/>
                  </a:cubicBezTo>
                  <a:cubicBezTo>
                    <a:pt x="19746" y="2948"/>
                    <a:pt x="19773" y="2975"/>
                    <a:pt x="19795" y="2975"/>
                  </a:cubicBezTo>
                  <a:cubicBezTo>
                    <a:pt x="19806" y="2975"/>
                    <a:pt x="19816" y="2969"/>
                    <a:pt x="19827" y="2948"/>
                  </a:cubicBezTo>
                  <a:lnTo>
                    <a:pt x="19918" y="2888"/>
                  </a:lnTo>
                  <a:cubicBezTo>
                    <a:pt x="19918" y="2888"/>
                    <a:pt x="19948" y="2888"/>
                    <a:pt x="19948" y="2857"/>
                  </a:cubicBezTo>
                  <a:cubicBezTo>
                    <a:pt x="19948" y="2796"/>
                    <a:pt x="19948" y="2766"/>
                    <a:pt x="19918" y="2766"/>
                  </a:cubicBezTo>
                  <a:lnTo>
                    <a:pt x="19796" y="2766"/>
                  </a:lnTo>
                  <a:cubicBezTo>
                    <a:pt x="19766" y="2766"/>
                    <a:pt x="19675" y="2766"/>
                    <a:pt x="19675" y="2736"/>
                  </a:cubicBezTo>
                  <a:cubicBezTo>
                    <a:pt x="19675" y="2705"/>
                    <a:pt x="19644" y="2644"/>
                    <a:pt x="19614" y="2644"/>
                  </a:cubicBezTo>
                  <a:cubicBezTo>
                    <a:pt x="19553" y="2644"/>
                    <a:pt x="19553" y="2614"/>
                    <a:pt x="19523" y="2614"/>
                  </a:cubicBezTo>
                  <a:cubicBezTo>
                    <a:pt x="19502" y="2614"/>
                    <a:pt x="19496" y="2628"/>
                    <a:pt x="19484" y="2628"/>
                  </a:cubicBezTo>
                  <a:cubicBezTo>
                    <a:pt x="19479" y="2628"/>
                    <a:pt x="19472" y="2624"/>
                    <a:pt x="19462" y="2614"/>
                  </a:cubicBezTo>
                  <a:cubicBezTo>
                    <a:pt x="19431" y="2599"/>
                    <a:pt x="19409" y="2599"/>
                    <a:pt x="19390" y="2599"/>
                  </a:cubicBezTo>
                  <a:cubicBezTo>
                    <a:pt x="19371" y="2599"/>
                    <a:pt x="19355" y="2599"/>
                    <a:pt x="19340" y="2584"/>
                  </a:cubicBezTo>
                  <a:cubicBezTo>
                    <a:pt x="19340" y="2553"/>
                    <a:pt x="19310" y="2493"/>
                    <a:pt x="19249" y="2493"/>
                  </a:cubicBezTo>
                  <a:cubicBezTo>
                    <a:pt x="19219" y="2493"/>
                    <a:pt x="19219" y="2462"/>
                    <a:pt x="19158" y="2462"/>
                  </a:cubicBezTo>
                  <a:cubicBezTo>
                    <a:pt x="19067" y="2493"/>
                    <a:pt x="19036" y="2493"/>
                    <a:pt x="19036" y="2493"/>
                  </a:cubicBezTo>
                  <a:cubicBezTo>
                    <a:pt x="19036" y="2462"/>
                    <a:pt x="19036" y="2432"/>
                    <a:pt x="19006" y="2432"/>
                  </a:cubicBezTo>
                  <a:lnTo>
                    <a:pt x="18884" y="2432"/>
                  </a:lnTo>
                  <a:cubicBezTo>
                    <a:pt x="18854" y="2432"/>
                    <a:pt x="18763" y="2462"/>
                    <a:pt x="18732" y="2462"/>
                  </a:cubicBezTo>
                  <a:lnTo>
                    <a:pt x="18702" y="2462"/>
                  </a:lnTo>
                  <a:lnTo>
                    <a:pt x="18702" y="2341"/>
                  </a:lnTo>
                  <a:cubicBezTo>
                    <a:pt x="18702" y="2310"/>
                    <a:pt x="18702" y="2280"/>
                    <a:pt x="18672" y="2280"/>
                  </a:cubicBezTo>
                  <a:cubicBezTo>
                    <a:pt x="18611" y="2219"/>
                    <a:pt x="18580" y="2219"/>
                    <a:pt x="18580" y="2189"/>
                  </a:cubicBezTo>
                  <a:cubicBezTo>
                    <a:pt x="18550" y="2158"/>
                    <a:pt x="18550" y="2158"/>
                    <a:pt x="18459" y="2128"/>
                  </a:cubicBezTo>
                  <a:cubicBezTo>
                    <a:pt x="18398" y="2067"/>
                    <a:pt x="18368" y="2067"/>
                    <a:pt x="18307" y="2006"/>
                  </a:cubicBezTo>
                  <a:cubicBezTo>
                    <a:pt x="18276" y="1976"/>
                    <a:pt x="18246" y="1885"/>
                    <a:pt x="18246" y="1885"/>
                  </a:cubicBezTo>
                  <a:lnTo>
                    <a:pt x="18276" y="1733"/>
                  </a:lnTo>
                  <a:lnTo>
                    <a:pt x="18337" y="1672"/>
                  </a:lnTo>
                  <a:cubicBezTo>
                    <a:pt x="18337" y="1672"/>
                    <a:pt x="18459" y="1581"/>
                    <a:pt x="18489" y="1550"/>
                  </a:cubicBezTo>
                  <a:cubicBezTo>
                    <a:pt x="18550" y="1520"/>
                    <a:pt x="18550" y="1520"/>
                    <a:pt x="18489" y="1459"/>
                  </a:cubicBezTo>
                  <a:cubicBezTo>
                    <a:pt x="18459" y="1429"/>
                    <a:pt x="18428" y="1429"/>
                    <a:pt x="18398" y="1398"/>
                  </a:cubicBezTo>
                  <a:lnTo>
                    <a:pt x="18307" y="1307"/>
                  </a:lnTo>
                  <a:lnTo>
                    <a:pt x="18246" y="1307"/>
                  </a:lnTo>
                  <a:cubicBezTo>
                    <a:pt x="18216" y="1307"/>
                    <a:pt x="18216" y="1246"/>
                    <a:pt x="18246" y="1246"/>
                  </a:cubicBezTo>
                  <a:cubicBezTo>
                    <a:pt x="18276" y="1246"/>
                    <a:pt x="18398" y="1246"/>
                    <a:pt x="18337" y="1216"/>
                  </a:cubicBezTo>
                  <a:cubicBezTo>
                    <a:pt x="18307" y="1155"/>
                    <a:pt x="18337" y="1125"/>
                    <a:pt x="18307" y="1125"/>
                  </a:cubicBezTo>
                  <a:cubicBezTo>
                    <a:pt x="18276" y="1125"/>
                    <a:pt x="18246" y="1094"/>
                    <a:pt x="18216" y="1094"/>
                  </a:cubicBezTo>
                  <a:cubicBezTo>
                    <a:pt x="18155" y="1064"/>
                    <a:pt x="18155" y="1003"/>
                    <a:pt x="18155" y="973"/>
                  </a:cubicBezTo>
                  <a:cubicBezTo>
                    <a:pt x="18124" y="942"/>
                    <a:pt x="18155" y="912"/>
                    <a:pt x="18124" y="851"/>
                  </a:cubicBezTo>
                  <a:cubicBezTo>
                    <a:pt x="18124" y="821"/>
                    <a:pt x="18124" y="790"/>
                    <a:pt x="18094" y="760"/>
                  </a:cubicBezTo>
                  <a:cubicBezTo>
                    <a:pt x="18064" y="760"/>
                    <a:pt x="18003" y="699"/>
                    <a:pt x="18003" y="638"/>
                  </a:cubicBezTo>
                  <a:lnTo>
                    <a:pt x="18003" y="486"/>
                  </a:lnTo>
                  <a:lnTo>
                    <a:pt x="17942" y="365"/>
                  </a:lnTo>
                  <a:lnTo>
                    <a:pt x="17912" y="213"/>
                  </a:lnTo>
                  <a:cubicBezTo>
                    <a:pt x="17912" y="213"/>
                    <a:pt x="17851" y="182"/>
                    <a:pt x="17820" y="182"/>
                  </a:cubicBezTo>
                  <a:cubicBezTo>
                    <a:pt x="17790" y="152"/>
                    <a:pt x="17790" y="152"/>
                    <a:pt x="17790" y="91"/>
                  </a:cubicBezTo>
                  <a:cubicBezTo>
                    <a:pt x="17790" y="61"/>
                    <a:pt x="17760" y="0"/>
                    <a:pt x="17760" y="0"/>
                  </a:cubicBezTo>
                  <a:close/>
                  <a:moveTo>
                    <a:pt x="696" y="17877"/>
                  </a:moveTo>
                  <a:cubicBezTo>
                    <a:pt x="670" y="17907"/>
                    <a:pt x="679" y="17931"/>
                    <a:pt x="706" y="17961"/>
                  </a:cubicBezTo>
                  <a:lnTo>
                    <a:pt x="706" y="17961"/>
                  </a:lnTo>
                  <a:cubicBezTo>
                    <a:pt x="702" y="17933"/>
                    <a:pt x="699" y="17905"/>
                    <a:pt x="696" y="17877"/>
                  </a:cubicBezTo>
                  <a:close/>
                  <a:moveTo>
                    <a:pt x="706" y="17961"/>
                  </a:moveTo>
                  <a:cubicBezTo>
                    <a:pt x="716" y="18042"/>
                    <a:pt x="727" y="18123"/>
                    <a:pt x="738" y="18204"/>
                  </a:cubicBezTo>
                  <a:lnTo>
                    <a:pt x="738" y="18204"/>
                  </a:lnTo>
                  <a:lnTo>
                    <a:pt x="738" y="17994"/>
                  </a:lnTo>
                  <a:cubicBezTo>
                    <a:pt x="726" y="17982"/>
                    <a:pt x="715" y="17971"/>
                    <a:pt x="706" y="17961"/>
                  </a:cubicBezTo>
                  <a:close/>
                  <a:moveTo>
                    <a:pt x="738" y="18204"/>
                  </a:moveTo>
                  <a:lnTo>
                    <a:pt x="738" y="18268"/>
                  </a:lnTo>
                  <a:lnTo>
                    <a:pt x="677" y="18420"/>
                  </a:lnTo>
                  <a:lnTo>
                    <a:pt x="677" y="18572"/>
                  </a:lnTo>
                  <a:lnTo>
                    <a:pt x="738" y="18724"/>
                  </a:lnTo>
                  <a:lnTo>
                    <a:pt x="738" y="19119"/>
                  </a:lnTo>
                  <a:lnTo>
                    <a:pt x="768" y="19271"/>
                  </a:lnTo>
                  <a:lnTo>
                    <a:pt x="799" y="19423"/>
                  </a:lnTo>
                  <a:lnTo>
                    <a:pt x="920" y="19514"/>
                  </a:lnTo>
                  <a:lnTo>
                    <a:pt x="920" y="19636"/>
                  </a:lnTo>
                  <a:cubicBezTo>
                    <a:pt x="920" y="19636"/>
                    <a:pt x="920" y="19666"/>
                    <a:pt x="951" y="19757"/>
                  </a:cubicBezTo>
                  <a:cubicBezTo>
                    <a:pt x="981" y="19818"/>
                    <a:pt x="981" y="19909"/>
                    <a:pt x="981" y="19909"/>
                  </a:cubicBezTo>
                  <a:cubicBezTo>
                    <a:pt x="981" y="19909"/>
                    <a:pt x="1012" y="19970"/>
                    <a:pt x="1012" y="20031"/>
                  </a:cubicBezTo>
                  <a:cubicBezTo>
                    <a:pt x="1012" y="20092"/>
                    <a:pt x="1012" y="20092"/>
                    <a:pt x="1072" y="20122"/>
                  </a:cubicBezTo>
                  <a:lnTo>
                    <a:pt x="1133" y="20213"/>
                  </a:lnTo>
                  <a:lnTo>
                    <a:pt x="1164" y="20335"/>
                  </a:lnTo>
                  <a:lnTo>
                    <a:pt x="1255" y="20426"/>
                  </a:lnTo>
                  <a:lnTo>
                    <a:pt x="1277" y="20459"/>
                  </a:lnTo>
                  <a:lnTo>
                    <a:pt x="1277" y="20459"/>
                  </a:lnTo>
                  <a:cubicBezTo>
                    <a:pt x="1270" y="20438"/>
                    <a:pt x="1262" y="20417"/>
                    <a:pt x="1255" y="20395"/>
                  </a:cubicBezTo>
                  <a:cubicBezTo>
                    <a:pt x="1016" y="19688"/>
                    <a:pt x="845" y="18954"/>
                    <a:pt x="738" y="18204"/>
                  </a:cubicBezTo>
                  <a:close/>
                  <a:moveTo>
                    <a:pt x="15412" y="34850"/>
                  </a:moveTo>
                  <a:cubicBezTo>
                    <a:pt x="15426" y="34850"/>
                    <a:pt x="15439" y="34864"/>
                    <a:pt x="15480" y="34864"/>
                  </a:cubicBezTo>
                  <a:cubicBezTo>
                    <a:pt x="15510" y="34864"/>
                    <a:pt x="15541" y="34894"/>
                    <a:pt x="15541" y="34894"/>
                  </a:cubicBezTo>
                  <a:lnTo>
                    <a:pt x="15662" y="35016"/>
                  </a:lnTo>
                  <a:cubicBezTo>
                    <a:pt x="15693" y="35046"/>
                    <a:pt x="15723" y="35107"/>
                    <a:pt x="15723" y="35137"/>
                  </a:cubicBezTo>
                  <a:cubicBezTo>
                    <a:pt x="15723" y="35168"/>
                    <a:pt x="15845" y="35168"/>
                    <a:pt x="15845" y="35259"/>
                  </a:cubicBezTo>
                  <a:cubicBezTo>
                    <a:pt x="15875" y="35289"/>
                    <a:pt x="15997" y="35350"/>
                    <a:pt x="15997" y="35350"/>
                  </a:cubicBezTo>
                  <a:cubicBezTo>
                    <a:pt x="15997" y="35350"/>
                    <a:pt x="15952" y="35417"/>
                    <a:pt x="15882" y="35417"/>
                  </a:cubicBezTo>
                  <a:cubicBezTo>
                    <a:pt x="15870" y="35417"/>
                    <a:pt x="15858" y="35415"/>
                    <a:pt x="15845" y="35411"/>
                  </a:cubicBezTo>
                  <a:cubicBezTo>
                    <a:pt x="15784" y="35411"/>
                    <a:pt x="15814" y="35320"/>
                    <a:pt x="15814" y="35320"/>
                  </a:cubicBezTo>
                  <a:lnTo>
                    <a:pt x="15784" y="35259"/>
                  </a:lnTo>
                  <a:lnTo>
                    <a:pt x="15662" y="35198"/>
                  </a:lnTo>
                  <a:cubicBezTo>
                    <a:pt x="15662" y="35198"/>
                    <a:pt x="15632" y="35168"/>
                    <a:pt x="15571" y="35168"/>
                  </a:cubicBezTo>
                  <a:cubicBezTo>
                    <a:pt x="15541" y="35168"/>
                    <a:pt x="15480" y="35137"/>
                    <a:pt x="15419" y="35137"/>
                  </a:cubicBezTo>
                  <a:cubicBezTo>
                    <a:pt x="15389" y="35137"/>
                    <a:pt x="15389" y="35107"/>
                    <a:pt x="15389" y="35046"/>
                  </a:cubicBezTo>
                  <a:cubicBezTo>
                    <a:pt x="15389" y="35016"/>
                    <a:pt x="15358" y="34985"/>
                    <a:pt x="15358" y="34985"/>
                  </a:cubicBezTo>
                  <a:cubicBezTo>
                    <a:pt x="15358" y="34985"/>
                    <a:pt x="15358" y="34894"/>
                    <a:pt x="15389" y="34864"/>
                  </a:cubicBezTo>
                  <a:cubicBezTo>
                    <a:pt x="15399" y="34854"/>
                    <a:pt x="15406" y="34850"/>
                    <a:pt x="15412" y="34850"/>
                  </a:cubicBezTo>
                  <a:close/>
                  <a:moveTo>
                    <a:pt x="4406" y="19349"/>
                  </a:moveTo>
                  <a:cubicBezTo>
                    <a:pt x="4392" y="19349"/>
                    <a:pt x="4375" y="19352"/>
                    <a:pt x="4355" y="19362"/>
                  </a:cubicBezTo>
                  <a:cubicBezTo>
                    <a:pt x="4325" y="19423"/>
                    <a:pt x="4325" y="19484"/>
                    <a:pt x="4294" y="19484"/>
                  </a:cubicBezTo>
                  <a:cubicBezTo>
                    <a:pt x="4203" y="19423"/>
                    <a:pt x="4203" y="19453"/>
                    <a:pt x="4142" y="19423"/>
                  </a:cubicBezTo>
                  <a:cubicBezTo>
                    <a:pt x="4112" y="19403"/>
                    <a:pt x="4085" y="19396"/>
                    <a:pt x="4061" y="19396"/>
                  </a:cubicBezTo>
                  <a:cubicBezTo>
                    <a:pt x="4014" y="19396"/>
                    <a:pt x="3980" y="19423"/>
                    <a:pt x="3960" y="19423"/>
                  </a:cubicBezTo>
                  <a:cubicBezTo>
                    <a:pt x="3899" y="19453"/>
                    <a:pt x="3899" y="19453"/>
                    <a:pt x="3869" y="19453"/>
                  </a:cubicBezTo>
                  <a:cubicBezTo>
                    <a:pt x="3838" y="19453"/>
                    <a:pt x="3838" y="19453"/>
                    <a:pt x="3808" y="19484"/>
                  </a:cubicBezTo>
                  <a:lnTo>
                    <a:pt x="3747" y="19514"/>
                  </a:lnTo>
                  <a:cubicBezTo>
                    <a:pt x="3747" y="19514"/>
                    <a:pt x="3595" y="19575"/>
                    <a:pt x="3534" y="19575"/>
                  </a:cubicBezTo>
                  <a:cubicBezTo>
                    <a:pt x="3443" y="19575"/>
                    <a:pt x="3413" y="19605"/>
                    <a:pt x="3352" y="19605"/>
                  </a:cubicBezTo>
                  <a:lnTo>
                    <a:pt x="3261" y="19605"/>
                  </a:lnTo>
                  <a:lnTo>
                    <a:pt x="3231" y="19666"/>
                  </a:lnTo>
                  <a:lnTo>
                    <a:pt x="3231" y="19788"/>
                  </a:lnTo>
                  <a:cubicBezTo>
                    <a:pt x="3231" y="19788"/>
                    <a:pt x="3109" y="19879"/>
                    <a:pt x="3139" y="19909"/>
                  </a:cubicBezTo>
                  <a:cubicBezTo>
                    <a:pt x="3200" y="19940"/>
                    <a:pt x="3200" y="19970"/>
                    <a:pt x="3200" y="20031"/>
                  </a:cubicBezTo>
                  <a:cubicBezTo>
                    <a:pt x="3200" y="20061"/>
                    <a:pt x="3231" y="20061"/>
                    <a:pt x="3231" y="20092"/>
                  </a:cubicBezTo>
                  <a:lnTo>
                    <a:pt x="3231" y="20213"/>
                  </a:lnTo>
                  <a:cubicBezTo>
                    <a:pt x="3231" y="20244"/>
                    <a:pt x="3200" y="20274"/>
                    <a:pt x="3200" y="20335"/>
                  </a:cubicBezTo>
                  <a:cubicBezTo>
                    <a:pt x="3200" y="20365"/>
                    <a:pt x="3139" y="20426"/>
                    <a:pt x="3109" y="20517"/>
                  </a:cubicBezTo>
                  <a:cubicBezTo>
                    <a:pt x="3079" y="20547"/>
                    <a:pt x="3079" y="20578"/>
                    <a:pt x="3079" y="20578"/>
                  </a:cubicBezTo>
                  <a:cubicBezTo>
                    <a:pt x="3079" y="20578"/>
                    <a:pt x="3048" y="20669"/>
                    <a:pt x="2987" y="20669"/>
                  </a:cubicBezTo>
                  <a:lnTo>
                    <a:pt x="2957" y="20669"/>
                  </a:lnTo>
                  <a:cubicBezTo>
                    <a:pt x="2957" y="20669"/>
                    <a:pt x="2896" y="20699"/>
                    <a:pt x="2896" y="20730"/>
                  </a:cubicBezTo>
                  <a:lnTo>
                    <a:pt x="2835" y="20791"/>
                  </a:lnTo>
                  <a:cubicBezTo>
                    <a:pt x="2835" y="20791"/>
                    <a:pt x="2927" y="20821"/>
                    <a:pt x="2927" y="20851"/>
                  </a:cubicBezTo>
                  <a:cubicBezTo>
                    <a:pt x="2927" y="20882"/>
                    <a:pt x="2957" y="20882"/>
                    <a:pt x="2927" y="20943"/>
                  </a:cubicBezTo>
                  <a:lnTo>
                    <a:pt x="2896" y="20973"/>
                  </a:lnTo>
                  <a:cubicBezTo>
                    <a:pt x="2896" y="20973"/>
                    <a:pt x="2805" y="20943"/>
                    <a:pt x="2805" y="20882"/>
                  </a:cubicBezTo>
                  <a:cubicBezTo>
                    <a:pt x="2805" y="20857"/>
                    <a:pt x="2785" y="20813"/>
                    <a:pt x="2761" y="20813"/>
                  </a:cubicBezTo>
                  <a:cubicBezTo>
                    <a:pt x="2756" y="20813"/>
                    <a:pt x="2750" y="20815"/>
                    <a:pt x="2744" y="20821"/>
                  </a:cubicBezTo>
                  <a:cubicBezTo>
                    <a:pt x="2653" y="20851"/>
                    <a:pt x="2683" y="20851"/>
                    <a:pt x="2653" y="20882"/>
                  </a:cubicBezTo>
                  <a:cubicBezTo>
                    <a:pt x="2623" y="20943"/>
                    <a:pt x="2501" y="21003"/>
                    <a:pt x="2501" y="21003"/>
                  </a:cubicBezTo>
                  <a:lnTo>
                    <a:pt x="2319" y="21034"/>
                  </a:lnTo>
                  <a:cubicBezTo>
                    <a:pt x="2319" y="21034"/>
                    <a:pt x="2338" y="20995"/>
                    <a:pt x="2315" y="20995"/>
                  </a:cubicBezTo>
                  <a:cubicBezTo>
                    <a:pt x="2309" y="20995"/>
                    <a:pt x="2300" y="20997"/>
                    <a:pt x="2288" y="21003"/>
                  </a:cubicBezTo>
                  <a:cubicBezTo>
                    <a:pt x="2197" y="21034"/>
                    <a:pt x="2167" y="21034"/>
                    <a:pt x="2136" y="21034"/>
                  </a:cubicBezTo>
                  <a:cubicBezTo>
                    <a:pt x="2076" y="21034"/>
                    <a:pt x="2076" y="21095"/>
                    <a:pt x="2045" y="21095"/>
                  </a:cubicBezTo>
                  <a:cubicBezTo>
                    <a:pt x="2015" y="21095"/>
                    <a:pt x="1984" y="21125"/>
                    <a:pt x="1924" y="21125"/>
                  </a:cubicBezTo>
                  <a:lnTo>
                    <a:pt x="1832" y="21003"/>
                  </a:lnTo>
                  <a:cubicBezTo>
                    <a:pt x="1832" y="21003"/>
                    <a:pt x="1620" y="20882"/>
                    <a:pt x="1589" y="20882"/>
                  </a:cubicBezTo>
                  <a:cubicBezTo>
                    <a:pt x="1528" y="20882"/>
                    <a:pt x="1528" y="20882"/>
                    <a:pt x="1468" y="20851"/>
                  </a:cubicBezTo>
                  <a:cubicBezTo>
                    <a:pt x="1437" y="20821"/>
                    <a:pt x="1437" y="20699"/>
                    <a:pt x="1437" y="20699"/>
                  </a:cubicBezTo>
                  <a:lnTo>
                    <a:pt x="1407" y="20578"/>
                  </a:lnTo>
                  <a:lnTo>
                    <a:pt x="1316" y="20517"/>
                  </a:lnTo>
                  <a:lnTo>
                    <a:pt x="1277" y="20459"/>
                  </a:lnTo>
                  <a:lnTo>
                    <a:pt x="1277" y="20459"/>
                  </a:lnTo>
                  <a:cubicBezTo>
                    <a:pt x="1513" y="21135"/>
                    <a:pt x="1749" y="21783"/>
                    <a:pt x="1984" y="22402"/>
                  </a:cubicBezTo>
                  <a:cubicBezTo>
                    <a:pt x="2045" y="22371"/>
                    <a:pt x="2258" y="22250"/>
                    <a:pt x="2288" y="22219"/>
                  </a:cubicBezTo>
                  <a:cubicBezTo>
                    <a:pt x="2319" y="22189"/>
                    <a:pt x="2349" y="22098"/>
                    <a:pt x="2349" y="22098"/>
                  </a:cubicBezTo>
                  <a:cubicBezTo>
                    <a:pt x="2349" y="22098"/>
                    <a:pt x="2390" y="22084"/>
                    <a:pt x="2426" y="22084"/>
                  </a:cubicBezTo>
                  <a:cubicBezTo>
                    <a:pt x="2444" y="22084"/>
                    <a:pt x="2461" y="22088"/>
                    <a:pt x="2471" y="22098"/>
                  </a:cubicBezTo>
                  <a:cubicBezTo>
                    <a:pt x="2501" y="22158"/>
                    <a:pt x="2623" y="22189"/>
                    <a:pt x="2653" y="22189"/>
                  </a:cubicBezTo>
                  <a:cubicBezTo>
                    <a:pt x="2744" y="22189"/>
                    <a:pt x="2805" y="22250"/>
                    <a:pt x="2866" y="22341"/>
                  </a:cubicBezTo>
                  <a:cubicBezTo>
                    <a:pt x="2896" y="22402"/>
                    <a:pt x="3352" y="22918"/>
                    <a:pt x="3383" y="23010"/>
                  </a:cubicBezTo>
                  <a:cubicBezTo>
                    <a:pt x="3474" y="23131"/>
                    <a:pt x="3626" y="23161"/>
                    <a:pt x="3656" y="23161"/>
                  </a:cubicBezTo>
                  <a:cubicBezTo>
                    <a:pt x="3664" y="23177"/>
                    <a:pt x="3680" y="23183"/>
                    <a:pt x="3701" y="23183"/>
                  </a:cubicBezTo>
                  <a:cubicBezTo>
                    <a:pt x="3746" y="23183"/>
                    <a:pt x="3812" y="23155"/>
                    <a:pt x="3848" y="23155"/>
                  </a:cubicBezTo>
                  <a:cubicBezTo>
                    <a:pt x="3857" y="23155"/>
                    <a:pt x="3864" y="23157"/>
                    <a:pt x="3869" y="23161"/>
                  </a:cubicBezTo>
                  <a:cubicBezTo>
                    <a:pt x="3930" y="23161"/>
                    <a:pt x="4082" y="23283"/>
                    <a:pt x="4112" y="23313"/>
                  </a:cubicBezTo>
                  <a:cubicBezTo>
                    <a:pt x="4142" y="23374"/>
                    <a:pt x="4416" y="23405"/>
                    <a:pt x="4446" y="23465"/>
                  </a:cubicBezTo>
                  <a:cubicBezTo>
                    <a:pt x="4477" y="23526"/>
                    <a:pt x="4629" y="23587"/>
                    <a:pt x="4690" y="23587"/>
                  </a:cubicBezTo>
                  <a:cubicBezTo>
                    <a:pt x="4712" y="23587"/>
                    <a:pt x="4821" y="23638"/>
                    <a:pt x="4873" y="23638"/>
                  </a:cubicBezTo>
                  <a:cubicBezTo>
                    <a:pt x="4891" y="23638"/>
                    <a:pt x="4902" y="23633"/>
                    <a:pt x="4902" y="23617"/>
                  </a:cubicBezTo>
                  <a:cubicBezTo>
                    <a:pt x="4902" y="23587"/>
                    <a:pt x="4902" y="23526"/>
                    <a:pt x="4933" y="23526"/>
                  </a:cubicBezTo>
                  <a:cubicBezTo>
                    <a:pt x="4963" y="23526"/>
                    <a:pt x="5085" y="23587"/>
                    <a:pt x="5054" y="23587"/>
                  </a:cubicBezTo>
                  <a:lnTo>
                    <a:pt x="4963" y="23678"/>
                  </a:lnTo>
                  <a:cubicBezTo>
                    <a:pt x="4933" y="23709"/>
                    <a:pt x="4933" y="23739"/>
                    <a:pt x="5024" y="23769"/>
                  </a:cubicBezTo>
                  <a:cubicBezTo>
                    <a:pt x="5054" y="23830"/>
                    <a:pt x="5176" y="23830"/>
                    <a:pt x="5176" y="23861"/>
                  </a:cubicBezTo>
                  <a:cubicBezTo>
                    <a:pt x="5206" y="23921"/>
                    <a:pt x="5328" y="23891"/>
                    <a:pt x="5358" y="23982"/>
                  </a:cubicBezTo>
                  <a:lnTo>
                    <a:pt x="5480" y="24195"/>
                  </a:lnTo>
                  <a:cubicBezTo>
                    <a:pt x="5510" y="24225"/>
                    <a:pt x="5541" y="24347"/>
                    <a:pt x="5632" y="24377"/>
                  </a:cubicBezTo>
                  <a:cubicBezTo>
                    <a:pt x="5693" y="24438"/>
                    <a:pt x="5784" y="24377"/>
                    <a:pt x="5784" y="24469"/>
                  </a:cubicBezTo>
                  <a:lnTo>
                    <a:pt x="5784" y="24681"/>
                  </a:lnTo>
                  <a:cubicBezTo>
                    <a:pt x="5784" y="24742"/>
                    <a:pt x="5845" y="24803"/>
                    <a:pt x="5845" y="24833"/>
                  </a:cubicBezTo>
                  <a:cubicBezTo>
                    <a:pt x="5845" y="24924"/>
                    <a:pt x="5845" y="24985"/>
                    <a:pt x="5875" y="24985"/>
                  </a:cubicBezTo>
                  <a:cubicBezTo>
                    <a:pt x="5936" y="25046"/>
                    <a:pt x="6057" y="25046"/>
                    <a:pt x="6088" y="25107"/>
                  </a:cubicBezTo>
                  <a:cubicBezTo>
                    <a:pt x="6111" y="25175"/>
                    <a:pt x="6116" y="25209"/>
                    <a:pt x="6130" y="25209"/>
                  </a:cubicBezTo>
                  <a:cubicBezTo>
                    <a:pt x="6135" y="25209"/>
                    <a:pt x="6141" y="25206"/>
                    <a:pt x="6149" y="25198"/>
                  </a:cubicBezTo>
                  <a:cubicBezTo>
                    <a:pt x="6209" y="25137"/>
                    <a:pt x="6270" y="25137"/>
                    <a:pt x="6301" y="25137"/>
                  </a:cubicBezTo>
                  <a:cubicBezTo>
                    <a:pt x="6331" y="25198"/>
                    <a:pt x="6574" y="25228"/>
                    <a:pt x="6604" y="25289"/>
                  </a:cubicBezTo>
                  <a:cubicBezTo>
                    <a:pt x="6635" y="25380"/>
                    <a:pt x="6817" y="25441"/>
                    <a:pt x="6817" y="25532"/>
                  </a:cubicBezTo>
                  <a:cubicBezTo>
                    <a:pt x="6817" y="25593"/>
                    <a:pt x="6756" y="25654"/>
                    <a:pt x="6848" y="25684"/>
                  </a:cubicBezTo>
                  <a:cubicBezTo>
                    <a:pt x="6878" y="25715"/>
                    <a:pt x="7000" y="25715"/>
                    <a:pt x="7000" y="25715"/>
                  </a:cubicBezTo>
                  <a:cubicBezTo>
                    <a:pt x="7030" y="25715"/>
                    <a:pt x="7091" y="25745"/>
                    <a:pt x="7091" y="25806"/>
                  </a:cubicBezTo>
                  <a:cubicBezTo>
                    <a:pt x="7091" y="25867"/>
                    <a:pt x="7152" y="25867"/>
                    <a:pt x="7182" y="25867"/>
                  </a:cubicBezTo>
                  <a:cubicBezTo>
                    <a:pt x="7205" y="25844"/>
                    <a:pt x="7281" y="25785"/>
                    <a:pt x="7316" y="25785"/>
                  </a:cubicBezTo>
                  <a:cubicBezTo>
                    <a:pt x="7327" y="25785"/>
                    <a:pt x="7334" y="25791"/>
                    <a:pt x="7334" y="25806"/>
                  </a:cubicBezTo>
                  <a:cubicBezTo>
                    <a:pt x="7364" y="25836"/>
                    <a:pt x="7608" y="25836"/>
                    <a:pt x="7608" y="25897"/>
                  </a:cubicBezTo>
                  <a:cubicBezTo>
                    <a:pt x="7608" y="25988"/>
                    <a:pt x="7638" y="25988"/>
                    <a:pt x="7668" y="26019"/>
                  </a:cubicBezTo>
                  <a:cubicBezTo>
                    <a:pt x="7689" y="26029"/>
                    <a:pt x="7709" y="26032"/>
                    <a:pt x="7728" y="26032"/>
                  </a:cubicBezTo>
                  <a:cubicBezTo>
                    <a:pt x="7766" y="26032"/>
                    <a:pt x="7800" y="26019"/>
                    <a:pt x="7820" y="26019"/>
                  </a:cubicBezTo>
                  <a:cubicBezTo>
                    <a:pt x="7881" y="26019"/>
                    <a:pt x="7911" y="26110"/>
                    <a:pt x="7911" y="26140"/>
                  </a:cubicBezTo>
                  <a:cubicBezTo>
                    <a:pt x="7911" y="26171"/>
                    <a:pt x="8033" y="26201"/>
                    <a:pt x="8063" y="26292"/>
                  </a:cubicBezTo>
                  <a:cubicBezTo>
                    <a:pt x="8070" y="26298"/>
                    <a:pt x="8076" y="26301"/>
                    <a:pt x="8082" y="26301"/>
                  </a:cubicBezTo>
                  <a:cubicBezTo>
                    <a:pt x="8108" y="26301"/>
                    <a:pt x="8142" y="26262"/>
                    <a:pt x="8215" y="26262"/>
                  </a:cubicBezTo>
                  <a:cubicBezTo>
                    <a:pt x="8276" y="26262"/>
                    <a:pt x="8246" y="26140"/>
                    <a:pt x="8276" y="26140"/>
                  </a:cubicBezTo>
                  <a:cubicBezTo>
                    <a:pt x="8287" y="26146"/>
                    <a:pt x="8298" y="26148"/>
                    <a:pt x="8307" y="26148"/>
                  </a:cubicBezTo>
                  <a:cubicBezTo>
                    <a:pt x="8347" y="26148"/>
                    <a:pt x="8367" y="26099"/>
                    <a:pt x="8367" y="26049"/>
                  </a:cubicBezTo>
                  <a:cubicBezTo>
                    <a:pt x="8337" y="26019"/>
                    <a:pt x="8185" y="25988"/>
                    <a:pt x="8185" y="25958"/>
                  </a:cubicBezTo>
                  <a:cubicBezTo>
                    <a:pt x="8185" y="25897"/>
                    <a:pt x="8124" y="25836"/>
                    <a:pt x="8124" y="25836"/>
                  </a:cubicBezTo>
                  <a:cubicBezTo>
                    <a:pt x="8124" y="25836"/>
                    <a:pt x="8094" y="25745"/>
                    <a:pt x="8185" y="25745"/>
                  </a:cubicBezTo>
                  <a:cubicBezTo>
                    <a:pt x="8246" y="25745"/>
                    <a:pt x="8337" y="25715"/>
                    <a:pt x="8337" y="25684"/>
                  </a:cubicBezTo>
                  <a:cubicBezTo>
                    <a:pt x="8337" y="25654"/>
                    <a:pt x="8398" y="25593"/>
                    <a:pt x="8367" y="25563"/>
                  </a:cubicBezTo>
                  <a:cubicBezTo>
                    <a:pt x="8367" y="25532"/>
                    <a:pt x="8398" y="25441"/>
                    <a:pt x="8398" y="25441"/>
                  </a:cubicBezTo>
                  <a:cubicBezTo>
                    <a:pt x="8398" y="25441"/>
                    <a:pt x="8398" y="25411"/>
                    <a:pt x="8489" y="25411"/>
                  </a:cubicBezTo>
                  <a:cubicBezTo>
                    <a:pt x="8519" y="25411"/>
                    <a:pt x="8550" y="25380"/>
                    <a:pt x="8580" y="25380"/>
                  </a:cubicBezTo>
                  <a:cubicBezTo>
                    <a:pt x="8641" y="25380"/>
                    <a:pt x="8702" y="25411"/>
                    <a:pt x="8732" y="25441"/>
                  </a:cubicBezTo>
                  <a:cubicBezTo>
                    <a:pt x="8793" y="25532"/>
                    <a:pt x="8823" y="25532"/>
                    <a:pt x="8854" y="25532"/>
                  </a:cubicBezTo>
                  <a:cubicBezTo>
                    <a:pt x="8884" y="25532"/>
                    <a:pt x="8945" y="25532"/>
                    <a:pt x="8975" y="25563"/>
                  </a:cubicBezTo>
                  <a:cubicBezTo>
                    <a:pt x="8975" y="25593"/>
                    <a:pt x="9036" y="25593"/>
                    <a:pt x="9006" y="25684"/>
                  </a:cubicBezTo>
                  <a:cubicBezTo>
                    <a:pt x="8975" y="25745"/>
                    <a:pt x="9097" y="25715"/>
                    <a:pt x="9036" y="25745"/>
                  </a:cubicBezTo>
                  <a:cubicBezTo>
                    <a:pt x="9006" y="25806"/>
                    <a:pt x="8884" y="25867"/>
                    <a:pt x="8975" y="25897"/>
                  </a:cubicBezTo>
                  <a:cubicBezTo>
                    <a:pt x="9006" y="25958"/>
                    <a:pt x="9158" y="26019"/>
                    <a:pt x="9158" y="26049"/>
                  </a:cubicBezTo>
                  <a:cubicBezTo>
                    <a:pt x="9158" y="26110"/>
                    <a:pt x="9249" y="26171"/>
                    <a:pt x="9310" y="26201"/>
                  </a:cubicBezTo>
                  <a:cubicBezTo>
                    <a:pt x="9340" y="26262"/>
                    <a:pt x="9492" y="26414"/>
                    <a:pt x="9492" y="26444"/>
                  </a:cubicBezTo>
                  <a:cubicBezTo>
                    <a:pt x="9492" y="26475"/>
                    <a:pt x="9583" y="26657"/>
                    <a:pt x="9583" y="26748"/>
                  </a:cubicBezTo>
                  <a:cubicBezTo>
                    <a:pt x="9583" y="26809"/>
                    <a:pt x="9644" y="26870"/>
                    <a:pt x="9614" y="26931"/>
                  </a:cubicBezTo>
                  <a:cubicBezTo>
                    <a:pt x="9583" y="27052"/>
                    <a:pt x="9614" y="27113"/>
                    <a:pt x="9614" y="27174"/>
                  </a:cubicBezTo>
                  <a:cubicBezTo>
                    <a:pt x="9614" y="27204"/>
                    <a:pt x="9705" y="27265"/>
                    <a:pt x="9705" y="27386"/>
                  </a:cubicBezTo>
                  <a:cubicBezTo>
                    <a:pt x="9705" y="27508"/>
                    <a:pt x="9705" y="27630"/>
                    <a:pt x="9766" y="27630"/>
                  </a:cubicBezTo>
                  <a:cubicBezTo>
                    <a:pt x="9796" y="27660"/>
                    <a:pt x="9918" y="27660"/>
                    <a:pt x="9887" y="27690"/>
                  </a:cubicBezTo>
                  <a:cubicBezTo>
                    <a:pt x="9857" y="27782"/>
                    <a:pt x="9796" y="27812"/>
                    <a:pt x="9796" y="27812"/>
                  </a:cubicBezTo>
                  <a:cubicBezTo>
                    <a:pt x="9796" y="27842"/>
                    <a:pt x="9735" y="27873"/>
                    <a:pt x="9735" y="27964"/>
                  </a:cubicBezTo>
                  <a:cubicBezTo>
                    <a:pt x="9735" y="28025"/>
                    <a:pt x="9705" y="28025"/>
                    <a:pt x="9705" y="28086"/>
                  </a:cubicBezTo>
                  <a:cubicBezTo>
                    <a:pt x="9705" y="28116"/>
                    <a:pt x="9644" y="28146"/>
                    <a:pt x="9644" y="28146"/>
                  </a:cubicBezTo>
                  <a:lnTo>
                    <a:pt x="9583" y="28238"/>
                  </a:lnTo>
                  <a:lnTo>
                    <a:pt x="9462" y="28238"/>
                  </a:lnTo>
                  <a:cubicBezTo>
                    <a:pt x="9431" y="28238"/>
                    <a:pt x="9401" y="28238"/>
                    <a:pt x="9401" y="28268"/>
                  </a:cubicBezTo>
                  <a:lnTo>
                    <a:pt x="9401" y="28390"/>
                  </a:lnTo>
                  <a:cubicBezTo>
                    <a:pt x="9401" y="28420"/>
                    <a:pt x="9431" y="28450"/>
                    <a:pt x="9401" y="28481"/>
                  </a:cubicBezTo>
                  <a:cubicBezTo>
                    <a:pt x="9340" y="28542"/>
                    <a:pt x="9279" y="28542"/>
                    <a:pt x="9310" y="28602"/>
                  </a:cubicBezTo>
                  <a:cubicBezTo>
                    <a:pt x="9340" y="28693"/>
                    <a:pt x="9401" y="28785"/>
                    <a:pt x="9340" y="28785"/>
                  </a:cubicBezTo>
                  <a:cubicBezTo>
                    <a:pt x="9279" y="28785"/>
                    <a:pt x="9249" y="28785"/>
                    <a:pt x="9158" y="28845"/>
                  </a:cubicBezTo>
                  <a:cubicBezTo>
                    <a:pt x="9158" y="28845"/>
                    <a:pt x="9097" y="28906"/>
                    <a:pt x="9036" y="28906"/>
                  </a:cubicBezTo>
                  <a:cubicBezTo>
                    <a:pt x="8975" y="28906"/>
                    <a:pt x="8975" y="28937"/>
                    <a:pt x="8975" y="28997"/>
                  </a:cubicBezTo>
                  <a:cubicBezTo>
                    <a:pt x="8975" y="29028"/>
                    <a:pt x="9097" y="29089"/>
                    <a:pt x="9036" y="29149"/>
                  </a:cubicBezTo>
                  <a:cubicBezTo>
                    <a:pt x="9006" y="29180"/>
                    <a:pt x="9036" y="29241"/>
                    <a:pt x="9006" y="29301"/>
                  </a:cubicBezTo>
                  <a:cubicBezTo>
                    <a:pt x="8975" y="29332"/>
                    <a:pt x="8945" y="29362"/>
                    <a:pt x="8945" y="29393"/>
                  </a:cubicBezTo>
                  <a:cubicBezTo>
                    <a:pt x="8945" y="29453"/>
                    <a:pt x="9006" y="29514"/>
                    <a:pt x="8975" y="29545"/>
                  </a:cubicBezTo>
                  <a:cubicBezTo>
                    <a:pt x="8945" y="29605"/>
                    <a:pt x="8945" y="29666"/>
                    <a:pt x="8884" y="29666"/>
                  </a:cubicBezTo>
                  <a:cubicBezTo>
                    <a:pt x="8854" y="29666"/>
                    <a:pt x="8975" y="29697"/>
                    <a:pt x="8975" y="29788"/>
                  </a:cubicBezTo>
                  <a:cubicBezTo>
                    <a:pt x="8975" y="29849"/>
                    <a:pt x="9036" y="29940"/>
                    <a:pt x="9006" y="29970"/>
                  </a:cubicBezTo>
                  <a:cubicBezTo>
                    <a:pt x="9006" y="30061"/>
                    <a:pt x="9006" y="30152"/>
                    <a:pt x="9036" y="30213"/>
                  </a:cubicBezTo>
                  <a:cubicBezTo>
                    <a:pt x="9097" y="30244"/>
                    <a:pt x="9158" y="30274"/>
                    <a:pt x="9249" y="30274"/>
                  </a:cubicBezTo>
                  <a:cubicBezTo>
                    <a:pt x="9294" y="30274"/>
                    <a:pt x="9323" y="30325"/>
                    <a:pt x="9360" y="30325"/>
                  </a:cubicBezTo>
                  <a:cubicBezTo>
                    <a:pt x="9372" y="30325"/>
                    <a:pt x="9386" y="30320"/>
                    <a:pt x="9401" y="30304"/>
                  </a:cubicBezTo>
                  <a:cubicBezTo>
                    <a:pt x="9419" y="30269"/>
                    <a:pt x="9447" y="30254"/>
                    <a:pt x="9467" y="30254"/>
                  </a:cubicBezTo>
                  <a:cubicBezTo>
                    <a:pt x="9482" y="30254"/>
                    <a:pt x="9492" y="30261"/>
                    <a:pt x="9492" y="30274"/>
                  </a:cubicBezTo>
                  <a:cubicBezTo>
                    <a:pt x="9492" y="30365"/>
                    <a:pt x="9553" y="30548"/>
                    <a:pt x="9462" y="30548"/>
                  </a:cubicBezTo>
                  <a:cubicBezTo>
                    <a:pt x="9401" y="30548"/>
                    <a:pt x="9310" y="30578"/>
                    <a:pt x="9279" y="30608"/>
                  </a:cubicBezTo>
                  <a:cubicBezTo>
                    <a:pt x="9249" y="30700"/>
                    <a:pt x="9188" y="30760"/>
                    <a:pt x="9127" y="30852"/>
                  </a:cubicBezTo>
                  <a:cubicBezTo>
                    <a:pt x="9036" y="30912"/>
                    <a:pt x="9127" y="31034"/>
                    <a:pt x="9188" y="31156"/>
                  </a:cubicBezTo>
                  <a:cubicBezTo>
                    <a:pt x="9249" y="31216"/>
                    <a:pt x="9279" y="31338"/>
                    <a:pt x="9340" y="31368"/>
                  </a:cubicBezTo>
                  <a:cubicBezTo>
                    <a:pt x="9431" y="31429"/>
                    <a:pt x="9583" y="31520"/>
                    <a:pt x="9492" y="31581"/>
                  </a:cubicBezTo>
                  <a:cubicBezTo>
                    <a:pt x="9431" y="31611"/>
                    <a:pt x="9401" y="31672"/>
                    <a:pt x="9431" y="31672"/>
                  </a:cubicBezTo>
                  <a:cubicBezTo>
                    <a:pt x="9462" y="31672"/>
                    <a:pt x="9614" y="31733"/>
                    <a:pt x="9644" y="31794"/>
                  </a:cubicBezTo>
                  <a:cubicBezTo>
                    <a:pt x="9705" y="31885"/>
                    <a:pt x="9796" y="31915"/>
                    <a:pt x="9887" y="31946"/>
                  </a:cubicBezTo>
                  <a:cubicBezTo>
                    <a:pt x="9948" y="31976"/>
                    <a:pt x="10070" y="31976"/>
                    <a:pt x="10100" y="32067"/>
                  </a:cubicBezTo>
                  <a:cubicBezTo>
                    <a:pt x="10130" y="32128"/>
                    <a:pt x="10191" y="32219"/>
                    <a:pt x="10191" y="32250"/>
                  </a:cubicBezTo>
                  <a:cubicBezTo>
                    <a:pt x="10191" y="32341"/>
                    <a:pt x="10252" y="32341"/>
                    <a:pt x="10343" y="32402"/>
                  </a:cubicBezTo>
                  <a:cubicBezTo>
                    <a:pt x="10374" y="32493"/>
                    <a:pt x="10526" y="32432"/>
                    <a:pt x="10647" y="32584"/>
                  </a:cubicBezTo>
                  <a:cubicBezTo>
                    <a:pt x="10769" y="32736"/>
                    <a:pt x="11225" y="33283"/>
                    <a:pt x="11559" y="33587"/>
                  </a:cubicBezTo>
                  <a:cubicBezTo>
                    <a:pt x="11893" y="33891"/>
                    <a:pt x="12349" y="34469"/>
                    <a:pt x="12440" y="34529"/>
                  </a:cubicBezTo>
                  <a:cubicBezTo>
                    <a:pt x="12471" y="34651"/>
                    <a:pt x="12684" y="34925"/>
                    <a:pt x="12775" y="34955"/>
                  </a:cubicBezTo>
                  <a:cubicBezTo>
                    <a:pt x="12836" y="35016"/>
                    <a:pt x="14629" y="35776"/>
                    <a:pt x="14781" y="35867"/>
                  </a:cubicBezTo>
                  <a:cubicBezTo>
                    <a:pt x="14933" y="35928"/>
                    <a:pt x="14902" y="36019"/>
                    <a:pt x="15024" y="36080"/>
                  </a:cubicBezTo>
                  <a:cubicBezTo>
                    <a:pt x="15085" y="36140"/>
                    <a:pt x="15419" y="36171"/>
                    <a:pt x="15419" y="36232"/>
                  </a:cubicBezTo>
                  <a:cubicBezTo>
                    <a:pt x="15419" y="36323"/>
                    <a:pt x="15450" y="36444"/>
                    <a:pt x="15450" y="36505"/>
                  </a:cubicBezTo>
                  <a:cubicBezTo>
                    <a:pt x="15510" y="36596"/>
                    <a:pt x="15632" y="36748"/>
                    <a:pt x="15662" y="36779"/>
                  </a:cubicBezTo>
                  <a:cubicBezTo>
                    <a:pt x="15693" y="36809"/>
                    <a:pt x="15754" y="36900"/>
                    <a:pt x="15754" y="36961"/>
                  </a:cubicBezTo>
                  <a:cubicBezTo>
                    <a:pt x="15754" y="37052"/>
                    <a:pt x="15845" y="37204"/>
                    <a:pt x="15875" y="37265"/>
                  </a:cubicBezTo>
                  <a:cubicBezTo>
                    <a:pt x="15906" y="37295"/>
                    <a:pt x="15997" y="37387"/>
                    <a:pt x="15997" y="37447"/>
                  </a:cubicBezTo>
                  <a:cubicBezTo>
                    <a:pt x="15997" y="37539"/>
                    <a:pt x="16058" y="37691"/>
                    <a:pt x="16058" y="37843"/>
                  </a:cubicBezTo>
                  <a:cubicBezTo>
                    <a:pt x="16058" y="37995"/>
                    <a:pt x="16149" y="38298"/>
                    <a:pt x="16210" y="38420"/>
                  </a:cubicBezTo>
                  <a:cubicBezTo>
                    <a:pt x="16301" y="38511"/>
                    <a:pt x="16483" y="38602"/>
                    <a:pt x="16453" y="38724"/>
                  </a:cubicBezTo>
                  <a:cubicBezTo>
                    <a:pt x="16422" y="38815"/>
                    <a:pt x="16361" y="38906"/>
                    <a:pt x="16422" y="38937"/>
                  </a:cubicBezTo>
                  <a:cubicBezTo>
                    <a:pt x="16453" y="39028"/>
                    <a:pt x="16605" y="38967"/>
                    <a:pt x="16605" y="39089"/>
                  </a:cubicBezTo>
                  <a:cubicBezTo>
                    <a:pt x="16605" y="39241"/>
                    <a:pt x="16635" y="39362"/>
                    <a:pt x="16696" y="39514"/>
                  </a:cubicBezTo>
                  <a:cubicBezTo>
                    <a:pt x="16696" y="39666"/>
                    <a:pt x="16726" y="39940"/>
                    <a:pt x="16757" y="39970"/>
                  </a:cubicBezTo>
                  <a:cubicBezTo>
                    <a:pt x="16787" y="40001"/>
                    <a:pt x="17030" y="40274"/>
                    <a:pt x="16969" y="40396"/>
                  </a:cubicBezTo>
                  <a:cubicBezTo>
                    <a:pt x="16939" y="40487"/>
                    <a:pt x="17091" y="40578"/>
                    <a:pt x="17152" y="40578"/>
                  </a:cubicBezTo>
                  <a:cubicBezTo>
                    <a:pt x="17182" y="40578"/>
                    <a:pt x="17334" y="40791"/>
                    <a:pt x="17486" y="41034"/>
                  </a:cubicBezTo>
                  <a:cubicBezTo>
                    <a:pt x="18854" y="41855"/>
                    <a:pt x="20222" y="42615"/>
                    <a:pt x="21620" y="43344"/>
                  </a:cubicBezTo>
                  <a:cubicBezTo>
                    <a:pt x="21620" y="43283"/>
                    <a:pt x="21590" y="43162"/>
                    <a:pt x="21590" y="43162"/>
                  </a:cubicBezTo>
                  <a:cubicBezTo>
                    <a:pt x="21498" y="43131"/>
                    <a:pt x="21438" y="43010"/>
                    <a:pt x="21438" y="43010"/>
                  </a:cubicBezTo>
                  <a:cubicBezTo>
                    <a:pt x="21458" y="43000"/>
                    <a:pt x="21485" y="42996"/>
                    <a:pt x="21516" y="42996"/>
                  </a:cubicBezTo>
                  <a:cubicBezTo>
                    <a:pt x="21579" y="42996"/>
                    <a:pt x="21660" y="43010"/>
                    <a:pt x="21742" y="43010"/>
                  </a:cubicBezTo>
                  <a:cubicBezTo>
                    <a:pt x="21802" y="43010"/>
                    <a:pt x="22015" y="42979"/>
                    <a:pt x="22045" y="42979"/>
                  </a:cubicBezTo>
                  <a:cubicBezTo>
                    <a:pt x="22076" y="42979"/>
                    <a:pt x="22167" y="42888"/>
                    <a:pt x="22228" y="42888"/>
                  </a:cubicBezTo>
                  <a:cubicBezTo>
                    <a:pt x="22319" y="42888"/>
                    <a:pt x="22501" y="42827"/>
                    <a:pt x="22501" y="42827"/>
                  </a:cubicBezTo>
                  <a:lnTo>
                    <a:pt x="22653" y="42736"/>
                  </a:lnTo>
                  <a:lnTo>
                    <a:pt x="22653" y="42554"/>
                  </a:lnTo>
                  <a:lnTo>
                    <a:pt x="22714" y="42463"/>
                  </a:lnTo>
                  <a:lnTo>
                    <a:pt x="22714" y="42311"/>
                  </a:lnTo>
                  <a:lnTo>
                    <a:pt x="22684" y="42250"/>
                  </a:lnTo>
                  <a:lnTo>
                    <a:pt x="22653" y="42128"/>
                  </a:lnTo>
                  <a:lnTo>
                    <a:pt x="22501" y="42128"/>
                  </a:lnTo>
                  <a:lnTo>
                    <a:pt x="22410" y="42098"/>
                  </a:lnTo>
                  <a:lnTo>
                    <a:pt x="22410" y="41946"/>
                  </a:lnTo>
                  <a:cubicBezTo>
                    <a:pt x="22410" y="41946"/>
                    <a:pt x="22380" y="41794"/>
                    <a:pt x="22349" y="41794"/>
                  </a:cubicBezTo>
                  <a:cubicBezTo>
                    <a:pt x="22319" y="41794"/>
                    <a:pt x="22197" y="41764"/>
                    <a:pt x="22197" y="41764"/>
                  </a:cubicBezTo>
                  <a:cubicBezTo>
                    <a:pt x="22197" y="41764"/>
                    <a:pt x="22076" y="41672"/>
                    <a:pt x="22045" y="41672"/>
                  </a:cubicBezTo>
                  <a:cubicBezTo>
                    <a:pt x="22015" y="41672"/>
                    <a:pt x="21924" y="41642"/>
                    <a:pt x="21924" y="41642"/>
                  </a:cubicBezTo>
                  <a:lnTo>
                    <a:pt x="21863" y="41551"/>
                  </a:lnTo>
                  <a:lnTo>
                    <a:pt x="21772" y="41399"/>
                  </a:lnTo>
                  <a:lnTo>
                    <a:pt x="21772" y="41399"/>
                  </a:lnTo>
                  <a:cubicBezTo>
                    <a:pt x="21772" y="41399"/>
                    <a:pt x="21924" y="41551"/>
                    <a:pt x="22015" y="41551"/>
                  </a:cubicBezTo>
                  <a:cubicBezTo>
                    <a:pt x="22076" y="41551"/>
                    <a:pt x="22197" y="41551"/>
                    <a:pt x="22228" y="41612"/>
                  </a:cubicBezTo>
                  <a:cubicBezTo>
                    <a:pt x="22243" y="41627"/>
                    <a:pt x="22281" y="41627"/>
                    <a:pt x="22315" y="41627"/>
                  </a:cubicBezTo>
                  <a:cubicBezTo>
                    <a:pt x="22349" y="41627"/>
                    <a:pt x="22380" y="41627"/>
                    <a:pt x="22380" y="41642"/>
                  </a:cubicBezTo>
                  <a:cubicBezTo>
                    <a:pt x="22386" y="41648"/>
                    <a:pt x="22395" y="41651"/>
                    <a:pt x="22406" y="41651"/>
                  </a:cubicBezTo>
                  <a:cubicBezTo>
                    <a:pt x="22434" y="41651"/>
                    <a:pt x="22472" y="41633"/>
                    <a:pt x="22491" y="41633"/>
                  </a:cubicBezTo>
                  <a:cubicBezTo>
                    <a:pt x="22497" y="41633"/>
                    <a:pt x="22501" y="41636"/>
                    <a:pt x="22501" y="41642"/>
                  </a:cubicBezTo>
                  <a:cubicBezTo>
                    <a:pt x="22501" y="41672"/>
                    <a:pt x="22501" y="41672"/>
                    <a:pt x="22562" y="41703"/>
                  </a:cubicBezTo>
                  <a:cubicBezTo>
                    <a:pt x="22572" y="41723"/>
                    <a:pt x="22586" y="41730"/>
                    <a:pt x="22600" y="41730"/>
                  </a:cubicBezTo>
                  <a:cubicBezTo>
                    <a:pt x="22630" y="41730"/>
                    <a:pt x="22664" y="41703"/>
                    <a:pt x="22684" y="41703"/>
                  </a:cubicBezTo>
                  <a:cubicBezTo>
                    <a:pt x="22714" y="41672"/>
                    <a:pt x="22775" y="41672"/>
                    <a:pt x="22805" y="41672"/>
                  </a:cubicBezTo>
                  <a:cubicBezTo>
                    <a:pt x="22826" y="41672"/>
                    <a:pt x="22846" y="41659"/>
                    <a:pt x="22857" y="41659"/>
                  </a:cubicBezTo>
                  <a:cubicBezTo>
                    <a:pt x="22863" y="41659"/>
                    <a:pt x="22866" y="41662"/>
                    <a:pt x="22866" y="41672"/>
                  </a:cubicBezTo>
                  <a:lnTo>
                    <a:pt x="22897" y="41703"/>
                  </a:lnTo>
                  <a:cubicBezTo>
                    <a:pt x="22951" y="41758"/>
                    <a:pt x="22995" y="41768"/>
                    <a:pt x="23034" y="41768"/>
                  </a:cubicBezTo>
                  <a:cubicBezTo>
                    <a:pt x="23061" y="41768"/>
                    <a:pt x="23085" y="41764"/>
                    <a:pt x="23109" y="41764"/>
                  </a:cubicBezTo>
                  <a:cubicBezTo>
                    <a:pt x="23140" y="41764"/>
                    <a:pt x="23170" y="41672"/>
                    <a:pt x="23261" y="41642"/>
                  </a:cubicBezTo>
                  <a:cubicBezTo>
                    <a:pt x="23292" y="41612"/>
                    <a:pt x="23322" y="41368"/>
                    <a:pt x="23413" y="41368"/>
                  </a:cubicBezTo>
                  <a:cubicBezTo>
                    <a:pt x="23474" y="41368"/>
                    <a:pt x="23474" y="41338"/>
                    <a:pt x="23535" y="41308"/>
                  </a:cubicBezTo>
                  <a:cubicBezTo>
                    <a:pt x="23565" y="41247"/>
                    <a:pt x="23565" y="41186"/>
                    <a:pt x="23565" y="41156"/>
                  </a:cubicBezTo>
                  <a:cubicBezTo>
                    <a:pt x="23565" y="41095"/>
                    <a:pt x="23565" y="41034"/>
                    <a:pt x="23596" y="41034"/>
                  </a:cubicBezTo>
                  <a:cubicBezTo>
                    <a:pt x="23598" y="41037"/>
                    <a:pt x="23601" y="41038"/>
                    <a:pt x="23604" y="41038"/>
                  </a:cubicBezTo>
                  <a:cubicBezTo>
                    <a:pt x="23631" y="41038"/>
                    <a:pt x="23656" y="40913"/>
                    <a:pt x="23656" y="40913"/>
                  </a:cubicBezTo>
                  <a:lnTo>
                    <a:pt x="23626" y="40791"/>
                  </a:lnTo>
                  <a:lnTo>
                    <a:pt x="23596" y="40730"/>
                  </a:lnTo>
                  <a:cubicBezTo>
                    <a:pt x="23596" y="40730"/>
                    <a:pt x="23596" y="40609"/>
                    <a:pt x="23626" y="40609"/>
                  </a:cubicBezTo>
                  <a:cubicBezTo>
                    <a:pt x="23656" y="40578"/>
                    <a:pt x="23656" y="40548"/>
                    <a:pt x="23717" y="40487"/>
                  </a:cubicBezTo>
                  <a:cubicBezTo>
                    <a:pt x="23748" y="40457"/>
                    <a:pt x="23748" y="40396"/>
                    <a:pt x="23778" y="40396"/>
                  </a:cubicBezTo>
                  <a:cubicBezTo>
                    <a:pt x="23808" y="40396"/>
                    <a:pt x="23869" y="40335"/>
                    <a:pt x="23869" y="40305"/>
                  </a:cubicBezTo>
                  <a:lnTo>
                    <a:pt x="23869" y="40244"/>
                  </a:lnTo>
                  <a:lnTo>
                    <a:pt x="23930" y="40183"/>
                  </a:lnTo>
                  <a:cubicBezTo>
                    <a:pt x="23930" y="40183"/>
                    <a:pt x="23971" y="40170"/>
                    <a:pt x="23998" y="40170"/>
                  </a:cubicBezTo>
                  <a:cubicBezTo>
                    <a:pt x="24011" y="40170"/>
                    <a:pt x="24021" y="40173"/>
                    <a:pt x="24021" y="40183"/>
                  </a:cubicBezTo>
                  <a:lnTo>
                    <a:pt x="24021" y="40335"/>
                  </a:lnTo>
                  <a:lnTo>
                    <a:pt x="23900" y="40457"/>
                  </a:lnTo>
                  <a:cubicBezTo>
                    <a:pt x="23900" y="40457"/>
                    <a:pt x="23839" y="40487"/>
                    <a:pt x="23778" y="40548"/>
                  </a:cubicBezTo>
                  <a:lnTo>
                    <a:pt x="23717" y="40609"/>
                  </a:lnTo>
                  <a:cubicBezTo>
                    <a:pt x="23687" y="40730"/>
                    <a:pt x="23626" y="40700"/>
                    <a:pt x="23687" y="40730"/>
                  </a:cubicBezTo>
                  <a:cubicBezTo>
                    <a:pt x="23702" y="40745"/>
                    <a:pt x="23725" y="40753"/>
                    <a:pt x="23744" y="40753"/>
                  </a:cubicBezTo>
                  <a:cubicBezTo>
                    <a:pt x="23763" y="40753"/>
                    <a:pt x="23778" y="40745"/>
                    <a:pt x="23778" y="40730"/>
                  </a:cubicBezTo>
                  <a:cubicBezTo>
                    <a:pt x="23778" y="40700"/>
                    <a:pt x="23778" y="40609"/>
                    <a:pt x="23839" y="40609"/>
                  </a:cubicBezTo>
                  <a:cubicBezTo>
                    <a:pt x="23869" y="40609"/>
                    <a:pt x="23900" y="40578"/>
                    <a:pt x="23930" y="40548"/>
                  </a:cubicBezTo>
                  <a:lnTo>
                    <a:pt x="24052" y="40426"/>
                  </a:lnTo>
                  <a:lnTo>
                    <a:pt x="24143" y="40335"/>
                  </a:lnTo>
                  <a:cubicBezTo>
                    <a:pt x="24173" y="40305"/>
                    <a:pt x="24204" y="40305"/>
                    <a:pt x="24204" y="40274"/>
                  </a:cubicBezTo>
                  <a:cubicBezTo>
                    <a:pt x="24204" y="40244"/>
                    <a:pt x="24173" y="40153"/>
                    <a:pt x="24173" y="40153"/>
                  </a:cubicBezTo>
                  <a:lnTo>
                    <a:pt x="24173" y="40092"/>
                  </a:lnTo>
                  <a:cubicBezTo>
                    <a:pt x="24173" y="40031"/>
                    <a:pt x="24204" y="40001"/>
                    <a:pt x="24204" y="39970"/>
                  </a:cubicBezTo>
                  <a:cubicBezTo>
                    <a:pt x="24234" y="39970"/>
                    <a:pt x="24234" y="39940"/>
                    <a:pt x="24295" y="39879"/>
                  </a:cubicBezTo>
                  <a:lnTo>
                    <a:pt x="24356" y="39818"/>
                  </a:lnTo>
                  <a:cubicBezTo>
                    <a:pt x="24386" y="39788"/>
                    <a:pt x="24447" y="39788"/>
                    <a:pt x="24447" y="39727"/>
                  </a:cubicBezTo>
                  <a:cubicBezTo>
                    <a:pt x="24447" y="39697"/>
                    <a:pt x="24447" y="39666"/>
                    <a:pt x="24477" y="39666"/>
                  </a:cubicBezTo>
                  <a:cubicBezTo>
                    <a:pt x="24508" y="39666"/>
                    <a:pt x="24538" y="39606"/>
                    <a:pt x="24599" y="39575"/>
                  </a:cubicBezTo>
                  <a:cubicBezTo>
                    <a:pt x="24599" y="39545"/>
                    <a:pt x="24629" y="39423"/>
                    <a:pt x="24629" y="39423"/>
                  </a:cubicBezTo>
                  <a:lnTo>
                    <a:pt x="24599" y="39362"/>
                  </a:lnTo>
                  <a:cubicBezTo>
                    <a:pt x="24599" y="39302"/>
                    <a:pt x="24538" y="39241"/>
                    <a:pt x="24599" y="39210"/>
                  </a:cubicBezTo>
                  <a:cubicBezTo>
                    <a:pt x="24629" y="39150"/>
                    <a:pt x="24599" y="39089"/>
                    <a:pt x="24599" y="39089"/>
                  </a:cubicBezTo>
                  <a:cubicBezTo>
                    <a:pt x="24599" y="39089"/>
                    <a:pt x="24599" y="38998"/>
                    <a:pt x="24538" y="38998"/>
                  </a:cubicBezTo>
                  <a:cubicBezTo>
                    <a:pt x="24508" y="38967"/>
                    <a:pt x="24508" y="38937"/>
                    <a:pt x="24477" y="38906"/>
                  </a:cubicBezTo>
                  <a:cubicBezTo>
                    <a:pt x="24447" y="38846"/>
                    <a:pt x="24447" y="38815"/>
                    <a:pt x="24447" y="38815"/>
                  </a:cubicBezTo>
                  <a:cubicBezTo>
                    <a:pt x="24447" y="38815"/>
                    <a:pt x="24447" y="38785"/>
                    <a:pt x="24477" y="38754"/>
                  </a:cubicBezTo>
                  <a:cubicBezTo>
                    <a:pt x="24477" y="38694"/>
                    <a:pt x="24508" y="38694"/>
                    <a:pt x="24508" y="38663"/>
                  </a:cubicBezTo>
                  <a:cubicBezTo>
                    <a:pt x="24508" y="38633"/>
                    <a:pt x="24477" y="38602"/>
                    <a:pt x="24477" y="38542"/>
                  </a:cubicBezTo>
                  <a:lnTo>
                    <a:pt x="24538" y="38481"/>
                  </a:lnTo>
                  <a:cubicBezTo>
                    <a:pt x="24538" y="38481"/>
                    <a:pt x="24629" y="38450"/>
                    <a:pt x="24751" y="38359"/>
                  </a:cubicBezTo>
                  <a:cubicBezTo>
                    <a:pt x="24842" y="38329"/>
                    <a:pt x="24842" y="38298"/>
                    <a:pt x="24903" y="38238"/>
                  </a:cubicBezTo>
                  <a:cubicBezTo>
                    <a:pt x="24933" y="38207"/>
                    <a:pt x="24994" y="38177"/>
                    <a:pt x="25085" y="38177"/>
                  </a:cubicBezTo>
                  <a:cubicBezTo>
                    <a:pt x="25115" y="38177"/>
                    <a:pt x="25146" y="38086"/>
                    <a:pt x="25207" y="38055"/>
                  </a:cubicBezTo>
                  <a:cubicBezTo>
                    <a:pt x="25237" y="38025"/>
                    <a:pt x="25298" y="37995"/>
                    <a:pt x="25359" y="37995"/>
                  </a:cubicBezTo>
                  <a:cubicBezTo>
                    <a:pt x="25419" y="37995"/>
                    <a:pt x="25541" y="37903"/>
                    <a:pt x="25602" y="37903"/>
                  </a:cubicBezTo>
                  <a:cubicBezTo>
                    <a:pt x="25693" y="37903"/>
                    <a:pt x="25754" y="37903"/>
                    <a:pt x="25815" y="37873"/>
                  </a:cubicBezTo>
                  <a:cubicBezTo>
                    <a:pt x="25845" y="37873"/>
                    <a:pt x="25906" y="37782"/>
                    <a:pt x="25906" y="37751"/>
                  </a:cubicBezTo>
                  <a:cubicBezTo>
                    <a:pt x="25967" y="37721"/>
                    <a:pt x="25997" y="37630"/>
                    <a:pt x="25997" y="37630"/>
                  </a:cubicBezTo>
                  <a:cubicBezTo>
                    <a:pt x="26017" y="37630"/>
                    <a:pt x="26024" y="37616"/>
                    <a:pt x="26053" y="37616"/>
                  </a:cubicBezTo>
                  <a:cubicBezTo>
                    <a:pt x="26068" y="37616"/>
                    <a:pt x="26088" y="37620"/>
                    <a:pt x="26119" y="37630"/>
                  </a:cubicBezTo>
                  <a:cubicBezTo>
                    <a:pt x="26134" y="37646"/>
                    <a:pt x="26159" y="37651"/>
                    <a:pt x="26187" y="37651"/>
                  </a:cubicBezTo>
                  <a:cubicBezTo>
                    <a:pt x="26250" y="37651"/>
                    <a:pt x="26334" y="37623"/>
                    <a:pt x="26388" y="37623"/>
                  </a:cubicBezTo>
                  <a:cubicBezTo>
                    <a:pt x="26401" y="37623"/>
                    <a:pt x="26413" y="37625"/>
                    <a:pt x="26422" y="37630"/>
                  </a:cubicBezTo>
                  <a:cubicBezTo>
                    <a:pt x="26443" y="37630"/>
                    <a:pt x="26531" y="37616"/>
                    <a:pt x="26596" y="37616"/>
                  </a:cubicBezTo>
                  <a:cubicBezTo>
                    <a:pt x="26628" y="37616"/>
                    <a:pt x="26655" y="37620"/>
                    <a:pt x="26666" y="37630"/>
                  </a:cubicBezTo>
                  <a:cubicBezTo>
                    <a:pt x="26726" y="37630"/>
                    <a:pt x="26814" y="37657"/>
                    <a:pt x="26875" y="37657"/>
                  </a:cubicBezTo>
                  <a:cubicBezTo>
                    <a:pt x="26905" y="37657"/>
                    <a:pt x="26929" y="37650"/>
                    <a:pt x="26939" y="37630"/>
                  </a:cubicBezTo>
                  <a:cubicBezTo>
                    <a:pt x="27030" y="37599"/>
                    <a:pt x="27030" y="37569"/>
                    <a:pt x="27061" y="37539"/>
                  </a:cubicBezTo>
                  <a:cubicBezTo>
                    <a:pt x="27091" y="37478"/>
                    <a:pt x="27213" y="37447"/>
                    <a:pt x="27243" y="37447"/>
                  </a:cubicBezTo>
                  <a:cubicBezTo>
                    <a:pt x="27334" y="37447"/>
                    <a:pt x="27395" y="37447"/>
                    <a:pt x="27395" y="37387"/>
                  </a:cubicBezTo>
                  <a:cubicBezTo>
                    <a:pt x="27426" y="37326"/>
                    <a:pt x="27426" y="37265"/>
                    <a:pt x="27426" y="37235"/>
                  </a:cubicBezTo>
                  <a:lnTo>
                    <a:pt x="27426" y="37083"/>
                  </a:lnTo>
                  <a:lnTo>
                    <a:pt x="27517" y="36961"/>
                  </a:lnTo>
                  <a:cubicBezTo>
                    <a:pt x="27517" y="36961"/>
                    <a:pt x="27638" y="36870"/>
                    <a:pt x="27669" y="36840"/>
                  </a:cubicBezTo>
                  <a:cubicBezTo>
                    <a:pt x="27699" y="36809"/>
                    <a:pt x="27729" y="36748"/>
                    <a:pt x="27729" y="36748"/>
                  </a:cubicBezTo>
                  <a:lnTo>
                    <a:pt x="27790" y="36627"/>
                  </a:lnTo>
                  <a:cubicBezTo>
                    <a:pt x="27790" y="36596"/>
                    <a:pt x="27790" y="36505"/>
                    <a:pt x="27851" y="36505"/>
                  </a:cubicBezTo>
                  <a:cubicBezTo>
                    <a:pt x="27942" y="36505"/>
                    <a:pt x="28003" y="36505"/>
                    <a:pt x="28003" y="36475"/>
                  </a:cubicBezTo>
                  <a:cubicBezTo>
                    <a:pt x="28033" y="36444"/>
                    <a:pt x="28003" y="36353"/>
                    <a:pt x="28003" y="36353"/>
                  </a:cubicBezTo>
                  <a:cubicBezTo>
                    <a:pt x="28003" y="36353"/>
                    <a:pt x="27942" y="36292"/>
                    <a:pt x="27942" y="36201"/>
                  </a:cubicBezTo>
                  <a:lnTo>
                    <a:pt x="27942" y="36049"/>
                  </a:lnTo>
                  <a:cubicBezTo>
                    <a:pt x="27942" y="36019"/>
                    <a:pt x="27942" y="35988"/>
                    <a:pt x="27973" y="35988"/>
                  </a:cubicBezTo>
                  <a:cubicBezTo>
                    <a:pt x="28003" y="35988"/>
                    <a:pt x="28033" y="35988"/>
                    <a:pt x="28094" y="35897"/>
                  </a:cubicBezTo>
                  <a:cubicBezTo>
                    <a:pt x="28125" y="35836"/>
                    <a:pt x="28094" y="35593"/>
                    <a:pt x="28125" y="35563"/>
                  </a:cubicBezTo>
                  <a:cubicBezTo>
                    <a:pt x="28155" y="35532"/>
                    <a:pt x="28277" y="35289"/>
                    <a:pt x="28277" y="35259"/>
                  </a:cubicBezTo>
                  <a:cubicBezTo>
                    <a:pt x="28246" y="35229"/>
                    <a:pt x="28246" y="35107"/>
                    <a:pt x="28185" y="35016"/>
                  </a:cubicBezTo>
                  <a:cubicBezTo>
                    <a:pt x="28155" y="34985"/>
                    <a:pt x="28155" y="34803"/>
                    <a:pt x="28155" y="34803"/>
                  </a:cubicBezTo>
                  <a:cubicBezTo>
                    <a:pt x="28185" y="34803"/>
                    <a:pt x="28246" y="34712"/>
                    <a:pt x="28185" y="34681"/>
                  </a:cubicBezTo>
                  <a:cubicBezTo>
                    <a:pt x="28155" y="34651"/>
                    <a:pt x="28125" y="34529"/>
                    <a:pt x="28125" y="34529"/>
                  </a:cubicBezTo>
                  <a:cubicBezTo>
                    <a:pt x="28155" y="34499"/>
                    <a:pt x="28185" y="34408"/>
                    <a:pt x="28185" y="34408"/>
                  </a:cubicBezTo>
                  <a:cubicBezTo>
                    <a:pt x="28246" y="34408"/>
                    <a:pt x="28125" y="34317"/>
                    <a:pt x="28125" y="34317"/>
                  </a:cubicBezTo>
                  <a:lnTo>
                    <a:pt x="28155" y="34225"/>
                  </a:lnTo>
                  <a:cubicBezTo>
                    <a:pt x="28155" y="34225"/>
                    <a:pt x="28185" y="34104"/>
                    <a:pt x="28185" y="34074"/>
                  </a:cubicBezTo>
                  <a:cubicBezTo>
                    <a:pt x="28185" y="34046"/>
                    <a:pt x="28137" y="33947"/>
                    <a:pt x="28170" y="33947"/>
                  </a:cubicBezTo>
                  <a:cubicBezTo>
                    <a:pt x="28174" y="33947"/>
                    <a:pt x="28179" y="33949"/>
                    <a:pt x="28185" y="33952"/>
                  </a:cubicBezTo>
                  <a:cubicBezTo>
                    <a:pt x="28277" y="34013"/>
                    <a:pt x="28337" y="34013"/>
                    <a:pt x="28337" y="34074"/>
                  </a:cubicBezTo>
                  <a:cubicBezTo>
                    <a:pt x="28337" y="34124"/>
                    <a:pt x="28383" y="34146"/>
                    <a:pt x="28425" y="34146"/>
                  </a:cubicBezTo>
                  <a:cubicBezTo>
                    <a:pt x="28459" y="34146"/>
                    <a:pt x="28489" y="34131"/>
                    <a:pt x="28489" y="34104"/>
                  </a:cubicBezTo>
                  <a:cubicBezTo>
                    <a:pt x="28489" y="34074"/>
                    <a:pt x="28550" y="34013"/>
                    <a:pt x="28581" y="33952"/>
                  </a:cubicBezTo>
                  <a:cubicBezTo>
                    <a:pt x="28611" y="33922"/>
                    <a:pt x="28702" y="33922"/>
                    <a:pt x="28733" y="33891"/>
                  </a:cubicBezTo>
                  <a:cubicBezTo>
                    <a:pt x="28763" y="33861"/>
                    <a:pt x="28885" y="33739"/>
                    <a:pt x="28885" y="33709"/>
                  </a:cubicBezTo>
                  <a:lnTo>
                    <a:pt x="28885" y="33557"/>
                  </a:lnTo>
                  <a:cubicBezTo>
                    <a:pt x="28885" y="33496"/>
                    <a:pt x="29006" y="33435"/>
                    <a:pt x="29006" y="33435"/>
                  </a:cubicBezTo>
                  <a:lnTo>
                    <a:pt x="29158" y="33344"/>
                  </a:lnTo>
                  <a:cubicBezTo>
                    <a:pt x="29219" y="33314"/>
                    <a:pt x="29492" y="33010"/>
                    <a:pt x="29553" y="33010"/>
                  </a:cubicBezTo>
                  <a:cubicBezTo>
                    <a:pt x="29644" y="33010"/>
                    <a:pt x="29675" y="32888"/>
                    <a:pt x="29766" y="32827"/>
                  </a:cubicBezTo>
                  <a:cubicBezTo>
                    <a:pt x="29827" y="32736"/>
                    <a:pt x="29857" y="32645"/>
                    <a:pt x="29918" y="32584"/>
                  </a:cubicBezTo>
                  <a:cubicBezTo>
                    <a:pt x="29948" y="32554"/>
                    <a:pt x="30009" y="32493"/>
                    <a:pt x="30009" y="32432"/>
                  </a:cubicBezTo>
                  <a:cubicBezTo>
                    <a:pt x="30009" y="32371"/>
                    <a:pt x="30100" y="32280"/>
                    <a:pt x="30070" y="32250"/>
                  </a:cubicBezTo>
                  <a:cubicBezTo>
                    <a:pt x="30222" y="32098"/>
                    <a:pt x="30283" y="31915"/>
                    <a:pt x="30283" y="31824"/>
                  </a:cubicBezTo>
                  <a:cubicBezTo>
                    <a:pt x="30252" y="31794"/>
                    <a:pt x="30222" y="31733"/>
                    <a:pt x="30161" y="31642"/>
                  </a:cubicBezTo>
                  <a:cubicBezTo>
                    <a:pt x="30131" y="31581"/>
                    <a:pt x="30070" y="31459"/>
                    <a:pt x="30070" y="31429"/>
                  </a:cubicBezTo>
                  <a:lnTo>
                    <a:pt x="30070" y="31277"/>
                  </a:lnTo>
                  <a:cubicBezTo>
                    <a:pt x="30070" y="31186"/>
                    <a:pt x="30100" y="31156"/>
                    <a:pt x="30100" y="31125"/>
                  </a:cubicBezTo>
                  <a:cubicBezTo>
                    <a:pt x="30070" y="31064"/>
                    <a:pt x="30131" y="31064"/>
                    <a:pt x="30070" y="31034"/>
                  </a:cubicBezTo>
                  <a:cubicBezTo>
                    <a:pt x="30009" y="31034"/>
                    <a:pt x="29975" y="31020"/>
                    <a:pt x="29933" y="31020"/>
                  </a:cubicBezTo>
                  <a:cubicBezTo>
                    <a:pt x="29911" y="31020"/>
                    <a:pt x="29888" y="31024"/>
                    <a:pt x="29857" y="31034"/>
                  </a:cubicBezTo>
                  <a:cubicBezTo>
                    <a:pt x="29817" y="31034"/>
                    <a:pt x="29749" y="31047"/>
                    <a:pt x="29700" y="31047"/>
                  </a:cubicBezTo>
                  <a:cubicBezTo>
                    <a:pt x="29675" y="31047"/>
                    <a:pt x="29655" y="31044"/>
                    <a:pt x="29644" y="31034"/>
                  </a:cubicBezTo>
                  <a:lnTo>
                    <a:pt x="29401" y="31034"/>
                  </a:lnTo>
                  <a:cubicBezTo>
                    <a:pt x="29371" y="31034"/>
                    <a:pt x="29310" y="31034"/>
                    <a:pt x="29310" y="31004"/>
                  </a:cubicBezTo>
                  <a:cubicBezTo>
                    <a:pt x="29249" y="30973"/>
                    <a:pt x="29188" y="30912"/>
                    <a:pt x="29158" y="30882"/>
                  </a:cubicBezTo>
                  <a:cubicBezTo>
                    <a:pt x="29097" y="30882"/>
                    <a:pt x="28641" y="30548"/>
                    <a:pt x="28611" y="30548"/>
                  </a:cubicBezTo>
                  <a:cubicBezTo>
                    <a:pt x="28581" y="30548"/>
                    <a:pt x="28337" y="30426"/>
                    <a:pt x="28307" y="30396"/>
                  </a:cubicBezTo>
                  <a:cubicBezTo>
                    <a:pt x="28277" y="30304"/>
                    <a:pt x="28246" y="30304"/>
                    <a:pt x="28246" y="30274"/>
                  </a:cubicBezTo>
                  <a:cubicBezTo>
                    <a:pt x="28246" y="30244"/>
                    <a:pt x="28155" y="30244"/>
                    <a:pt x="28125" y="30213"/>
                  </a:cubicBezTo>
                  <a:cubicBezTo>
                    <a:pt x="28094" y="30152"/>
                    <a:pt x="28033" y="30122"/>
                    <a:pt x="28003" y="30122"/>
                  </a:cubicBezTo>
                  <a:cubicBezTo>
                    <a:pt x="27973" y="30122"/>
                    <a:pt x="27973" y="30092"/>
                    <a:pt x="27881" y="30092"/>
                  </a:cubicBezTo>
                  <a:cubicBezTo>
                    <a:pt x="27841" y="30092"/>
                    <a:pt x="27773" y="30105"/>
                    <a:pt x="27724" y="30105"/>
                  </a:cubicBezTo>
                  <a:cubicBezTo>
                    <a:pt x="27699" y="30105"/>
                    <a:pt x="27679" y="30102"/>
                    <a:pt x="27669" y="30092"/>
                  </a:cubicBezTo>
                  <a:lnTo>
                    <a:pt x="27274" y="30092"/>
                  </a:lnTo>
                  <a:cubicBezTo>
                    <a:pt x="27274" y="30092"/>
                    <a:pt x="27182" y="30092"/>
                    <a:pt x="27122" y="30122"/>
                  </a:cubicBezTo>
                  <a:cubicBezTo>
                    <a:pt x="27101" y="30143"/>
                    <a:pt x="27137" y="30178"/>
                    <a:pt x="27132" y="30178"/>
                  </a:cubicBezTo>
                  <a:cubicBezTo>
                    <a:pt x="27130" y="30178"/>
                    <a:pt x="27119" y="30171"/>
                    <a:pt x="27091" y="30152"/>
                  </a:cubicBezTo>
                  <a:cubicBezTo>
                    <a:pt x="27030" y="30122"/>
                    <a:pt x="26970" y="30092"/>
                    <a:pt x="26939" y="30092"/>
                  </a:cubicBezTo>
                  <a:cubicBezTo>
                    <a:pt x="26909" y="30061"/>
                    <a:pt x="26787" y="30061"/>
                    <a:pt x="26726" y="30061"/>
                  </a:cubicBezTo>
                  <a:cubicBezTo>
                    <a:pt x="26666" y="30061"/>
                    <a:pt x="26605" y="30000"/>
                    <a:pt x="26574" y="30000"/>
                  </a:cubicBezTo>
                  <a:cubicBezTo>
                    <a:pt x="26514" y="30000"/>
                    <a:pt x="26483" y="30000"/>
                    <a:pt x="26453" y="29970"/>
                  </a:cubicBezTo>
                  <a:cubicBezTo>
                    <a:pt x="26422" y="29940"/>
                    <a:pt x="26179" y="29940"/>
                    <a:pt x="26179" y="29940"/>
                  </a:cubicBezTo>
                  <a:cubicBezTo>
                    <a:pt x="26179" y="29940"/>
                    <a:pt x="26149" y="29970"/>
                    <a:pt x="26119" y="29970"/>
                  </a:cubicBezTo>
                  <a:cubicBezTo>
                    <a:pt x="26064" y="29970"/>
                    <a:pt x="25938" y="30066"/>
                    <a:pt x="25890" y="30066"/>
                  </a:cubicBezTo>
                  <a:cubicBezTo>
                    <a:pt x="25884" y="30066"/>
                    <a:pt x="25879" y="30065"/>
                    <a:pt x="25875" y="30061"/>
                  </a:cubicBezTo>
                  <a:cubicBezTo>
                    <a:pt x="25851" y="30061"/>
                    <a:pt x="25827" y="30100"/>
                    <a:pt x="25787" y="30100"/>
                  </a:cubicBezTo>
                  <a:cubicBezTo>
                    <a:pt x="25777" y="30100"/>
                    <a:pt x="25766" y="30098"/>
                    <a:pt x="25754" y="30092"/>
                  </a:cubicBezTo>
                  <a:cubicBezTo>
                    <a:pt x="25723" y="30061"/>
                    <a:pt x="25754" y="29970"/>
                    <a:pt x="25723" y="29970"/>
                  </a:cubicBezTo>
                  <a:cubicBezTo>
                    <a:pt x="25693" y="29970"/>
                    <a:pt x="25663" y="30000"/>
                    <a:pt x="25663" y="30061"/>
                  </a:cubicBezTo>
                  <a:cubicBezTo>
                    <a:pt x="25663" y="30092"/>
                    <a:pt x="25693" y="30152"/>
                    <a:pt x="25663" y="30152"/>
                  </a:cubicBezTo>
                  <a:cubicBezTo>
                    <a:pt x="25602" y="30152"/>
                    <a:pt x="25541" y="30122"/>
                    <a:pt x="25541" y="30122"/>
                  </a:cubicBezTo>
                  <a:cubicBezTo>
                    <a:pt x="25541" y="30122"/>
                    <a:pt x="25511" y="30061"/>
                    <a:pt x="25541" y="30000"/>
                  </a:cubicBezTo>
                  <a:lnTo>
                    <a:pt x="25663" y="29909"/>
                  </a:lnTo>
                  <a:cubicBezTo>
                    <a:pt x="25663" y="29849"/>
                    <a:pt x="25602" y="29788"/>
                    <a:pt x="25602" y="29757"/>
                  </a:cubicBezTo>
                  <a:cubicBezTo>
                    <a:pt x="25602" y="29697"/>
                    <a:pt x="25511" y="29545"/>
                    <a:pt x="25450" y="29545"/>
                  </a:cubicBezTo>
                  <a:lnTo>
                    <a:pt x="25146" y="29545"/>
                  </a:lnTo>
                  <a:cubicBezTo>
                    <a:pt x="25085" y="29545"/>
                    <a:pt x="24933" y="29514"/>
                    <a:pt x="24933" y="29484"/>
                  </a:cubicBezTo>
                  <a:cubicBezTo>
                    <a:pt x="24933" y="29469"/>
                    <a:pt x="24872" y="29469"/>
                    <a:pt x="24811" y="29469"/>
                  </a:cubicBezTo>
                  <a:cubicBezTo>
                    <a:pt x="24751" y="29469"/>
                    <a:pt x="24690" y="29469"/>
                    <a:pt x="24690" y="29453"/>
                  </a:cubicBezTo>
                  <a:cubicBezTo>
                    <a:pt x="24660" y="29393"/>
                    <a:pt x="24599" y="29362"/>
                    <a:pt x="24538" y="29362"/>
                  </a:cubicBezTo>
                  <a:lnTo>
                    <a:pt x="24386" y="29362"/>
                  </a:lnTo>
                  <a:cubicBezTo>
                    <a:pt x="24356" y="29332"/>
                    <a:pt x="24295" y="29301"/>
                    <a:pt x="24295" y="29301"/>
                  </a:cubicBezTo>
                  <a:lnTo>
                    <a:pt x="24173" y="29241"/>
                  </a:lnTo>
                  <a:cubicBezTo>
                    <a:pt x="24173" y="29241"/>
                    <a:pt x="24021" y="29241"/>
                    <a:pt x="23991" y="29210"/>
                  </a:cubicBezTo>
                  <a:lnTo>
                    <a:pt x="23839" y="29210"/>
                  </a:lnTo>
                  <a:lnTo>
                    <a:pt x="23717" y="29332"/>
                  </a:lnTo>
                  <a:cubicBezTo>
                    <a:pt x="23717" y="29332"/>
                    <a:pt x="23717" y="29423"/>
                    <a:pt x="23687" y="29423"/>
                  </a:cubicBezTo>
                  <a:cubicBezTo>
                    <a:pt x="23626" y="29423"/>
                    <a:pt x="23596" y="29514"/>
                    <a:pt x="23596" y="29545"/>
                  </a:cubicBezTo>
                  <a:cubicBezTo>
                    <a:pt x="23596" y="29575"/>
                    <a:pt x="23626" y="29636"/>
                    <a:pt x="23596" y="29636"/>
                  </a:cubicBezTo>
                  <a:cubicBezTo>
                    <a:pt x="23570" y="29636"/>
                    <a:pt x="23499" y="29569"/>
                    <a:pt x="23460" y="29569"/>
                  </a:cubicBezTo>
                  <a:cubicBezTo>
                    <a:pt x="23454" y="29569"/>
                    <a:pt x="23448" y="29571"/>
                    <a:pt x="23444" y="29575"/>
                  </a:cubicBezTo>
                  <a:cubicBezTo>
                    <a:pt x="23413" y="29575"/>
                    <a:pt x="23383" y="29697"/>
                    <a:pt x="23383" y="29697"/>
                  </a:cubicBezTo>
                  <a:lnTo>
                    <a:pt x="23292" y="29727"/>
                  </a:lnTo>
                  <a:lnTo>
                    <a:pt x="23170" y="29818"/>
                  </a:lnTo>
                  <a:cubicBezTo>
                    <a:pt x="23170" y="29818"/>
                    <a:pt x="23109" y="29727"/>
                    <a:pt x="23140" y="29727"/>
                  </a:cubicBezTo>
                  <a:cubicBezTo>
                    <a:pt x="23170" y="29727"/>
                    <a:pt x="23170" y="29666"/>
                    <a:pt x="23170" y="29666"/>
                  </a:cubicBezTo>
                  <a:cubicBezTo>
                    <a:pt x="23150" y="29666"/>
                    <a:pt x="23116" y="29680"/>
                    <a:pt x="23096" y="29680"/>
                  </a:cubicBezTo>
                  <a:cubicBezTo>
                    <a:pt x="23086" y="29680"/>
                    <a:pt x="23079" y="29676"/>
                    <a:pt x="23079" y="29666"/>
                  </a:cubicBezTo>
                  <a:cubicBezTo>
                    <a:pt x="23018" y="29636"/>
                    <a:pt x="23079" y="29575"/>
                    <a:pt x="23109" y="29575"/>
                  </a:cubicBezTo>
                  <a:lnTo>
                    <a:pt x="23322" y="29575"/>
                  </a:lnTo>
                  <a:cubicBezTo>
                    <a:pt x="23383" y="29545"/>
                    <a:pt x="23413" y="29514"/>
                    <a:pt x="23444" y="29514"/>
                  </a:cubicBezTo>
                  <a:lnTo>
                    <a:pt x="23565" y="29393"/>
                  </a:lnTo>
                  <a:cubicBezTo>
                    <a:pt x="23565" y="29393"/>
                    <a:pt x="23596" y="29332"/>
                    <a:pt x="23596" y="29271"/>
                  </a:cubicBezTo>
                  <a:cubicBezTo>
                    <a:pt x="23596" y="29241"/>
                    <a:pt x="23565" y="29180"/>
                    <a:pt x="23565" y="29180"/>
                  </a:cubicBezTo>
                  <a:cubicBezTo>
                    <a:pt x="23565" y="29119"/>
                    <a:pt x="23596" y="29119"/>
                    <a:pt x="23596" y="29089"/>
                  </a:cubicBezTo>
                  <a:cubicBezTo>
                    <a:pt x="23596" y="29058"/>
                    <a:pt x="23474" y="29058"/>
                    <a:pt x="23444" y="29058"/>
                  </a:cubicBezTo>
                  <a:cubicBezTo>
                    <a:pt x="23413" y="29058"/>
                    <a:pt x="23292" y="29058"/>
                    <a:pt x="23261" y="29089"/>
                  </a:cubicBezTo>
                  <a:lnTo>
                    <a:pt x="23109" y="29089"/>
                  </a:lnTo>
                  <a:cubicBezTo>
                    <a:pt x="23109" y="29089"/>
                    <a:pt x="22988" y="29089"/>
                    <a:pt x="22988" y="29058"/>
                  </a:cubicBezTo>
                  <a:cubicBezTo>
                    <a:pt x="22988" y="29043"/>
                    <a:pt x="22973" y="29043"/>
                    <a:pt x="22950" y="29043"/>
                  </a:cubicBezTo>
                  <a:cubicBezTo>
                    <a:pt x="22927" y="29043"/>
                    <a:pt x="22897" y="29043"/>
                    <a:pt x="22866" y="29028"/>
                  </a:cubicBezTo>
                  <a:lnTo>
                    <a:pt x="22775" y="29028"/>
                  </a:lnTo>
                  <a:cubicBezTo>
                    <a:pt x="22714" y="29028"/>
                    <a:pt x="22775" y="29028"/>
                    <a:pt x="22714" y="29058"/>
                  </a:cubicBezTo>
                  <a:cubicBezTo>
                    <a:pt x="22653" y="29058"/>
                    <a:pt x="22653" y="29028"/>
                    <a:pt x="22623" y="29028"/>
                  </a:cubicBezTo>
                  <a:cubicBezTo>
                    <a:pt x="22532" y="29058"/>
                    <a:pt x="22501" y="29241"/>
                    <a:pt x="22501" y="29271"/>
                  </a:cubicBezTo>
                  <a:cubicBezTo>
                    <a:pt x="22501" y="29332"/>
                    <a:pt x="22532" y="29332"/>
                    <a:pt x="22501" y="29362"/>
                  </a:cubicBezTo>
                  <a:cubicBezTo>
                    <a:pt x="22471" y="29393"/>
                    <a:pt x="22501" y="29484"/>
                    <a:pt x="22501" y="29484"/>
                  </a:cubicBezTo>
                  <a:cubicBezTo>
                    <a:pt x="22501" y="29484"/>
                    <a:pt x="22380" y="29423"/>
                    <a:pt x="22349" y="29423"/>
                  </a:cubicBezTo>
                  <a:lnTo>
                    <a:pt x="22228" y="29423"/>
                  </a:lnTo>
                  <a:lnTo>
                    <a:pt x="22167" y="29484"/>
                  </a:lnTo>
                  <a:lnTo>
                    <a:pt x="22045" y="29545"/>
                  </a:lnTo>
                  <a:lnTo>
                    <a:pt x="21954" y="29575"/>
                  </a:lnTo>
                  <a:lnTo>
                    <a:pt x="21863" y="29666"/>
                  </a:lnTo>
                  <a:lnTo>
                    <a:pt x="21742" y="29666"/>
                  </a:lnTo>
                  <a:lnTo>
                    <a:pt x="21620" y="29545"/>
                  </a:lnTo>
                  <a:lnTo>
                    <a:pt x="21772" y="29545"/>
                  </a:lnTo>
                  <a:cubicBezTo>
                    <a:pt x="21802" y="29545"/>
                    <a:pt x="21924" y="29514"/>
                    <a:pt x="21924" y="29514"/>
                  </a:cubicBezTo>
                  <a:cubicBezTo>
                    <a:pt x="21924" y="29514"/>
                    <a:pt x="22015" y="29484"/>
                    <a:pt x="22015" y="29423"/>
                  </a:cubicBezTo>
                  <a:lnTo>
                    <a:pt x="22015" y="29362"/>
                  </a:lnTo>
                  <a:cubicBezTo>
                    <a:pt x="22015" y="29332"/>
                    <a:pt x="22045" y="29301"/>
                    <a:pt x="22076" y="29301"/>
                  </a:cubicBezTo>
                  <a:cubicBezTo>
                    <a:pt x="22106" y="29301"/>
                    <a:pt x="22167" y="29180"/>
                    <a:pt x="22167" y="29180"/>
                  </a:cubicBezTo>
                  <a:cubicBezTo>
                    <a:pt x="22167" y="29149"/>
                    <a:pt x="22106" y="29089"/>
                    <a:pt x="22167" y="29089"/>
                  </a:cubicBezTo>
                  <a:cubicBezTo>
                    <a:pt x="22197" y="29089"/>
                    <a:pt x="22258" y="29058"/>
                    <a:pt x="22319" y="29028"/>
                  </a:cubicBezTo>
                  <a:cubicBezTo>
                    <a:pt x="22349" y="29028"/>
                    <a:pt x="22349" y="28937"/>
                    <a:pt x="22349" y="28937"/>
                  </a:cubicBezTo>
                  <a:lnTo>
                    <a:pt x="22410" y="28937"/>
                  </a:lnTo>
                  <a:cubicBezTo>
                    <a:pt x="22471" y="28937"/>
                    <a:pt x="22532" y="28937"/>
                    <a:pt x="22532" y="28906"/>
                  </a:cubicBezTo>
                  <a:cubicBezTo>
                    <a:pt x="22532" y="28876"/>
                    <a:pt x="22532" y="28754"/>
                    <a:pt x="22623" y="28754"/>
                  </a:cubicBezTo>
                  <a:cubicBezTo>
                    <a:pt x="22653" y="28754"/>
                    <a:pt x="22684" y="28633"/>
                    <a:pt x="22775" y="28602"/>
                  </a:cubicBezTo>
                  <a:cubicBezTo>
                    <a:pt x="22836" y="28572"/>
                    <a:pt x="22714" y="28481"/>
                    <a:pt x="22805" y="28450"/>
                  </a:cubicBezTo>
                  <a:cubicBezTo>
                    <a:pt x="22866" y="28420"/>
                    <a:pt x="22836" y="28329"/>
                    <a:pt x="22805" y="28298"/>
                  </a:cubicBezTo>
                  <a:cubicBezTo>
                    <a:pt x="22795" y="28288"/>
                    <a:pt x="22782" y="28285"/>
                    <a:pt x="22766" y="28285"/>
                  </a:cubicBezTo>
                  <a:cubicBezTo>
                    <a:pt x="22734" y="28285"/>
                    <a:pt x="22694" y="28298"/>
                    <a:pt x="22653" y="28298"/>
                  </a:cubicBezTo>
                  <a:cubicBezTo>
                    <a:pt x="22562" y="28268"/>
                    <a:pt x="22501" y="28268"/>
                    <a:pt x="22471" y="28177"/>
                  </a:cubicBezTo>
                  <a:cubicBezTo>
                    <a:pt x="22410" y="28116"/>
                    <a:pt x="22349" y="28146"/>
                    <a:pt x="22349" y="28086"/>
                  </a:cubicBezTo>
                  <a:cubicBezTo>
                    <a:pt x="22349" y="27994"/>
                    <a:pt x="22319" y="27964"/>
                    <a:pt x="22258" y="27873"/>
                  </a:cubicBezTo>
                  <a:cubicBezTo>
                    <a:pt x="22228" y="27812"/>
                    <a:pt x="22228" y="27782"/>
                    <a:pt x="22197" y="27721"/>
                  </a:cubicBezTo>
                  <a:cubicBezTo>
                    <a:pt x="22167" y="27660"/>
                    <a:pt x="22106" y="27660"/>
                    <a:pt x="22167" y="27569"/>
                  </a:cubicBezTo>
                  <a:cubicBezTo>
                    <a:pt x="22197" y="27538"/>
                    <a:pt x="22228" y="27508"/>
                    <a:pt x="22197" y="27478"/>
                  </a:cubicBezTo>
                  <a:cubicBezTo>
                    <a:pt x="22167" y="27417"/>
                    <a:pt x="22197" y="27386"/>
                    <a:pt x="22167" y="27356"/>
                  </a:cubicBezTo>
                  <a:cubicBezTo>
                    <a:pt x="22106" y="27326"/>
                    <a:pt x="22076" y="27265"/>
                    <a:pt x="22045" y="27265"/>
                  </a:cubicBezTo>
                  <a:lnTo>
                    <a:pt x="21893" y="27265"/>
                  </a:lnTo>
                  <a:cubicBezTo>
                    <a:pt x="21863" y="27265"/>
                    <a:pt x="21863" y="27204"/>
                    <a:pt x="21772" y="27174"/>
                  </a:cubicBezTo>
                  <a:cubicBezTo>
                    <a:pt x="21711" y="27083"/>
                    <a:pt x="21590" y="27052"/>
                    <a:pt x="21498" y="26961"/>
                  </a:cubicBezTo>
                  <a:cubicBezTo>
                    <a:pt x="21438" y="26900"/>
                    <a:pt x="21346" y="26809"/>
                    <a:pt x="21286" y="26779"/>
                  </a:cubicBezTo>
                  <a:cubicBezTo>
                    <a:pt x="21194" y="26748"/>
                    <a:pt x="21012" y="26748"/>
                    <a:pt x="20982" y="26748"/>
                  </a:cubicBezTo>
                  <a:cubicBezTo>
                    <a:pt x="20951" y="26748"/>
                    <a:pt x="20830" y="26748"/>
                    <a:pt x="20830" y="26718"/>
                  </a:cubicBezTo>
                  <a:cubicBezTo>
                    <a:pt x="20799" y="26657"/>
                    <a:pt x="20799" y="26627"/>
                    <a:pt x="20738" y="26596"/>
                  </a:cubicBezTo>
                  <a:cubicBezTo>
                    <a:pt x="20712" y="26570"/>
                    <a:pt x="20619" y="26499"/>
                    <a:pt x="20574" y="26499"/>
                  </a:cubicBezTo>
                  <a:cubicBezTo>
                    <a:pt x="20566" y="26499"/>
                    <a:pt x="20560" y="26501"/>
                    <a:pt x="20556" y="26505"/>
                  </a:cubicBezTo>
                  <a:cubicBezTo>
                    <a:pt x="20526" y="26505"/>
                    <a:pt x="20495" y="26566"/>
                    <a:pt x="20495" y="26596"/>
                  </a:cubicBezTo>
                  <a:cubicBezTo>
                    <a:pt x="20435" y="26596"/>
                    <a:pt x="20374" y="26596"/>
                    <a:pt x="20374" y="26566"/>
                  </a:cubicBezTo>
                  <a:cubicBezTo>
                    <a:pt x="20343" y="26505"/>
                    <a:pt x="20343" y="26475"/>
                    <a:pt x="20222" y="26475"/>
                  </a:cubicBezTo>
                  <a:cubicBezTo>
                    <a:pt x="20100" y="26475"/>
                    <a:pt x="20100" y="26475"/>
                    <a:pt x="20100" y="26505"/>
                  </a:cubicBezTo>
                  <a:cubicBezTo>
                    <a:pt x="20100" y="26557"/>
                    <a:pt x="20123" y="26633"/>
                    <a:pt x="20090" y="26633"/>
                  </a:cubicBezTo>
                  <a:cubicBezTo>
                    <a:pt x="20085" y="26633"/>
                    <a:pt x="20078" y="26631"/>
                    <a:pt x="20070" y="26627"/>
                  </a:cubicBezTo>
                  <a:lnTo>
                    <a:pt x="19918" y="26566"/>
                  </a:lnTo>
                  <a:cubicBezTo>
                    <a:pt x="19918" y="26566"/>
                    <a:pt x="19979" y="26566"/>
                    <a:pt x="19918" y="26505"/>
                  </a:cubicBezTo>
                  <a:cubicBezTo>
                    <a:pt x="19853" y="26484"/>
                    <a:pt x="19819" y="26462"/>
                    <a:pt x="19783" y="26462"/>
                  </a:cubicBezTo>
                  <a:cubicBezTo>
                    <a:pt x="19768" y="26462"/>
                    <a:pt x="19753" y="26466"/>
                    <a:pt x="19735" y="26475"/>
                  </a:cubicBezTo>
                  <a:cubicBezTo>
                    <a:pt x="19644" y="26475"/>
                    <a:pt x="19614" y="26566"/>
                    <a:pt x="19614" y="26566"/>
                  </a:cubicBezTo>
                  <a:cubicBezTo>
                    <a:pt x="19614" y="26566"/>
                    <a:pt x="19675" y="26627"/>
                    <a:pt x="19614" y="26627"/>
                  </a:cubicBezTo>
                  <a:cubicBezTo>
                    <a:pt x="19523" y="26627"/>
                    <a:pt x="19492" y="26627"/>
                    <a:pt x="19492" y="26596"/>
                  </a:cubicBezTo>
                  <a:cubicBezTo>
                    <a:pt x="19492" y="26566"/>
                    <a:pt x="19462" y="26505"/>
                    <a:pt x="19371" y="26505"/>
                  </a:cubicBezTo>
                  <a:lnTo>
                    <a:pt x="19067" y="26505"/>
                  </a:lnTo>
                  <a:cubicBezTo>
                    <a:pt x="19036" y="26505"/>
                    <a:pt x="19036" y="26627"/>
                    <a:pt x="19006" y="26627"/>
                  </a:cubicBezTo>
                  <a:cubicBezTo>
                    <a:pt x="18976" y="26627"/>
                    <a:pt x="18915" y="26596"/>
                    <a:pt x="18915" y="26535"/>
                  </a:cubicBezTo>
                  <a:cubicBezTo>
                    <a:pt x="18915" y="26505"/>
                    <a:pt x="18976" y="26414"/>
                    <a:pt x="18884" y="26353"/>
                  </a:cubicBezTo>
                  <a:cubicBezTo>
                    <a:pt x="18854" y="26353"/>
                    <a:pt x="18702" y="26292"/>
                    <a:pt x="18702" y="26292"/>
                  </a:cubicBezTo>
                  <a:cubicBezTo>
                    <a:pt x="18702" y="26292"/>
                    <a:pt x="18580" y="26201"/>
                    <a:pt x="18550" y="26201"/>
                  </a:cubicBezTo>
                  <a:cubicBezTo>
                    <a:pt x="18520" y="26201"/>
                    <a:pt x="18428" y="26171"/>
                    <a:pt x="18398" y="26171"/>
                  </a:cubicBezTo>
                  <a:cubicBezTo>
                    <a:pt x="18368" y="26171"/>
                    <a:pt x="18246" y="26201"/>
                    <a:pt x="18246" y="26201"/>
                  </a:cubicBezTo>
                  <a:cubicBezTo>
                    <a:pt x="18246" y="26201"/>
                    <a:pt x="18246" y="26206"/>
                    <a:pt x="18244" y="26206"/>
                  </a:cubicBezTo>
                  <a:cubicBezTo>
                    <a:pt x="18241" y="26206"/>
                    <a:pt x="18234" y="26195"/>
                    <a:pt x="18216" y="26140"/>
                  </a:cubicBezTo>
                  <a:cubicBezTo>
                    <a:pt x="18216" y="26019"/>
                    <a:pt x="18307" y="26019"/>
                    <a:pt x="18155" y="25867"/>
                  </a:cubicBezTo>
                  <a:cubicBezTo>
                    <a:pt x="18003" y="25715"/>
                    <a:pt x="17790" y="25593"/>
                    <a:pt x="17668" y="25532"/>
                  </a:cubicBezTo>
                  <a:cubicBezTo>
                    <a:pt x="17517" y="25441"/>
                    <a:pt x="17486" y="25380"/>
                    <a:pt x="17395" y="25380"/>
                  </a:cubicBezTo>
                  <a:cubicBezTo>
                    <a:pt x="17304" y="25380"/>
                    <a:pt x="17304" y="25320"/>
                    <a:pt x="17213" y="25320"/>
                  </a:cubicBezTo>
                  <a:cubicBezTo>
                    <a:pt x="17152" y="25320"/>
                    <a:pt x="17152" y="25380"/>
                    <a:pt x="17061" y="25380"/>
                  </a:cubicBezTo>
                  <a:cubicBezTo>
                    <a:pt x="17020" y="25380"/>
                    <a:pt x="16980" y="25353"/>
                    <a:pt x="16948" y="25353"/>
                  </a:cubicBezTo>
                  <a:cubicBezTo>
                    <a:pt x="16932" y="25353"/>
                    <a:pt x="16919" y="25360"/>
                    <a:pt x="16909" y="25380"/>
                  </a:cubicBezTo>
                  <a:cubicBezTo>
                    <a:pt x="16909" y="25411"/>
                    <a:pt x="16878" y="25441"/>
                    <a:pt x="16848" y="25441"/>
                  </a:cubicBezTo>
                  <a:cubicBezTo>
                    <a:pt x="16757" y="25441"/>
                    <a:pt x="16605" y="25411"/>
                    <a:pt x="16696" y="25380"/>
                  </a:cubicBezTo>
                  <a:cubicBezTo>
                    <a:pt x="16704" y="25364"/>
                    <a:pt x="16714" y="25359"/>
                    <a:pt x="16725" y="25359"/>
                  </a:cubicBezTo>
                  <a:cubicBezTo>
                    <a:pt x="16751" y="25359"/>
                    <a:pt x="16785" y="25387"/>
                    <a:pt x="16820" y="25387"/>
                  </a:cubicBezTo>
                  <a:cubicBezTo>
                    <a:pt x="16830" y="25387"/>
                    <a:pt x="16839" y="25385"/>
                    <a:pt x="16848" y="25380"/>
                  </a:cubicBezTo>
                  <a:cubicBezTo>
                    <a:pt x="16878" y="25320"/>
                    <a:pt x="16787" y="25289"/>
                    <a:pt x="16878" y="25259"/>
                  </a:cubicBezTo>
                  <a:cubicBezTo>
                    <a:pt x="16939" y="25228"/>
                    <a:pt x="17000" y="25168"/>
                    <a:pt x="17000" y="25107"/>
                  </a:cubicBezTo>
                  <a:cubicBezTo>
                    <a:pt x="17000" y="25016"/>
                    <a:pt x="17030" y="25016"/>
                    <a:pt x="16939" y="24985"/>
                  </a:cubicBezTo>
                  <a:cubicBezTo>
                    <a:pt x="16878" y="24955"/>
                    <a:pt x="16909" y="24924"/>
                    <a:pt x="16757" y="24924"/>
                  </a:cubicBezTo>
                  <a:cubicBezTo>
                    <a:pt x="16696" y="24924"/>
                    <a:pt x="16659" y="24929"/>
                    <a:pt x="16634" y="24929"/>
                  </a:cubicBezTo>
                  <a:cubicBezTo>
                    <a:pt x="16595" y="24929"/>
                    <a:pt x="16580" y="24918"/>
                    <a:pt x="16544" y="24864"/>
                  </a:cubicBezTo>
                  <a:cubicBezTo>
                    <a:pt x="16453" y="24803"/>
                    <a:pt x="16574" y="24833"/>
                    <a:pt x="16453" y="24803"/>
                  </a:cubicBezTo>
                  <a:cubicBezTo>
                    <a:pt x="16331" y="24772"/>
                    <a:pt x="16331" y="24772"/>
                    <a:pt x="16301" y="24772"/>
                  </a:cubicBezTo>
                  <a:cubicBezTo>
                    <a:pt x="16270" y="24772"/>
                    <a:pt x="16301" y="24833"/>
                    <a:pt x="16240" y="24833"/>
                  </a:cubicBezTo>
                  <a:cubicBezTo>
                    <a:pt x="16149" y="24833"/>
                    <a:pt x="16118" y="24803"/>
                    <a:pt x="16118" y="24712"/>
                  </a:cubicBezTo>
                  <a:cubicBezTo>
                    <a:pt x="16118" y="24681"/>
                    <a:pt x="16118" y="24651"/>
                    <a:pt x="16027" y="24651"/>
                  </a:cubicBezTo>
                  <a:cubicBezTo>
                    <a:pt x="15987" y="24651"/>
                    <a:pt x="15933" y="24664"/>
                    <a:pt x="15901" y="24664"/>
                  </a:cubicBezTo>
                  <a:cubicBezTo>
                    <a:pt x="15885" y="24664"/>
                    <a:pt x="15875" y="24661"/>
                    <a:pt x="15875" y="24651"/>
                  </a:cubicBezTo>
                  <a:cubicBezTo>
                    <a:pt x="15875" y="24625"/>
                    <a:pt x="15920" y="24554"/>
                    <a:pt x="15952" y="24554"/>
                  </a:cubicBezTo>
                  <a:cubicBezTo>
                    <a:pt x="15957" y="24554"/>
                    <a:pt x="15962" y="24555"/>
                    <a:pt x="15966" y="24560"/>
                  </a:cubicBezTo>
                  <a:cubicBezTo>
                    <a:pt x="15987" y="24560"/>
                    <a:pt x="16061" y="24587"/>
                    <a:pt x="16117" y="24587"/>
                  </a:cubicBezTo>
                  <a:cubicBezTo>
                    <a:pt x="16145" y="24587"/>
                    <a:pt x="16169" y="24580"/>
                    <a:pt x="16179" y="24560"/>
                  </a:cubicBezTo>
                  <a:cubicBezTo>
                    <a:pt x="16240" y="24560"/>
                    <a:pt x="16270" y="24499"/>
                    <a:pt x="16240" y="24469"/>
                  </a:cubicBezTo>
                  <a:cubicBezTo>
                    <a:pt x="16210" y="24438"/>
                    <a:pt x="16179" y="24423"/>
                    <a:pt x="16141" y="24423"/>
                  </a:cubicBezTo>
                  <a:cubicBezTo>
                    <a:pt x="16103" y="24423"/>
                    <a:pt x="16058" y="24438"/>
                    <a:pt x="15997" y="24469"/>
                  </a:cubicBezTo>
                  <a:lnTo>
                    <a:pt x="15784" y="24469"/>
                  </a:lnTo>
                  <a:cubicBezTo>
                    <a:pt x="15693" y="24469"/>
                    <a:pt x="15662" y="24377"/>
                    <a:pt x="15632" y="24377"/>
                  </a:cubicBezTo>
                  <a:cubicBezTo>
                    <a:pt x="15571" y="24377"/>
                    <a:pt x="15480" y="24408"/>
                    <a:pt x="15480" y="24408"/>
                  </a:cubicBezTo>
                  <a:cubicBezTo>
                    <a:pt x="15480" y="24408"/>
                    <a:pt x="15389" y="24469"/>
                    <a:pt x="15358" y="24499"/>
                  </a:cubicBezTo>
                  <a:cubicBezTo>
                    <a:pt x="15336" y="24499"/>
                    <a:pt x="15347" y="24448"/>
                    <a:pt x="15303" y="24448"/>
                  </a:cubicBezTo>
                  <a:cubicBezTo>
                    <a:pt x="15288" y="24448"/>
                    <a:pt x="15267" y="24453"/>
                    <a:pt x="15237" y="24469"/>
                  </a:cubicBezTo>
                  <a:cubicBezTo>
                    <a:pt x="15115" y="24499"/>
                    <a:pt x="15115" y="24620"/>
                    <a:pt x="15085" y="24620"/>
                  </a:cubicBezTo>
                  <a:cubicBezTo>
                    <a:pt x="15054" y="24620"/>
                    <a:pt x="14963" y="24651"/>
                    <a:pt x="14963" y="24651"/>
                  </a:cubicBezTo>
                  <a:cubicBezTo>
                    <a:pt x="14963" y="24651"/>
                    <a:pt x="14811" y="24681"/>
                    <a:pt x="14781" y="24712"/>
                  </a:cubicBezTo>
                  <a:lnTo>
                    <a:pt x="14599" y="24712"/>
                  </a:lnTo>
                  <a:cubicBezTo>
                    <a:pt x="14568" y="24712"/>
                    <a:pt x="14447" y="24651"/>
                    <a:pt x="14447" y="24651"/>
                  </a:cubicBezTo>
                  <a:cubicBezTo>
                    <a:pt x="14416" y="24651"/>
                    <a:pt x="14325" y="24620"/>
                    <a:pt x="14295" y="24529"/>
                  </a:cubicBezTo>
                  <a:cubicBezTo>
                    <a:pt x="14295" y="24469"/>
                    <a:pt x="14264" y="24469"/>
                    <a:pt x="14143" y="24469"/>
                  </a:cubicBezTo>
                  <a:cubicBezTo>
                    <a:pt x="14021" y="24469"/>
                    <a:pt x="13869" y="24499"/>
                    <a:pt x="13808" y="24499"/>
                  </a:cubicBezTo>
                  <a:cubicBezTo>
                    <a:pt x="13717" y="24499"/>
                    <a:pt x="13656" y="24499"/>
                    <a:pt x="13535" y="24529"/>
                  </a:cubicBezTo>
                  <a:cubicBezTo>
                    <a:pt x="13443" y="24529"/>
                    <a:pt x="13352" y="24560"/>
                    <a:pt x="13261" y="24560"/>
                  </a:cubicBezTo>
                  <a:cubicBezTo>
                    <a:pt x="13246" y="24560"/>
                    <a:pt x="13231" y="24575"/>
                    <a:pt x="13219" y="24575"/>
                  </a:cubicBezTo>
                  <a:cubicBezTo>
                    <a:pt x="13208" y="24575"/>
                    <a:pt x="13200" y="24560"/>
                    <a:pt x="13200" y="24499"/>
                  </a:cubicBezTo>
                  <a:cubicBezTo>
                    <a:pt x="13200" y="24377"/>
                    <a:pt x="13079" y="24256"/>
                    <a:pt x="13048" y="24225"/>
                  </a:cubicBezTo>
                  <a:cubicBezTo>
                    <a:pt x="12988" y="24195"/>
                    <a:pt x="13048" y="24073"/>
                    <a:pt x="12957" y="24073"/>
                  </a:cubicBezTo>
                  <a:lnTo>
                    <a:pt x="12592" y="24073"/>
                  </a:lnTo>
                  <a:cubicBezTo>
                    <a:pt x="12592" y="24073"/>
                    <a:pt x="12511" y="24087"/>
                    <a:pt x="12457" y="24087"/>
                  </a:cubicBezTo>
                  <a:cubicBezTo>
                    <a:pt x="12430" y="24087"/>
                    <a:pt x="12410" y="24083"/>
                    <a:pt x="12410" y="24073"/>
                  </a:cubicBezTo>
                  <a:cubicBezTo>
                    <a:pt x="12410" y="24043"/>
                    <a:pt x="12380" y="24043"/>
                    <a:pt x="12349" y="23952"/>
                  </a:cubicBezTo>
                  <a:cubicBezTo>
                    <a:pt x="12319" y="23921"/>
                    <a:pt x="12349" y="23861"/>
                    <a:pt x="12319" y="23861"/>
                  </a:cubicBezTo>
                  <a:cubicBezTo>
                    <a:pt x="12288" y="23800"/>
                    <a:pt x="12349" y="23769"/>
                    <a:pt x="12288" y="23739"/>
                  </a:cubicBezTo>
                  <a:cubicBezTo>
                    <a:pt x="12228" y="23739"/>
                    <a:pt x="12221" y="23726"/>
                    <a:pt x="12214" y="23726"/>
                  </a:cubicBezTo>
                  <a:cubicBezTo>
                    <a:pt x="12211" y="23726"/>
                    <a:pt x="12207" y="23729"/>
                    <a:pt x="12197" y="23739"/>
                  </a:cubicBezTo>
                  <a:cubicBezTo>
                    <a:pt x="12167" y="23769"/>
                    <a:pt x="12136" y="23769"/>
                    <a:pt x="12136" y="23830"/>
                  </a:cubicBezTo>
                  <a:cubicBezTo>
                    <a:pt x="12167" y="23861"/>
                    <a:pt x="12136" y="23861"/>
                    <a:pt x="12167" y="23891"/>
                  </a:cubicBezTo>
                  <a:cubicBezTo>
                    <a:pt x="12197" y="23921"/>
                    <a:pt x="12197" y="23921"/>
                    <a:pt x="12197" y="24013"/>
                  </a:cubicBezTo>
                  <a:cubicBezTo>
                    <a:pt x="12197" y="24043"/>
                    <a:pt x="12167" y="24134"/>
                    <a:pt x="12167" y="24134"/>
                  </a:cubicBezTo>
                  <a:cubicBezTo>
                    <a:pt x="12106" y="24165"/>
                    <a:pt x="12053" y="24172"/>
                    <a:pt x="12015" y="24172"/>
                  </a:cubicBezTo>
                  <a:cubicBezTo>
                    <a:pt x="11977" y="24172"/>
                    <a:pt x="11954" y="24165"/>
                    <a:pt x="11954" y="24165"/>
                  </a:cubicBezTo>
                  <a:cubicBezTo>
                    <a:pt x="11954" y="24165"/>
                    <a:pt x="11802" y="24195"/>
                    <a:pt x="11711" y="24225"/>
                  </a:cubicBezTo>
                  <a:cubicBezTo>
                    <a:pt x="11620" y="24286"/>
                    <a:pt x="11589" y="24286"/>
                    <a:pt x="11559" y="24347"/>
                  </a:cubicBezTo>
                  <a:cubicBezTo>
                    <a:pt x="11498" y="24438"/>
                    <a:pt x="11559" y="24469"/>
                    <a:pt x="11559" y="24499"/>
                  </a:cubicBezTo>
                  <a:cubicBezTo>
                    <a:pt x="11559" y="24529"/>
                    <a:pt x="11559" y="24620"/>
                    <a:pt x="11589" y="24620"/>
                  </a:cubicBezTo>
                  <a:lnTo>
                    <a:pt x="11650" y="24681"/>
                  </a:lnTo>
                  <a:cubicBezTo>
                    <a:pt x="11650" y="24681"/>
                    <a:pt x="11711" y="24742"/>
                    <a:pt x="11711" y="24772"/>
                  </a:cubicBezTo>
                  <a:cubicBezTo>
                    <a:pt x="11711" y="24803"/>
                    <a:pt x="11741" y="24803"/>
                    <a:pt x="11772" y="24833"/>
                  </a:cubicBezTo>
                  <a:cubicBezTo>
                    <a:pt x="11802" y="24894"/>
                    <a:pt x="11802" y="24955"/>
                    <a:pt x="11802" y="24955"/>
                  </a:cubicBezTo>
                  <a:cubicBezTo>
                    <a:pt x="11802" y="24955"/>
                    <a:pt x="11863" y="24955"/>
                    <a:pt x="11863" y="25046"/>
                  </a:cubicBezTo>
                  <a:lnTo>
                    <a:pt x="11772" y="25107"/>
                  </a:lnTo>
                  <a:cubicBezTo>
                    <a:pt x="11772" y="25107"/>
                    <a:pt x="11741" y="25137"/>
                    <a:pt x="11711" y="25137"/>
                  </a:cubicBezTo>
                  <a:cubicBezTo>
                    <a:pt x="11670" y="25137"/>
                    <a:pt x="11616" y="25164"/>
                    <a:pt x="11585" y="25164"/>
                  </a:cubicBezTo>
                  <a:cubicBezTo>
                    <a:pt x="11569" y="25164"/>
                    <a:pt x="11559" y="25157"/>
                    <a:pt x="11559" y="25137"/>
                  </a:cubicBezTo>
                  <a:lnTo>
                    <a:pt x="11559" y="25076"/>
                  </a:lnTo>
                  <a:cubicBezTo>
                    <a:pt x="11589" y="25046"/>
                    <a:pt x="11559" y="24955"/>
                    <a:pt x="11468" y="24955"/>
                  </a:cubicBezTo>
                  <a:cubicBezTo>
                    <a:pt x="11445" y="24955"/>
                    <a:pt x="11439" y="25006"/>
                    <a:pt x="11425" y="25006"/>
                  </a:cubicBezTo>
                  <a:cubicBezTo>
                    <a:pt x="11420" y="25006"/>
                    <a:pt x="11415" y="25000"/>
                    <a:pt x="11407" y="24985"/>
                  </a:cubicBezTo>
                  <a:cubicBezTo>
                    <a:pt x="11346" y="24955"/>
                    <a:pt x="11316" y="24894"/>
                    <a:pt x="11316" y="24894"/>
                  </a:cubicBezTo>
                  <a:cubicBezTo>
                    <a:pt x="11316" y="24833"/>
                    <a:pt x="11255" y="24803"/>
                    <a:pt x="11316" y="24772"/>
                  </a:cubicBezTo>
                  <a:cubicBezTo>
                    <a:pt x="11407" y="24772"/>
                    <a:pt x="11437" y="24681"/>
                    <a:pt x="11437" y="24681"/>
                  </a:cubicBezTo>
                  <a:lnTo>
                    <a:pt x="11437" y="24620"/>
                  </a:lnTo>
                  <a:cubicBezTo>
                    <a:pt x="11468" y="24529"/>
                    <a:pt x="11559" y="24529"/>
                    <a:pt x="11468" y="24377"/>
                  </a:cubicBezTo>
                  <a:cubicBezTo>
                    <a:pt x="11407" y="24225"/>
                    <a:pt x="11346" y="24165"/>
                    <a:pt x="11346" y="24134"/>
                  </a:cubicBezTo>
                  <a:cubicBezTo>
                    <a:pt x="11346" y="24073"/>
                    <a:pt x="11285" y="24043"/>
                    <a:pt x="11316" y="24043"/>
                  </a:cubicBezTo>
                  <a:lnTo>
                    <a:pt x="11437" y="24043"/>
                  </a:lnTo>
                  <a:cubicBezTo>
                    <a:pt x="11468" y="24043"/>
                    <a:pt x="11559" y="24013"/>
                    <a:pt x="11559" y="23982"/>
                  </a:cubicBezTo>
                  <a:cubicBezTo>
                    <a:pt x="11559" y="23921"/>
                    <a:pt x="11468" y="23921"/>
                    <a:pt x="11589" y="23891"/>
                  </a:cubicBezTo>
                  <a:cubicBezTo>
                    <a:pt x="11650" y="23891"/>
                    <a:pt x="11711" y="23861"/>
                    <a:pt x="11650" y="23739"/>
                  </a:cubicBezTo>
                  <a:cubicBezTo>
                    <a:pt x="11620" y="23617"/>
                    <a:pt x="11650" y="23617"/>
                    <a:pt x="11589" y="23617"/>
                  </a:cubicBezTo>
                  <a:cubicBezTo>
                    <a:pt x="11544" y="23602"/>
                    <a:pt x="11521" y="23602"/>
                    <a:pt x="11506" y="23602"/>
                  </a:cubicBezTo>
                  <a:cubicBezTo>
                    <a:pt x="11491" y="23602"/>
                    <a:pt x="11483" y="23602"/>
                    <a:pt x="11468" y="23587"/>
                  </a:cubicBezTo>
                  <a:cubicBezTo>
                    <a:pt x="11455" y="23574"/>
                    <a:pt x="11443" y="23567"/>
                    <a:pt x="11426" y="23567"/>
                  </a:cubicBezTo>
                  <a:cubicBezTo>
                    <a:pt x="11402" y="23567"/>
                    <a:pt x="11369" y="23582"/>
                    <a:pt x="11316" y="23617"/>
                  </a:cubicBezTo>
                  <a:cubicBezTo>
                    <a:pt x="11255" y="23709"/>
                    <a:pt x="11194" y="23709"/>
                    <a:pt x="11133" y="23739"/>
                  </a:cubicBezTo>
                  <a:cubicBezTo>
                    <a:pt x="11042" y="23769"/>
                    <a:pt x="11012" y="23739"/>
                    <a:pt x="11012" y="23861"/>
                  </a:cubicBezTo>
                  <a:cubicBezTo>
                    <a:pt x="10981" y="23921"/>
                    <a:pt x="10981" y="23921"/>
                    <a:pt x="10951" y="23952"/>
                  </a:cubicBezTo>
                  <a:cubicBezTo>
                    <a:pt x="10890" y="24013"/>
                    <a:pt x="10890" y="24043"/>
                    <a:pt x="10799" y="24043"/>
                  </a:cubicBezTo>
                  <a:cubicBezTo>
                    <a:pt x="10708" y="24043"/>
                    <a:pt x="10685" y="24094"/>
                    <a:pt x="10641" y="24094"/>
                  </a:cubicBezTo>
                  <a:cubicBezTo>
                    <a:pt x="10626" y="24094"/>
                    <a:pt x="10609" y="24089"/>
                    <a:pt x="10586" y="24073"/>
                  </a:cubicBezTo>
                  <a:lnTo>
                    <a:pt x="10343" y="24073"/>
                  </a:lnTo>
                  <a:cubicBezTo>
                    <a:pt x="10282" y="24073"/>
                    <a:pt x="10282" y="24073"/>
                    <a:pt x="10252" y="24134"/>
                  </a:cubicBezTo>
                  <a:cubicBezTo>
                    <a:pt x="10222" y="24165"/>
                    <a:pt x="10222" y="24225"/>
                    <a:pt x="10222" y="24256"/>
                  </a:cubicBezTo>
                  <a:cubicBezTo>
                    <a:pt x="10222" y="24317"/>
                    <a:pt x="10252" y="24317"/>
                    <a:pt x="10191" y="24347"/>
                  </a:cubicBezTo>
                  <a:cubicBezTo>
                    <a:pt x="10150" y="24368"/>
                    <a:pt x="10165" y="24417"/>
                    <a:pt x="10159" y="24417"/>
                  </a:cubicBezTo>
                  <a:cubicBezTo>
                    <a:pt x="10157" y="24417"/>
                    <a:pt x="10150" y="24406"/>
                    <a:pt x="10130" y="24377"/>
                  </a:cubicBezTo>
                  <a:cubicBezTo>
                    <a:pt x="10100" y="24317"/>
                    <a:pt x="10100" y="24286"/>
                    <a:pt x="10070" y="24225"/>
                  </a:cubicBezTo>
                  <a:cubicBezTo>
                    <a:pt x="10048" y="24204"/>
                    <a:pt x="10042" y="24182"/>
                    <a:pt x="10008" y="24182"/>
                  </a:cubicBezTo>
                  <a:cubicBezTo>
                    <a:pt x="9994" y="24182"/>
                    <a:pt x="9975" y="24186"/>
                    <a:pt x="9948" y="24195"/>
                  </a:cubicBezTo>
                  <a:cubicBezTo>
                    <a:pt x="9887" y="24225"/>
                    <a:pt x="9887" y="24225"/>
                    <a:pt x="9826" y="24286"/>
                  </a:cubicBezTo>
                  <a:cubicBezTo>
                    <a:pt x="9766" y="24317"/>
                    <a:pt x="9766" y="24317"/>
                    <a:pt x="9766" y="24347"/>
                  </a:cubicBezTo>
                  <a:cubicBezTo>
                    <a:pt x="9766" y="24377"/>
                    <a:pt x="9796" y="24438"/>
                    <a:pt x="9766" y="24438"/>
                  </a:cubicBezTo>
                  <a:cubicBezTo>
                    <a:pt x="9735" y="24469"/>
                    <a:pt x="9674" y="24469"/>
                    <a:pt x="9674" y="24469"/>
                  </a:cubicBezTo>
                  <a:cubicBezTo>
                    <a:pt x="9674" y="24469"/>
                    <a:pt x="9766" y="24894"/>
                    <a:pt x="9735" y="24924"/>
                  </a:cubicBezTo>
                  <a:cubicBezTo>
                    <a:pt x="9644" y="24955"/>
                    <a:pt x="9522" y="24985"/>
                    <a:pt x="9522" y="25046"/>
                  </a:cubicBezTo>
                  <a:cubicBezTo>
                    <a:pt x="9522" y="25076"/>
                    <a:pt x="9462" y="25137"/>
                    <a:pt x="9370" y="25198"/>
                  </a:cubicBezTo>
                  <a:cubicBezTo>
                    <a:pt x="9310" y="25228"/>
                    <a:pt x="9279" y="25259"/>
                    <a:pt x="9279" y="25259"/>
                  </a:cubicBezTo>
                  <a:cubicBezTo>
                    <a:pt x="9279" y="25259"/>
                    <a:pt x="9310" y="25380"/>
                    <a:pt x="9279" y="25380"/>
                  </a:cubicBezTo>
                  <a:cubicBezTo>
                    <a:pt x="9239" y="25380"/>
                    <a:pt x="9266" y="25407"/>
                    <a:pt x="9261" y="25407"/>
                  </a:cubicBezTo>
                  <a:cubicBezTo>
                    <a:pt x="9259" y="25407"/>
                    <a:pt x="9249" y="25401"/>
                    <a:pt x="9218" y="25380"/>
                  </a:cubicBezTo>
                  <a:cubicBezTo>
                    <a:pt x="9158" y="25350"/>
                    <a:pt x="9036" y="25380"/>
                    <a:pt x="9006" y="25289"/>
                  </a:cubicBezTo>
                  <a:cubicBezTo>
                    <a:pt x="8975" y="25228"/>
                    <a:pt x="8915" y="25198"/>
                    <a:pt x="8854" y="25137"/>
                  </a:cubicBezTo>
                  <a:cubicBezTo>
                    <a:pt x="8763" y="25107"/>
                    <a:pt x="8702" y="25137"/>
                    <a:pt x="8611" y="25046"/>
                  </a:cubicBezTo>
                  <a:cubicBezTo>
                    <a:pt x="8580" y="24955"/>
                    <a:pt x="8428" y="24924"/>
                    <a:pt x="8398" y="24924"/>
                  </a:cubicBezTo>
                  <a:lnTo>
                    <a:pt x="8246" y="24924"/>
                  </a:lnTo>
                  <a:cubicBezTo>
                    <a:pt x="8185" y="24924"/>
                    <a:pt x="8165" y="24938"/>
                    <a:pt x="8158" y="24938"/>
                  </a:cubicBezTo>
                  <a:cubicBezTo>
                    <a:pt x="8155" y="24938"/>
                    <a:pt x="8155" y="24935"/>
                    <a:pt x="8155" y="24924"/>
                  </a:cubicBezTo>
                  <a:cubicBezTo>
                    <a:pt x="8155" y="24894"/>
                    <a:pt x="8094" y="24833"/>
                    <a:pt x="8094" y="24803"/>
                  </a:cubicBezTo>
                  <a:cubicBezTo>
                    <a:pt x="8063" y="24803"/>
                    <a:pt x="8003" y="24803"/>
                    <a:pt x="7972" y="24833"/>
                  </a:cubicBezTo>
                  <a:lnTo>
                    <a:pt x="7851" y="24955"/>
                  </a:lnTo>
                  <a:cubicBezTo>
                    <a:pt x="7820" y="24985"/>
                    <a:pt x="7759" y="25046"/>
                    <a:pt x="7759" y="25046"/>
                  </a:cubicBezTo>
                  <a:cubicBezTo>
                    <a:pt x="7759" y="25046"/>
                    <a:pt x="7668" y="25076"/>
                    <a:pt x="7638" y="25076"/>
                  </a:cubicBezTo>
                  <a:lnTo>
                    <a:pt x="7486" y="25076"/>
                  </a:lnTo>
                  <a:lnTo>
                    <a:pt x="7395" y="25137"/>
                  </a:lnTo>
                  <a:cubicBezTo>
                    <a:pt x="7369" y="25137"/>
                    <a:pt x="7343" y="25204"/>
                    <a:pt x="7317" y="25204"/>
                  </a:cubicBezTo>
                  <a:cubicBezTo>
                    <a:pt x="7312" y="25204"/>
                    <a:pt x="7308" y="25202"/>
                    <a:pt x="7304" y="25198"/>
                  </a:cubicBezTo>
                  <a:cubicBezTo>
                    <a:pt x="7243" y="25137"/>
                    <a:pt x="7212" y="25137"/>
                    <a:pt x="7182" y="25137"/>
                  </a:cubicBezTo>
                  <a:cubicBezTo>
                    <a:pt x="7158" y="25137"/>
                    <a:pt x="7094" y="25098"/>
                    <a:pt x="7055" y="25098"/>
                  </a:cubicBezTo>
                  <a:cubicBezTo>
                    <a:pt x="7045" y="25098"/>
                    <a:pt x="7036" y="25101"/>
                    <a:pt x="7030" y="25107"/>
                  </a:cubicBezTo>
                  <a:cubicBezTo>
                    <a:pt x="7010" y="25107"/>
                    <a:pt x="6962" y="25120"/>
                    <a:pt x="6924" y="25120"/>
                  </a:cubicBezTo>
                  <a:cubicBezTo>
                    <a:pt x="6905" y="25120"/>
                    <a:pt x="6888" y="25117"/>
                    <a:pt x="6878" y="25107"/>
                  </a:cubicBezTo>
                  <a:cubicBezTo>
                    <a:pt x="6848" y="25046"/>
                    <a:pt x="6787" y="24955"/>
                    <a:pt x="6787" y="24924"/>
                  </a:cubicBezTo>
                  <a:cubicBezTo>
                    <a:pt x="6787" y="24894"/>
                    <a:pt x="6726" y="24803"/>
                    <a:pt x="6696" y="24803"/>
                  </a:cubicBezTo>
                  <a:cubicBezTo>
                    <a:pt x="6635" y="24803"/>
                    <a:pt x="6544" y="24742"/>
                    <a:pt x="6544" y="24681"/>
                  </a:cubicBezTo>
                  <a:cubicBezTo>
                    <a:pt x="6483" y="24651"/>
                    <a:pt x="6452" y="24620"/>
                    <a:pt x="6392" y="24590"/>
                  </a:cubicBezTo>
                  <a:cubicBezTo>
                    <a:pt x="6331" y="24529"/>
                    <a:pt x="6301" y="24529"/>
                    <a:pt x="6270" y="24499"/>
                  </a:cubicBezTo>
                  <a:cubicBezTo>
                    <a:pt x="6240" y="24469"/>
                    <a:pt x="6240" y="24438"/>
                    <a:pt x="6240" y="24377"/>
                  </a:cubicBezTo>
                  <a:cubicBezTo>
                    <a:pt x="6240" y="24347"/>
                    <a:pt x="6179" y="24286"/>
                    <a:pt x="6179" y="24225"/>
                  </a:cubicBezTo>
                  <a:cubicBezTo>
                    <a:pt x="6149" y="24195"/>
                    <a:pt x="6118" y="24195"/>
                    <a:pt x="6149" y="24134"/>
                  </a:cubicBezTo>
                  <a:lnTo>
                    <a:pt x="6149" y="24013"/>
                  </a:lnTo>
                  <a:cubicBezTo>
                    <a:pt x="6149" y="23982"/>
                    <a:pt x="6179" y="23982"/>
                    <a:pt x="6149" y="23921"/>
                  </a:cubicBezTo>
                  <a:cubicBezTo>
                    <a:pt x="6118" y="23891"/>
                    <a:pt x="6088" y="23861"/>
                    <a:pt x="6118" y="23830"/>
                  </a:cubicBezTo>
                  <a:cubicBezTo>
                    <a:pt x="6149" y="23769"/>
                    <a:pt x="6149" y="23769"/>
                    <a:pt x="6149" y="23739"/>
                  </a:cubicBezTo>
                  <a:cubicBezTo>
                    <a:pt x="6179" y="23709"/>
                    <a:pt x="6179" y="23678"/>
                    <a:pt x="6149" y="23617"/>
                  </a:cubicBezTo>
                  <a:cubicBezTo>
                    <a:pt x="6149" y="23587"/>
                    <a:pt x="6149" y="23557"/>
                    <a:pt x="6118" y="23526"/>
                  </a:cubicBezTo>
                  <a:lnTo>
                    <a:pt x="6118" y="23374"/>
                  </a:lnTo>
                  <a:cubicBezTo>
                    <a:pt x="6118" y="23313"/>
                    <a:pt x="6118" y="23313"/>
                    <a:pt x="6088" y="23253"/>
                  </a:cubicBezTo>
                  <a:cubicBezTo>
                    <a:pt x="6027" y="23222"/>
                    <a:pt x="5997" y="23161"/>
                    <a:pt x="6027" y="23131"/>
                  </a:cubicBezTo>
                  <a:cubicBezTo>
                    <a:pt x="6088" y="23101"/>
                    <a:pt x="6088" y="23070"/>
                    <a:pt x="6088" y="23010"/>
                  </a:cubicBezTo>
                  <a:cubicBezTo>
                    <a:pt x="6088" y="22979"/>
                    <a:pt x="6027" y="22949"/>
                    <a:pt x="6088" y="22949"/>
                  </a:cubicBezTo>
                  <a:cubicBezTo>
                    <a:pt x="6118" y="22949"/>
                    <a:pt x="6118" y="22949"/>
                    <a:pt x="6149" y="22858"/>
                  </a:cubicBezTo>
                  <a:cubicBezTo>
                    <a:pt x="6179" y="22827"/>
                    <a:pt x="6240" y="22797"/>
                    <a:pt x="6240" y="22766"/>
                  </a:cubicBezTo>
                  <a:cubicBezTo>
                    <a:pt x="6240" y="22706"/>
                    <a:pt x="6149" y="22645"/>
                    <a:pt x="6149" y="22645"/>
                  </a:cubicBezTo>
                  <a:cubicBezTo>
                    <a:pt x="6149" y="22645"/>
                    <a:pt x="6118" y="22645"/>
                    <a:pt x="6149" y="22614"/>
                  </a:cubicBezTo>
                  <a:cubicBezTo>
                    <a:pt x="6149" y="22554"/>
                    <a:pt x="6179" y="22462"/>
                    <a:pt x="6179" y="22462"/>
                  </a:cubicBezTo>
                  <a:cubicBezTo>
                    <a:pt x="6179" y="22462"/>
                    <a:pt x="6179" y="22371"/>
                    <a:pt x="6149" y="22371"/>
                  </a:cubicBezTo>
                  <a:lnTo>
                    <a:pt x="6027" y="22371"/>
                  </a:lnTo>
                  <a:cubicBezTo>
                    <a:pt x="5986" y="22371"/>
                    <a:pt x="5932" y="22385"/>
                    <a:pt x="5901" y="22385"/>
                  </a:cubicBezTo>
                  <a:cubicBezTo>
                    <a:pt x="5885" y="22385"/>
                    <a:pt x="5875" y="22381"/>
                    <a:pt x="5875" y="22371"/>
                  </a:cubicBezTo>
                  <a:cubicBezTo>
                    <a:pt x="5875" y="22341"/>
                    <a:pt x="5845" y="22371"/>
                    <a:pt x="5845" y="22310"/>
                  </a:cubicBezTo>
                  <a:cubicBezTo>
                    <a:pt x="5845" y="22219"/>
                    <a:pt x="5845" y="22219"/>
                    <a:pt x="5814" y="22189"/>
                  </a:cubicBezTo>
                  <a:cubicBezTo>
                    <a:pt x="5784" y="22098"/>
                    <a:pt x="5784" y="22037"/>
                    <a:pt x="5723" y="22037"/>
                  </a:cubicBezTo>
                  <a:cubicBezTo>
                    <a:pt x="5693" y="22037"/>
                    <a:pt x="5632" y="22067"/>
                    <a:pt x="5541" y="22067"/>
                  </a:cubicBezTo>
                  <a:cubicBezTo>
                    <a:pt x="5480" y="22067"/>
                    <a:pt x="5419" y="22006"/>
                    <a:pt x="5358" y="22006"/>
                  </a:cubicBezTo>
                  <a:cubicBezTo>
                    <a:pt x="5267" y="22006"/>
                    <a:pt x="5328" y="22037"/>
                    <a:pt x="5206" y="22067"/>
                  </a:cubicBezTo>
                  <a:cubicBezTo>
                    <a:pt x="5125" y="22067"/>
                    <a:pt x="5085" y="22081"/>
                    <a:pt x="5058" y="22081"/>
                  </a:cubicBezTo>
                  <a:cubicBezTo>
                    <a:pt x="5044" y="22081"/>
                    <a:pt x="5034" y="22077"/>
                    <a:pt x="5024" y="22067"/>
                  </a:cubicBezTo>
                  <a:lnTo>
                    <a:pt x="4963" y="22067"/>
                  </a:lnTo>
                  <a:cubicBezTo>
                    <a:pt x="4902" y="22067"/>
                    <a:pt x="4872" y="22098"/>
                    <a:pt x="4872" y="22098"/>
                  </a:cubicBezTo>
                  <a:lnTo>
                    <a:pt x="4781" y="22098"/>
                  </a:lnTo>
                  <a:cubicBezTo>
                    <a:pt x="4720" y="22098"/>
                    <a:pt x="4598" y="22158"/>
                    <a:pt x="4598" y="22158"/>
                  </a:cubicBezTo>
                  <a:cubicBezTo>
                    <a:pt x="4598" y="22158"/>
                    <a:pt x="4598" y="22098"/>
                    <a:pt x="4568" y="22067"/>
                  </a:cubicBezTo>
                  <a:cubicBezTo>
                    <a:pt x="4527" y="22067"/>
                    <a:pt x="4500" y="22054"/>
                    <a:pt x="4478" y="22054"/>
                  </a:cubicBezTo>
                  <a:cubicBezTo>
                    <a:pt x="4467" y="22054"/>
                    <a:pt x="4456" y="22057"/>
                    <a:pt x="4446" y="22067"/>
                  </a:cubicBezTo>
                  <a:cubicBezTo>
                    <a:pt x="4416" y="22067"/>
                    <a:pt x="4355" y="22098"/>
                    <a:pt x="4325" y="22098"/>
                  </a:cubicBezTo>
                  <a:cubicBezTo>
                    <a:pt x="4294" y="22098"/>
                    <a:pt x="4264" y="22189"/>
                    <a:pt x="4264" y="22189"/>
                  </a:cubicBezTo>
                  <a:lnTo>
                    <a:pt x="4173" y="22158"/>
                  </a:lnTo>
                  <a:cubicBezTo>
                    <a:pt x="4173" y="22098"/>
                    <a:pt x="4112" y="22098"/>
                    <a:pt x="4112" y="22098"/>
                  </a:cubicBezTo>
                  <a:cubicBezTo>
                    <a:pt x="4112" y="22098"/>
                    <a:pt x="4112" y="22158"/>
                    <a:pt x="4051" y="22189"/>
                  </a:cubicBezTo>
                  <a:lnTo>
                    <a:pt x="4021" y="22189"/>
                  </a:lnTo>
                  <a:cubicBezTo>
                    <a:pt x="4021" y="22189"/>
                    <a:pt x="4096" y="22063"/>
                    <a:pt x="4041" y="22063"/>
                  </a:cubicBezTo>
                  <a:cubicBezTo>
                    <a:pt x="4036" y="22063"/>
                    <a:pt x="4029" y="22064"/>
                    <a:pt x="4021" y="22067"/>
                  </a:cubicBezTo>
                  <a:lnTo>
                    <a:pt x="3960" y="22067"/>
                  </a:lnTo>
                  <a:cubicBezTo>
                    <a:pt x="3960" y="22067"/>
                    <a:pt x="3960" y="21946"/>
                    <a:pt x="3990" y="21946"/>
                  </a:cubicBezTo>
                  <a:cubicBezTo>
                    <a:pt x="4112" y="21915"/>
                    <a:pt x="4142" y="21885"/>
                    <a:pt x="4142" y="21885"/>
                  </a:cubicBezTo>
                  <a:lnTo>
                    <a:pt x="4142" y="21763"/>
                  </a:lnTo>
                  <a:lnTo>
                    <a:pt x="4112" y="21642"/>
                  </a:lnTo>
                  <a:cubicBezTo>
                    <a:pt x="4112" y="21642"/>
                    <a:pt x="4142" y="21338"/>
                    <a:pt x="4112" y="21277"/>
                  </a:cubicBezTo>
                  <a:lnTo>
                    <a:pt x="4112" y="21034"/>
                  </a:lnTo>
                  <a:cubicBezTo>
                    <a:pt x="4112" y="21003"/>
                    <a:pt x="4142" y="20943"/>
                    <a:pt x="4112" y="20943"/>
                  </a:cubicBezTo>
                  <a:cubicBezTo>
                    <a:pt x="4051" y="20943"/>
                    <a:pt x="3990" y="20882"/>
                    <a:pt x="3990" y="20851"/>
                  </a:cubicBezTo>
                  <a:cubicBezTo>
                    <a:pt x="3990" y="20821"/>
                    <a:pt x="3990" y="20730"/>
                    <a:pt x="4021" y="20730"/>
                  </a:cubicBezTo>
                  <a:cubicBezTo>
                    <a:pt x="4051" y="20730"/>
                    <a:pt x="4112" y="20730"/>
                    <a:pt x="4142" y="20821"/>
                  </a:cubicBezTo>
                  <a:cubicBezTo>
                    <a:pt x="4164" y="20864"/>
                    <a:pt x="4170" y="20907"/>
                    <a:pt x="4183" y="20907"/>
                  </a:cubicBezTo>
                  <a:cubicBezTo>
                    <a:pt x="4188" y="20907"/>
                    <a:pt x="4194" y="20900"/>
                    <a:pt x="4203" y="20882"/>
                  </a:cubicBezTo>
                  <a:cubicBezTo>
                    <a:pt x="4294" y="20821"/>
                    <a:pt x="4355" y="20730"/>
                    <a:pt x="4325" y="20699"/>
                  </a:cubicBezTo>
                  <a:cubicBezTo>
                    <a:pt x="4294" y="20669"/>
                    <a:pt x="4294" y="20639"/>
                    <a:pt x="4294" y="20578"/>
                  </a:cubicBezTo>
                  <a:lnTo>
                    <a:pt x="4294" y="20487"/>
                  </a:lnTo>
                  <a:lnTo>
                    <a:pt x="4294" y="20244"/>
                  </a:lnTo>
                  <a:cubicBezTo>
                    <a:pt x="4294" y="20213"/>
                    <a:pt x="4325" y="20122"/>
                    <a:pt x="4325" y="20092"/>
                  </a:cubicBezTo>
                  <a:cubicBezTo>
                    <a:pt x="4325" y="20061"/>
                    <a:pt x="4355" y="19970"/>
                    <a:pt x="4355" y="19970"/>
                  </a:cubicBezTo>
                  <a:lnTo>
                    <a:pt x="4416" y="19940"/>
                  </a:lnTo>
                  <a:cubicBezTo>
                    <a:pt x="4446" y="19909"/>
                    <a:pt x="4477" y="19909"/>
                    <a:pt x="4507" y="19879"/>
                  </a:cubicBezTo>
                  <a:cubicBezTo>
                    <a:pt x="4568" y="19818"/>
                    <a:pt x="4568" y="19788"/>
                    <a:pt x="4568" y="19757"/>
                  </a:cubicBezTo>
                  <a:cubicBezTo>
                    <a:pt x="4568" y="19727"/>
                    <a:pt x="4507" y="19636"/>
                    <a:pt x="4507" y="19605"/>
                  </a:cubicBezTo>
                  <a:cubicBezTo>
                    <a:pt x="4507" y="19575"/>
                    <a:pt x="4507" y="19484"/>
                    <a:pt x="4477" y="19453"/>
                  </a:cubicBezTo>
                  <a:cubicBezTo>
                    <a:pt x="4477" y="19423"/>
                    <a:pt x="4446" y="19362"/>
                    <a:pt x="4446" y="19362"/>
                  </a:cubicBezTo>
                  <a:cubicBezTo>
                    <a:pt x="4446" y="19362"/>
                    <a:pt x="4433" y="19349"/>
                    <a:pt x="4406" y="19349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13514700" y="2451150"/>
              <a:ext cx="80575" cy="64000"/>
            </a:xfrm>
            <a:custGeom>
              <a:rect b="b" l="l" r="r" t="t"/>
              <a:pathLst>
                <a:path extrusionOk="0" h="2560" w="3223">
                  <a:moveTo>
                    <a:pt x="3162" y="2131"/>
                  </a:moveTo>
                  <a:lnTo>
                    <a:pt x="3162" y="2136"/>
                  </a:lnTo>
                  <a:lnTo>
                    <a:pt x="3162" y="2136"/>
                  </a:lnTo>
                  <a:cubicBezTo>
                    <a:pt x="3161" y="2136"/>
                    <a:pt x="3159" y="2136"/>
                    <a:pt x="3158" y="2136"/>
                  </a:cubicBezTo>
                  <a:cubicBezTo>
                    <a:pt x="3150" y="2136"/>
                    <a:pt x="3148" y="2136"/>
                    <a:pt x="3162" y="2131"/>
                  </a:cubicBezTo>
                  <a:close/>
                  <a:moveTo>
                    <a:pt x="2083" y="0"/>
                  </a:moveTo>
                  <a:cubicBezTo>
                    <a:pt x="2068" y="0"/>
                    <a:pt x="2037" y="8"/>
                    <a:pt x="1977" y="23"/>
                  </a:cubicBezTo>
                  <a:cubicBezTo>
                    <a:pt x="1946" y="23"/>
                    <a:pt x="1855" y="114"/>
                    <a:pt x="1794" y="114"/>
                  </a:cubicBezTo>
                  <a:cubicBezTo>
                    <a:pt x="1703" y="114"/>
                    <a:pt x="1673" y="114"/>
                    <a:pt x="1642" y="145"/>
                  </a:cubicBezTo>
                  <a:cubicBezTo>
                    <a:pt x="1582" y="175"/>
                    <a:pt x="1521" y="175"/>
                    <a:pt x="1521" y="206"/>
                  </a:cubicBezTo>
                  <a:lnTo>
                    <a:pt x="1430" y="297"/>
                  </a:lnTo>
                  <a:lnTo>
                    <a:pt x="1338" y="418"/>
                  </a:lnTo>
                  <a:cubicBezTo>
                    <a:pt x="1278" y="449"/>
                    <a:pt x="1338" y="479"/>
                    <a:pt x="1278" y="479"/>
                  </a:cubicBezTo>
                  <a:cubicBezTo>
                    <a:pt x="1247" y="510"/>
                    <a:pt x="1217" y="601"/>
                    <a:pt x="1186" y="601"/>
                  </a:cubicBezTo>
                  <a:cubicBezTo>
                    <a:pt x="1126" y="601"/>
                    <a:pt x="1095" y="662"/>
                    <a:pt x="1065" y="722"/>
                  </a:cubicBezTo>
                  <a:cubicBezTo>
                    <a:pt x="1034" y="722"/>
                    <a:pt x="974" y="783"/>
                    <a:pt x="974" y="783"/>
                  </a:cubicBezTo>
                  <a:lnTo>
                    <a:pt x="882" y="905"/>
                  </a:lnTo>
                  <a:cubicBezTo>
                    <a:pt x="822" y="935"/>
                    <a:pt x="791" y="1026"/>
                    <a:pt x="791" y="1057"/>
                  </a:cubicBezTo>
                  <a:cubicBezTo>
                    <a:pt x="761" y="1087"/>
                    <a:pt x="761" y="1118"/>
                    <a:pt x="730" y="1178"/>
                  </a:cubicBezTo>
                  <a:cubicBezTo>
                    <a:pt x="700" y="1194"/>
                    <a:pt x="677" y="1194"/>
                    <a:pt x="662" y="1194"/>
                  </a:cubicBezTo>
                  <a:cubicBezTo>
                    <a:pt x="647" y="1194"/>
                    <a:pt x="639" y="1194"/>
                    <a:pt x="639" y="1209"/>
                  </a:cubicBezTo>
                  <a:cubicBezTo>
                    <a:pt x="609" y="1209"/>
                    <a:pt x="578" y="1270"/>
                    <a:pt x="609" y="1270"/>
                  </a:cubicBezTo>
                  <a:lnTo>
                    <a:pt x="670" y="1270"/>
                  </a:lnTo>
                  <a:cubicBezTo>
                    <a:pt x="730" y="1330"/>
                    <a:pt x="730" y="1361"/>
                    <a:pt x="730" y="1361"/>
                  </a:cubicBezTo>
                  <a:cubicBezTo>
                    <a:pt x="730" y="1361"/>
                    <a:pt x="672" y="1400"/>
                    <a:pt x="649" y="1400"/>
                  </a:cubicBezTo>
                  <a:cubicBezTo>
                    <a:pt x="643" y="1400"/>
                    <a:pt x="639" y="1397"/>
                    <a:pt x="639" y="1391"/>
                  </a:cubicBezTo>
                  <a:cubicBezTo>
                    <a:pt x="618" y="1370"/>
                    <a:pt x="596" y="1348"/>
                    <a:pt x="564" y="1348"/>
                  </a:cubicBezTo>
                  <a:cubicBezTo>
                    <a:pt x="551" y="1348"/>
                    <a:pt x="535" y="1352"/>
                    <a:pt x="518" y="1361"/>
                  </a:cubicBezTo>
                  <a:lnTo>
                    <a:pt x="457" y="1421"/>
                  </a:lnTo>
                  <a:cubicBezTo>
                    <a:pt x="457" y="1482"/>
                    <a:pt x="487" y="1543"/>
                    <a:pt x="366" y="1543"/>
                  </a:cubicBezTo>
                  <a:lnTo>
                    <a:pt x="214" y="1543"/>
                  </a:lnTo>
                  <a:cubicBezTo>
                    <a:pt x="214" y="1543"/>
                    <a:pt x="183" y="1543"/>
                    <a:pt x="183" y="1573"/>
                  </a:cubicBezTo>
                  <a:cubicBezTo>
                    <a:pt x="183" y="1634"/>
                    <a:pt x="214" y="1695"/>
                    <a:pt x="214" y="1695"/>
                  </a:cubicBezTo>
                  <a:cubicBezTo>
                    <a:pt x="214" y="1695"/>
                    <a:pt x="335" y="1725"/>
                    <a:pt x="214" y="1725"/>
                  </a:cubicBezTo>
                  <a:cubicBezTo>
                    <a:pt x="123" y="1786"/>
                    <a:pt x="123" y="1786"/>
                    <a:pt x="62" y="1817"/>
                  </a:cubicBezTo>
                  <a:cubicBezTo>
                    <a:pt x="31" y="1847"/>
                    <a:pt x="1" y="1908"/>
                    <a:pt x="1" y="1938"/>
                  </a:cubicBezTo>
                  <a:cubicBezTo>
                    <a:pt x="31" y="1999"/>
                    <a:pt x="1" y="2029"/>
                    <a:pt x="31" y="2090"/>
                  </a:cubicBezTo>
                  <a:cubicBezTo>
                    <a:pt x="53" y="2112"/>
                    <a:pt x="59" y="2133"/>
                    <a:pt x="93" y="2133"/>
                  </a:cubicBezTo>
                  <a:cubicBezTo>
                    <a:pt x="107" y="2133"/>
                    <a:pt x="126" y="2129"/>
                    <a:pt x="153" y="2121"/>
                  </a:cubicBezTo>
                  <a:cubicBezTo>
                    <a:pt x="183" y="2121"/>
                    <a:pt x="183" y="2090"/>
                    <a:pt x="275" y="2090"/>
                  </a:cubicBezTo>
                  <a:lnTo>
                    <a:pt x="426" y="2090"/>
                  </a:lnTo>
                  <a:cubicBezTo>
                    <a:pt x="487" y="2090"/>
                    <a:pt x="578" y="2121"/>
                    <a:pt x="639" y="2121"/>
                  </a:cubicBezTo>
                  <a:lnTo>
                    <a:pt x="822" y="2121"/>
                  </a:lnTo>
                  <a:cubicBezTo>
                    <a:pt x="885" y="2100"/>
                    <a:pt x="890" y="2064"/>
                    <a:pt x="917" y="2064"/>
                  </a:cubicBezTo>
                  <a:cubicBezTo>
                    <a:pt x="929" y="2064"/>
                    <a:pt x="945" y="2071"/>
                    <a:pt x="974" y="2090"/>
                  </a:cubicBezTo>
                  <a:cubicBezTo>
                    <a:pt x="1095" y="2121"/>
                    <a:pt x="1065" y="2121"/>
                    <a:pt x="1186" y="2121"/>
                  </a:cubicBezTo>
                  <a:cubicBezTo>
                    <a:pt x="1247" y="2121"/>
                    <a:pt x="1294" y="2134"/>
                    <a:pt x="1328" y="2134"/>
                  </a:cubicBezTo>
                  <a:cubicBezTo>
                    <a:pt x="1345" y="2134"/>
                    <a:pt x="1359" y="2131"/>
                    <a:pt x="1369" y="2121"/>
                  </a:cubicBezTo>
                  <a:cubicBezTo>
                    <a:pt x="1430" y="2090"/>
                    <a:pt x="1430" y="2029"/>
                    <a:pt x="1521" y="2029"/>
                  </a:cubicBezTo>
                  <a:cubicBezTo>
                    <a:pt x="1551" y="1999"/>
                    <a:pt x="1673" y="1999"/>
                    <a:pt x="1673" y="1999"/>
                  </a:cubicBezTo>
                  <a:cubicBezTo>
                    <a:pt x="1673" y="1999"/>
                    <a:pt x="1673" y="2090"/>
                    <a:pt x="1703" y="2090"/>
                  </a:cubicBezTo>
                  <a:cubicBezTo>
                    <a:pt x="1734" y="2090"/>
                    <a:pt x="1794" y="2121"/>
                    <a:pt x="1825" y="2121"/>
                  </a:cubicBezTo>
                  <a:cubicBezTo>
                    <a:pt x="1855" y="2121"/>
                    <a:pt x="1885" y="2029"/>
                    <a:pt x="1946" y="2029"/>
                  </a:cubicBezTo>
                  <a:cubicBezTo>
                    <a:pt x="1977" y="2029"/>
                    <a:pt x="1885" y="2151"/>
                    <a:pt x="1885" y="2151"/>
                  </a:cubicBezTo>
                  <a:cubicBezTo>
                    <a:pt x="1885" y="2151"/>
                    <a:pt x="1855" y="2273"/>
                    <a:pt x="1794" y="2273"/>
                  </a:cubicBezTo>
                  <a:cubicBezTo>
                    <a:pt x="1703" y="2273"/>
                    <a:pt x="1734" y="2303"/>
                    <a:pt x="1673" y="2303"/>
                  </a:cubicBezTo>
                  <a:cubicBezTo>
                    <a:pt x="1582" y="2303"/>
                    <a:pt x="1551" y="2303"/>
                    <a:pt x="1551" y="2333"/>
                  </a:cubicBezTo>
                  <a:cubicBezTo>
                    <a:pt x="1551" y="2394"/>
                    <a:pt x="1490" y="2425"/>
                    <a:pt x="1551" y="2455"/>
                  </a:cubicBezTo>
                  <a:cubicBezTo>
                    <a:pt x="1582" y="2455"/>
                    <a:pt x="1642" y="2485"/>
                    <a:pt x="1703" y="2485"/>
                  </a:cubicBezTo>
                  <a:cubicBezTo>
                    <a:pt x="1794" y="2485"/>
                    <a:pt x="1855" y="2485"/>
                    <a:pt x="1885" y="2455"/>
                  </a:cubicBezTo>
                  <a:cubicBezTo>
                    <a:pt x="1946" y="2425"/>
                    <a:pt x="1946" y="2394"/>
                    <a:pt x="1977" y="2333"/>
                  </a:cubicBezTo>
                  <a:cubicBezTo>
                    <a:pt x="1977" y="2303"/>
                    <a:pt x="1977" y="2273"/>
                    <a:pt x="2037" y="2273"/>
                  </a:cubicBezTo>
                  <a:cubicBezTo>
                    <a:pt x="2129" y="2273"/>
                    <a:pt x="2159" y="2273"/>
                    <a:pt x="2159" y="2242"/>
                  </a:cubicBezTo>
                  <a:cubicBezTo>
                    <a:pt x="2159" y="2181"/>
                    <a:pt x="2159" y="2151"/>
                    <a:pt x="2189" y="2151"/>
                  </a:cubicBezTo>
                  <a:lnTo>
                    <a:pt x="2311" y="2151"/>
                  </a:lnTo>
                  <a:cubicBezTo>
                    <a:pt x="2341" y="2151"/>
                    <a:pt x="2402" y="2121"/>
                    <a:pt x="2433" y="2090"/>
                  </a:cubicBezTo>
                  <a:cubicBezTo>
                    <a:pt x="2463" y="2029"/>
                    <a:pt x="2463" y="1969"/>
                    <a:pt x="2493" y="1969"/>
                  </a:cubicBezTo>
                  <a:lnTo>
                    <a:pt x="2615" y="1969"/>
                  </a:lnTo>
                  <a:cubicBezTo>
                    <a:pt x="2615" y="1984"/>
                    <a:pt x="2623" y="1984"/>
                    <a:pt x="2630" y="1984"/>
                  </a:cubicBezTo>
                  <a:cubicBezTo>
                    <a:pt x="2638" y="1984"/>
                    <a:pt x="2645" y="1984"/>
                    <a:pt x="2645" y="1999"/>
                  </a:cubicBezTo>
                  <a:cubicBezTo>
                    <a:pt x="2615" y="2029"/>
                    <a:pt x="2585" y="2121"/>
                    <a:pt x="2554" y="2151"/>
                  </a:cubicBezTo>
                  <a:cubicBezTo>
                    <a:pt x="2493" y="2181"/>
                    <a:pt x="2615" y="2242"/>
                    <a:pt x="2554" y="2273"/>
                  </a:cubicBezTo>
                  <a:cubicBezTo>
                    <a:pt x="2463" y="2303"/>
                    <a:pt x="2463" y="2303"/>
                    <a:pt x="2463" y="2333"/>
                  </a:cubicBezTo>
                  <a:cubicBezTo>
                    <a:pt x="2463" y="2394"/>
                    <a:pt x="2463" y="2425"/>
                    <a:pt x="2554" y="2455"/>
                  </a:cubicBezTo>
                  <a:cubicBezTo>
                    <a:pt x="2591" y="2473"/>
                    <a:pt x="2617" y="2503"/>
                    <a:pt x="2631" y="2503"/>
                  </a:cubicBezTo>
                  <a:cubicBezTo>
                    <a:pt x="2641" y="2503"/>
                    <a:pt x="2645" y="2491"/>
                    <a:pt x="2645" y="2455"/>
                  </a:cubicBezTo>
                  <a:cubicBezTo>
                    <a:pt x="2645" y="2425"/>
                    <a:pt x="2706" y="2333"/>
                    <a:pt x="2737" y="2333"/>
                  </a:cubicBezTo>
                  <a:cubicBezTo>
                    <a:pt x="2767" y="2333"/>
                    <a:pt x="2797" y="2333"/>
                    <a:pt x="2797" y="2394"/>
                  </a:cubicBezTo>
                  <a:cubicBezTo>
                    <a:pt x="2767" y="2425"/>
                    <a:pt x="2767" y="2455"/>
                    <a:pt x="2797" y="2485"/>
                  </a:cubicBezTo>
                  <a:cubicBezTo>
                    <a:pt x="2858" y="2546"/>
                    <a:pt x="2858" y="2546"/>
                    <a:pt x="2889" y="2546"/>
                  </a:cubicBezTo>
                  <a:cubicBezTo>
                    <a:pt x="2929" y="2546"/>
                    <a:pt x="2943" y="2560"/>
                    <a:pt x="2965" y="2560"/>
                  </a:cubicBezTo>
                  <a:cubicBezTo>
                    <a:pt x="2976" y="2560"/>
                    <a:pt x="2990" y="2556"/>
                    <a:pt x="3010" y="2546"/>
                  </a:cubicBezTo>
                  <a:cubicBezTo>
                    <a:pt x="3028" y="2528"/>
                    <a:pt x="3044" y="2523"/>
                    <a:pt x="3056" y="2523"/>
                  </a:cubicBezTo>
                  <a:cubicBezTo>
                    <a:pt x="3070" y="2523"/>
                    <a:pt x="3080" y="2529"/>
                    <a:pt x="3088" y="2529"/>
                  </a:cubicBezTo>
                  <a:cubicBezTo>
                    <a:pt x="3097" y="2529"/>
                    <a:pt x="3101" y="2521"/>
                    <a:pt x="3101" y="2485"/>
                  </a:cubicBezTo>
                  <a:cubicBezTo>
                    <a:pt x="3162" y="2425"/>
                    <a:pt x="3101" y="2394"/>
                    <a:pt x="3101" y="2333"/>
                  </a:cubicBezTo>
                  <a:cubicBezTo>
                    <a:pt x="3101" y="2303"/>
                    <a:pt x="3101" y="2333"/>
                    <a:pt x="3162" y="2273"/>
                  </a:cubicBezTo>
                  <a:cubicBezTo>
                    <a:pt x="3192" y="2242"/>
                    <a:pt x="3223" y="2181"/>
                    <a:pt x="3192" y="2151"/>
                  </a:cubicBezTo>
                  <a:cubicBezTo>
                    <a:pt x="3192" y="2144"/>
                    <a:pt x="3188" y="2140"/>
                    <a:pt x="3182" y="2138"/>
                  </a:cubicBezTo>
                  <a:lnTo>
                    <a:pt x="3182" y="2138"/>
                  </a:lnTo>
                  <a:cubicBezTo>
                    <a:pt x="3175" y="2150"/>
                    <a:pt x="3168" y="2161"/>
                    <a:pt x="3162" y="2171"/>
                  </a:cubicBezTo>
                  <a:lnTo>
                    <a:pt x="3162" y="2171"/>
                  </a:lnTo>
                  <a:lnTo>
                    <a:pt x="3162" y="2136"/>
                  </a:lnTo>
                  <a:lnTo>
                    <a:pt x="3162" y="2136"/>
                  </a:lnTo>
                  <a:cubicBezTo>
                    <a:pt x="3168" y="2136"/>
                    <a:pt x="3176" y="2136"/>
                    <a:pt x="3182" y="2138"/>
                  </a:cubicBezTo>
                  <a:lnTo>
                    <a:pt x="3182" y="2138"/>
                  </a:lnTo>
                  <a:cubicBezTo>
                    <a:pt x="3185" y="2133"/>
                    <a:pt x="3189" y="2127"/>
                    <a:pt x="3192" y="2121"/>
                  </a:cubicBezTo>
                  <a:lnTo>
                    <a:pt x="3192" y="2121"/>
                  </a:lnTo>
                  <a:cubicBezTo>
                    <a:pt x="3178" y="2125"/>
                    <a:pt x="3168" y="2129"/>
                    <a:pt x="3162" y="2131"/>
                  </a:cubicBezTo>
                  <a:lnTo>
                    <a:pt x="3162" y="2131"/>
                  </a:lnTo>
                  <a:lnTo>
                    <a:pt x="3162" y="2121"/>
                  </a:lnTo>
                  <a:cubicBezTo>
                    <a:pt x="3119" y="2099"/>
                    <a:pt x="3091" y="2078"/>
                    <a:pt x="3079" y="2078"/>
                  </a:cubicBezTo>
                  <a:cubicBezTo>
                    <a:pt x="3074" y="2078"/>
                    <a:pt x="3071" y="2081"/>
                    <a:pt x="3071" y="2090"/>
                  </a:cubicBezTo>
                  <a:cubicBezTo>
                    <a:pt x="3041" y="2090"/>
                    <a:pt x="3010" y="2151"/>
                    <a:pt x="3010" y="2151"/>
                  </a:cubicBezTo>
                  <a:cubicBezTo>
                    <a:pt x="3010" y="2151"/>
                    <a:pt x="3041" y="2242"/>
                    <a:pt x="2949" y="2242"/>
                  </a:cubicBezTo>
                  <a:cubicBezTo>
                    <a:pt x="2889" y="2212"/>
                    <a:pt x="2889" y="2212"/>
                    <a:pt x="2889" y="2151"/>
                  </a:cubicBezTo>
                  <a:cubicBezTo>
                    <a:pt x="2889" y="2151"/>
                    <a:pt x="2919" y="2151"/>
                    <a:pt x="2949" y="2090"/>
                  </a:cubicBezTo>
                  <a:cubicBezTo>
                    <a:pt x="3010" y="2060"/>
                    <a:pt x="3041" y="1999"/>
                    <a:pt x="3041" y="1969"/>
                  </a:cubicBezTo>
                  <a:cubicBezTo>
                    <a:pt x="3041" y="1938"/>
                    <a:pt x="3071" y="1908"/>
                    <a:pt x="3041" y="1908"/>
                  </a:cubicBezTo>
                  <a:cubicBezTo>
                    <a:pt x="3020" y="1908"/>
                    <a:pt x="3014" y="1881"/>
                    <a:pt x="3011" y="1881"/>
                  </a:cubicBezTo>
                  <a:cubicBezTo>
                    <a:pt x="3010" y="1881"/>
                    <a:pt x="3010" y="1888"/>
                    <a:pt x="3010" y="1908"/>
                  </a:cubicBezTo>
                  <a:cubicBezTo>
                    <a:pt x="2949" y="1908"/>
                    <a:pt x="2919" y="1908"/>
                    <a:pt x="2919" y="1969"/>
                  </a:cubicBezTo>
                  <a:cubicBezTo>
                    <a:pt x="2919" y="1999"/>
                    <a:pt x="3010" y="1999"/>
                    <a:pt x="2919" y="1999"/>
                  </a:cubicBezTo>
                  <a:cubicBezTo>
                    <a:pt x="2889" y="2029"/>
                    <a:pt x="2873" y="2029"/>
                    <a:pt x="2858" y="2029"/>
                  </a:cubicBezTo>
                  <a:cubicBezTo>
                    <a:pt x="2843" y="2029"/>
                    <a:pt x="2828" y="2029"/>
                    <a:pt x="2797" y="2060"/>
                  </a:cubicBezTo>
                  <a:cubicBezTo>
                    <a:pt x="2767" y="2090"/>
                    <a:pt x="2767" y="2090"/>
                    <a:pt x="2767" y="2121"/>
                  </a:cubicBezTo>
                  <a:cubicBezTo>
                    <a:pt x="2767" y="2151"/>
                    <a:pt x="2797" y="2151"/>
                    <a:pt x="2737" y="2151"/>
                  </a:cubicBezTo>
                  <a:cubicBezTo>
                    <a:pt x="2676" y="2151"/>
                    <a:pt x="2656" y="2178"/>
                    <a:pt x="2640" y="2178"/>
                  </a:cubicBezTo>
                  <a:cubicBezTo>
                    <a:pt x="2632" y="2178"/>
                    <a:pt x="2625" y="2171"/>
                    <a:pt x="2615" y="2151"/>
                  </a:cubicBezTo>
                  <a:cubicBezTo>
                    <a:pt x="2615" y="2121"/>
                    <a:pt x="2615" y="2090"/>
                    <a:pt x="2645" y="2060"/>
                  </a:cubicBezTo>
                  <a:cubicBezTo>
                    <a:pt x="2706" y="2060"/>
                    <a:pt x="2767" y="1999"/>
                    <a:pt x="2737" y="1969"/>
                  </a:cubicBezTo>
                  <a:cubicBezTo>
                    <a:pt x="2706" y="1938"/>
                    <a:pt x="2706" y="1908"/>
                    <a:pt x="2706" y="1908"/>
                  </a:cubicBezTo>
                  <a:cubicBezTo>
                    <a:pt x="2737" y="1908"/>
                    <a:pt x="2737" y="1847"/>
                    <a:pt x="2767" y="1817"/>
                  </a:cubicBezTo>
                  <a:cubicBezTo>
                    <a:pt x="2797" y="1786"/>
                    <a:pt x="2767" y="1756"/>
                    <a:pt x="2858" y="1756"/>
                  </a:cubicBezTo>
                  <a:cubicBezTo>
                    <a:pt x="2899" y="1756"/>
                    <a:pt x="2912" y="1769"/>
                    <a:pt x="2926" y="1769"/>
                  </a:cubicBezTo>
                  <a:cubicBezTo>
                    <a:pt x="2932" y="1769"/>
                    <a:pt x="2939" y="1766"/>
                    <a:pt x="2949" y="1756"/>
                  </a:cubicBezTo>
                  <a:cubicBezTo>
                    <a:pt x="3010" y="1695"/>
                    <a:pt x="3041" y="1695"/>
                    <a:pt x="3010" y="1665"/>
                  </a:cubicBezTo>
                  <a:cubicBezTo>
                    <a:pt x="2949" y="1634"/>
                    <a:pt x="2949" y="1634"/>
                    <a:pt x="2949" y="1604"/>
                  </a:cubicBezTo>
                  <a:cubicBezTo>
                    <a:pt x="2919" y="1604"/>
                    <a:pt x="2919" y="1543"/>
                    <a:pt x="2889" y="1543"/>
                  </a:cubicBezTo>
                  <a:cubicBezTo>
                    <a:pt x="2858" y="1604"/>
                    <a:pt x="2858" y="1634"/>
                    <a:pt x="2858" y="1634"/>
                  </a:cubicBezTo>
                  <a:cubicBezTo>
                    <a:pt x="2797" y="1634"/>
                    <a:pt x="2767" y="1665"/>
                    <a:pt x="2767" y="1665"/>
                  </a:cubicBezTo>
                  <a:lnTo>
                    <a:pt x="2706" y="1665"/>
                  </a:lnTo>
                  <a:lnTo>
                    <a:pt x="2645" y="1634"/>
                  </a:lnTo>
                  <a:cubicBezTo>
                    <a:pt x="2645" y="1634"/>
                    <a:pt x="2615" y="1543"/>
                    <a:pt x="2645" y="1543"/>
                  </a:cubicBezTo>
                  <a:cubicBezTo>
                    <a:pt x="2706" y="1543"/>
                    <a:pt x="2706" y="1513"/>
                    <a:pt x="2706" y="1513"/>
                  </a:cubicBezTo>
                  <a:cubicBezTo>
                    <a:pt x="2706" y="1513"/>
                    <a:pt x="2706" y="1482"/>
                    <a:pt x="2767" y="1482"/>
                  </a:cubicBezTo>
                  <a:cubicBezTo>
                    <a:pt x="2858" y="1482"/>
                    <a:pt x="2797" y="1421"/>
                    <a:pt x="2858" y="1391"/>
                  </a:cubicBezTo>
                  <a:cubicBezTo>
                    <a:pt x="2889" y="1391"/>
                    <a:pt x="2949" y="1391"/>
                    <a:pt x="2949" y="1361"/>
                  </a:cubicBezTo>
                  <a:cubicBezTo>
                    <a:pt x="2949" y="1270"/>
                    <a:pt x="2889" y="1270"/>
                    <a:pt x="2919" y="1239"/>
                  </a:cubicBezTo>
                  <a:cubicBezTo>
                    <a:pt x="2919" y="1209"/>
                    <a:pt x="2889" y="1178"/>
                    <a:pt x="2858" y="1178"/>
                  </a:cubicBezTo>
                  <a:lnTo>
                    <a:pt x="2281" y="1178"/>
                  </a:lnTo>
                  <a:cubicBezTo>
                    <a:pt x="2250" y="1178"/>
                    <a:pt x="2189" y="1209"/>
                    <a:pt x="2159" y="1209"/>
                  </a:cubicBezTo>
                  <a:lnTo>
                    <a:pt x="2129" y="1239"/>
                  </a:lnTo>
                  <a:lnTo>
                    <a:pt x="2098" y="1270"/>
                  </a:lnTo>
                  <a:cubicBezTo>
                    <a:pt x="2058" y="1270"/>
                    <a:pt x="2044" y="1256"/>
                    <a:pt x="2040" y="1256"/>
                  </a:cubicBezTo>
                  <a:cubicBezTo>
                    <a:pt x="2037" y="1256"/>
                    <a:pt x="2037" y="1259"/>
                    <a:pt x="2037" y="1270"/>
                  </a:cubicBezTo>
                  <a:cubicBezTo>
                    <a:pt x="2037" y="1316"/>
                    <a:pt x="2020" y="1381"/>
                    <a:pt x="1997" y="1381"/>
                  </a:cubicBezTo>
                  <a:cubicBezTo>
                    <a:pt x="1991" y="1381"/>
                    <a:pt x="1984" y="1375"/>
                    <a:pt x="1977" y="1361"/>
                  </a:cubicBezTo>
                  <a:cubicBezTo>
                    <a:pt x="1946" y="1270"/>
                    <a:pt x="1946" y="1239"/>
                    <a:pt x="1977" y="1239"/>
                  </a:cubicBezTo>
                  <a:cubicBezTo>
                    <a:pt x="2007" y="1239"/>
                    <a:pt x="2007" y="1178"/>
                    <a:pt x="1977" y="1148"/>
                  </a:cubicBezTo>
                  <a:cubicBezTo>
                    <a:pt x="1977" y="1087"/>
                    <a:pt x="2007" y="1087"/>
                    <a:pt x="1946" y="1087"/>
                  </a:cubicBezTo>
                  <a:cubicBezTo>
                    <a:pt x="1885" y="1087"/>
                    <a:pt x="1852" y="1114"/>
                    <a:pt x="1827" y="1114"/>
                  </a:cubicBezTo>
                  <a:cubicBezTo>
                    <a:pt x="1815" y="1114"/>
                    <a:pt x="1804" y="1107"/>
                    <a:pt x="1794" y="1087"/>
                  </a:cubicBezTo>
                  <a:cubicBezTo>
                    <a:pt x="1734" y="1057"/>
                    <a:pt x="1703" y="1026"/>
                    <a:pt x="1734" y="1026"/>
                  </a:cubicBezTo>
                  <a:cubicBezTo>
                    <a:pt x="1794" y="1026"/>
                    <a:pt x="1825" y="935"/>
                    <a:pt x="1855" y="935"/>
                  </a:cubicBezTo>
                  <a:cubicBezTo>
                    <a:pt x="1855" y="905"/>
                    <a:pt x="1946" y="905"/>
                    <a:pt x="1855" y="874"/>
                  </a:cubicBezTo>
                  <a:cubicBezTo>
                    <a:pt x="1794" y="874"/>
                    <a:pt x="1734" y="874"/>
                    <a:pt x="1703" y="814"/>
                  </a:cubicBezTo>
                  <a:cubicBezTo>
                    <a:pt x="1682" y="792"/>
                    <a:pt x="1675" y="771"/>
                    <a:pt x="1663" y="771"/>
                  </a:cubicBezTo>
                  <a:cubicBezTo>
                    <a:pt x="1658" y="771"/>
                    <a:pt x="1651" y="774"/>
                    <a:pt x="1642" y="783"/>
                  </a:cubicBezTo>
                  <a:cubicBezTo>
                    <a:pt x="1582" y="783"/>
                    <a:pt x="1551" y="814"/>
                    <a:pt x="1551" y="874"/>
                  </a:cubicBezTo>
                  <a:cubicBezTo>
                    <a:pt x="1551" y="905"/>
                    <a:pt x="1521" y="966"/>
                    <a:pt x="1490" y="966"/>
                  </a:cubicBezTo>
                  <a:cubicBezTo>
                    <a:pt x="1430" y="935"/>
                    <a:pt x="1399" y="935"/>
                    <a:pt x="1399" y="905"/>
                  </a:cubicBezTo>
                  <a:cubicBezTo>
                    <a:pt x="1399" y="874"/>
                    <a:pt x="1369" y="874"/>
                    <a:pt x="1430" y="814"/>
                  </a:cubicBezTo>
                  <a:cubicBezTo>
                    <a:pt x="1490" y="783"/>
                    <a:pt x="1521" y="783"/>
                    <a:pt x="1551" y="753"/>
                  </a:cubicBezTo>
                  <a:cubicBezTo>
                    <a:pt x="1582" y="722"/>
                    <a:pt x="1582" y="631"/>
                    <a:pt x="1642" y="631"/>
                  </a:cubicBezTo>
                  <a:cubicBezTo>
                    <a:pt x="1673" y="631"/>
                    <a:pt x="1703" y="631"/>
                    <a:pt x="1734" y="570"/>
                  </a:cubicBezTo>
                  <a:cubicBezTo>
                    <a:pt x="1825" y="510"/>
                    <a:pt x="1825" y="510"/>
                    <a:pt x="1825" y="449"/>
                  </a:cubicBezTo>
                  <a:cubicBezTo>
                    <a:pt x="1825" y="418"/>
                    <a:pt x="1794" y="327"/>
                    <a:pt x="1855" y="327"/>
                  </a:cubicBezTo>
                  <a:cubicBezTo>
                    <a:pt x="1946" y="327"/>
                    <a:pt x="1946" y="327"/>
                    <a:pt x="1977" y="297"/>
                  </a:cubicBezTo>
                  <a:cubicBezTo>
                    <a:pt x="2007" y="266"/>
                    <a:pt x="1885" y="206"/>
                    <a:pt x="1946" y="175"/>
                  </a:cubicBezTo>
                  <a:cubicBezTo>
                    <a:pt x="1977" y="175"/>
                    <a:pt x="1946" y="145"/>
                    <a:pt x="2007" y="114"/>
                  </a:cubicBezTo>
                  <a:cubicBezTo>
                    <a:pt x="2098" y="54"/>
                    <a:pt x="2098" y="23"/>
                    <a:pt x="2098" y="23"/>
                  </a:cubicBezTo>
                  <a:cubicBezTo>
                    <a:pt x="2098" y="8"/>
                    <a:pt x="2098" y="0"/>
                    <a:pt x="2083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13301950" y="2643200"/>
              <a:ext cx="775" cy="25"/>
            </a:xfrm>
            <a:custGeom>
              <a:rect b="b" l="l" r="r" t="t"/>
              <a:pathLst>
                <a:path extrusionOk="0" h="1" w="31">
                  <a:moveTo>
                    <a:pt x="0" y="1"/>
                  </a:moveTo>
                  <a:lnTo>
                    <a:pt x="0" y="1"/>
                  </a:lnTo>
                  <a:cubicBezTo>
                    <a:pt x="31" y="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13293575" y="2429925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326" y="1"/>
                  </a:moveTo>
                  <a:cubicBezTo>
                    <a:pt x="319" y="1"/>
                    <a:pt x="312" y="7"/>
                    <a:pt x="305" y="21"/>
                  </a:cubicBezTo>
                  <a:cubicBezTo>
                    <a:pt x="244" y="52"/>
                    <a:pt x="31" y="112"/>
                    <a:pt x="1" y="234"/>
                  </a:cubicBezTo>
                  <a:cubicBezTo>
                    <a:pt x="1" y="234"/>
                    <a:pt x="153" y="264"/>
                    <a:pt x="153" y="325"/>
                  </a:cubicBezTo>
                  <a:cubicBezTo>
                    <a:pt x="153" y="356"/>
                    <a:pt x="153" y="386"/>
                    <a:pt x="244" y="386"/>
                  </a:cubicBezTo>
                  <a:cubicBezTo>
                    <a:pt x="366" y="386"/>
                    <a:pt x="366" y="386"/>
                    <a:pt x="457" y="356"/>
                  </a:cubicBezTo>
                  <a:cubicBezTo>
                    <a:pt x="518" y="325"/>
                    <a:pt x="518" y="264"/>
                    <a:pt x="487" y="234"/>
                  </a:cubicBezTo>
                  <a:cubicBezTo>
                    <a:pt x="457" y="173"/>
                    <a:pt x="366" y="173"/>
                    <a:pt x="366" y="82"/>
                  </a:cubicBezTo>
                  <a:cubicBezTo>
                    <a:pt x="366" y="59"/>
                    <a:pt x="348" y="1"/>
                    <a:pt x="326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14017750" y="2305050"/>
              <a:ext cx="512950" cy="1008400"/>
            </a:xfrm>
            <a:custGeom>
              <a:rect b="b" l="l" r="r" t="t"/>
              <a:pathLst>
                <a:path extrusionOk="0" h="40336" w="20518">
                  <a:moveTo>
                    <a:pt x="17661" y="8238"/>
                  </a:moveTo>
                  <a:cubicBezTo>
                    <a:pt x="17752" y="8238"/>
                    <a:pt x="17630" y="8360"/>
                    <a:pt x="17630" y="8421"/>
                  </a:cubicBezTo>
                  <a:cubicBezTo>
                    <a:pt x="17630" y="8512"/>
                    <a:pt x="17600" y="8512"/>
                    <a:pt x="17570" y="8542"/>
                  </a:cubicBezTo>
                  <a:cubicBezTo>
                    <a:pt x="17570" y="8603"/>
                    <a:pt x="17570" y="8572"/>
                    <a:pt x="17600" y="8603"/>
                  </a:cubicBezTo>
                  <a:cubicBezTo>
                    <a:pt x="17630" y="8664"/>
                    <a:pt x="17661" y="8664"/>
                    <a:pt x="17722" y="8724"/>
                  </a:cubicBezTo>
                  <a:cubicBezTo>
                    <a:pt x="17752" y="8755"/>
                    <a:pt x="17722" y="8755"/>
                    <a:pt x="17722" y="8846"/>
                  </a:cubicBezTo>
                  <a:cubicBezTo>
                    <a:pt x="17722" y="8907"/>
                    <a:pt x="17752" y="8998"/>
                    <a:pt x="17813" y="9059"/>
                  </a:cubicBezTo>
                  <a:cubicBezTo>
                    <a:pt x="17874" y="9150"/>
                    <a:pt x="17813" y="9120"/>
                    <a:pt x="17782" y="9150"/>
                  </a:cubicBezTo>
                  <a:cubicBezTo>
                    <a:pt x="17767" y="9165"/>
                    <a:pt x="17752" y="9165"/>
                    <a:pt x="17729" y="9165"/>
                  </a:cubicBezTo>
                  <a:cubicBezTo>
                    <a:pt x="17706" y="9165"/>
                    <a:pt x="17676" y="9165"/>
                    <a:pt x="17630" y="9180"/>
                  </a:cubicBezTo>
                  <a:cubicBezTo>
                    <a:pt x="17600" y="9180"/>
                    <a:pt x="17570" y="9211"/>
                    <a:pt x="17509" y="9211"/>
                  </a:cubicBezTo>
                  <a:cubicBezTo>
                    <a:pt x="17478" y="9211"/>
                    <a:pt x="17448" y="9180"/>
                    <a:pt x="17448" y="9150"/>
                  </a:cubicBezTo>
                  <a:cubicBezTo>
                    <a:pt x="17448" y="9120"/>
                    <a:pt x="17357" y="9120"/>
                    <a:pt x="17357" y="9028"/>
                  </a:cubicBezTo>
                  <a:cubicBezTo>
                    <a:pt x="17357" y="8968"/>
                    <a:pt x="17205" y="8876"/>
                    <a:pt x="17205" y="8876"/>
                  </a:cubicBezTo>
                  <a:lnTo>
                    <a:pt x="17235" y="8846"/>
                  </a:lnTo>
                  <a:cubicBezTo>
                    <a:pt x="17266" y="8816"/>
                    <a:pt x="17266" y="8816"/>
                    <a:pt x="17266" y="8755"/>
                  </a:cubicBezTo>
                  <a:cubicBezTo>
                    <a:pt x="17266" y="8724"/>
                    <a:pt x="17266" y="8724"/>
                    <a:pt x="17296" y="8664"/>
                  </a:cubicBezTo>
                  <a:lnTo>
                    <a:pt x="17418" y="8542"/>
                  </a:lnTo>
                  <a:cubicBezTo>
                    <a:pt x="17448" y="8512"/>
                    <a:pt x="17448" y="8421"/>
                    <a:pt x="17509" y="8390"/>
                  </a:cubicBezTo>
                  <a:cubicBezTo>
                    <a:pt x="17600" y="8299"/>
                    <a:pt x="17630" y="8238"/>
                    <a:pt x="17661" y="8238"/>
                  </a:cubicBezTo>
                  <a:close/>
                  <a:moveTo>
                    <a:pt x="16489" y="8340"/>
                  </a:moveTo>
                  <a:cubicBezTo>
                    <a:pt x="16500" y="8340"/>
                    <a:pt x="16506" y="8351"/>
                    <a:pt x="16506" y="8390"/>
                  </a:cubicBezTo>
                  <a:cubicBezTo>
                    <a:pt x="16506" y="8451"/>
                    <a:pt x="16536" y="8451"/>
                    <a:pt x="16536" y="8542"/>
                  </a:cubicBezTo>
                  <a:cubicBezTo>
                    <a:pt x="16536" y="8603"/>
                    <a:pt x="16567" y="8603"/>
                    <a:pt x="16658" y="8633"/>
                  </a:cubicBezTo>
                  <a:cubicBezTo>
                    <a:pt x="16678" y="8633"/>
                    <a:pt x="16698" y="8660"/>
                    <a:pt x="16728" y="8660"/>
                  </a:cubicBezTo>
                  <a:cubicBezTo>
                    <a:pt x="16742" y="8660"/>
                    <a:pt x="16759" y="8654"/>
                    <a:pt x="16779" y="8633"/>
                  </a:cubicBezTo>
                  <a:cubicBezTo>
                    <a:pt x="16810" y="8603"/>
                    <a:pt x="16840" y="8603"/>
                    <a:pt x="16840" y="8603"/>
                  </a:cubicBezTo>
                  <a:cubicBezTo>
                    <a:pt x="16871" y="8603"/>
                    <a:pt x="16931" y="8603"/>
                    <a:pt x="16931" y="8633"/>
                  </a:cubicBezTo>
                  <a:cubicBezTo>
                    <a:pt x="16931" y="8694"/>
                    <a:pt x="16962" y="8694"/>
                    <a:pt x="16931" y="8755"/>
                  </a:cubicBezTo>
                  <a:cubicBezTo>
                    <a:pt x="16871" y="8846"/>
                    <a:pt x="16931" y="8846"/>
                    <a:pt x="16871" y="8876"/>
                  </a:cubicBezTo>
                  <a:cubicBezTo>
                    <a:pt x="16840" y="8907"/>
                    <a:pt x="16840" y="8907"/>
                    <a:pt x="16840" y="8937"/>
                  </a:cubicBezTo>
                  <a:cubicBezTo>
                    <a:pt x="16840" y="8998"/>
                    <a:pt x="16810" y="9059"/>
                    <a:pt x="16871" y="9059"/>
                  </a:cubicBezTo>
                  <a:cubicBezTo>
                    <a:pt x="16962" y="9059"/>
                    <a:pt x="16992" y="9089"/>
                    <a:pt x="17022" y="9089"/>
                  </a:cubicBezTo>
                  <a:cubicBezTo>
                    <a:pt x="17083" y="9089"/>
                    <a:pt x="17144" y="9150"/>
                    <a:pt x="17144" y="9180"/>
                  </a:cubicBezTo>
                  <a:cubicBezTo>
                    <a:pt x="17144" y="9211"/>
                    <a:pt x="17174" y="9272"/>
                    <a:pt x="17174" y="9332"/>
                  </a:cubicBezTo>
                  <a:cubicBezTo>
                    <a:pt x="17174" y="9393"/>
                    <a:pt x="17266" y="9454"/>
                    <a:pt x="17266" y="9484"/>
                  </a:cubicBezTo>
                  <a:cubicBezTo>
                    <a:pt x="17266" y="9515"/>
                    <a:pt x="17296" y="9606"/>
                    <a:pt x="17326" y="9606"/>
                  </a:cubicBezTo>
                  <a:cubicBezTo>
                    <a:pt x="17349" y="9617"/>
                    <a:pt x="17371" y="9624"/>
                    <a:pt x="17390" y="9624"/>
                  </a:cubicBezTo>
                  <a:cubicBezTo>
                    <a:pt x="17424" y="9624"/>
                    <a:pt x="17448" y="9603"/>
                    <a:pt x="17448" y="9545"/>
                  </a:cubicBezTo>
                  <a:cubicBezTo>
                    <a:pt x="17448" y="9484"/>
                    <a:pt x="17418" y="9454"/>
                    <a:pt x="17448" y="9393"/>
                  </a:cubicBezTo>
                  <a:cubicBezTo>
                    <a:pt x="17448" y="9363"/>
                    <a:pt x="17448" y="9332"/>
                    <a:pt x="17478" y="9332"/>
                  </a:cubicBezTo>
                  <a:cubicBezTo>
                    <a:pt x="17539" y="9332"/>
                    <a:pt x="17570" y="9302"/>
                    <a:pt x="17570" y="9302"/>
                  </a:cubicBezTo>
                  <a:lnTo>
                    <a:pt x="17630" y="9211"/>
                  </a:lnTo>
                  <a:lnTo>
                    <a:pt x="17752" y="9211"/>
                  </a:lnTo>
                  <a:cubicBezTo>
                    <a:pt x="17752" y="9211"/>
                    <a:pt x="17843" y="9211"/>
                    <a:pt x="17843" y="9241"/>
                  </a:cubicBezTo>
                  <a:cubicBezTo>
                    <a:pt x="17843" y="9332"/>
                    <a:pt x="17843" y="9363"/>
                    <a:pt x="17874" y="9393"/>
                  </a:cubicBezTo>
                  <a:cubicBezTo>
                    <a:pt x="17904" y="9393"/>
                    <a:pt x="17904" y="9484"/>
                    <a:pt x="17995" y="9484"/>
                  </a:cubicBezTo>
                  <a:cubicBezTo>
                    <a:pt x="18026" y="9484"/>
                    <a:pt x="18178" y="9515"/>
                    <a:pt x="18178" y="9545"/>
                  </a:cubicBezTo>
                  <a:cubicBezTo>
                    <a:pt x="18178" y="9606"/>
                    <a:pt x="18178" y="9636"/>
                    <a:pt x="18299" y="9667"/>
                  </a:cubicBezTo>
                  <a:cubicBezTo>
                    <a:pt x="18360" y="9697"/>
                    <a:pt x="18360" y="9758"/>
                    <a:pt x="18360" y="9819"/>
                  </a:cubicBezTo>
                  <a:cubicBezTo>
                    <a:pt x="18360" y="9910"/>
                    <a:pt x="18360" y="9940"/>
                    <a:pt x="18390" y="9971"/>
                  </a:cubicBezTo>
                  <a:cubicBezTo>
                    <a:pt x="18451" y="10001"/>
                    <a:pt x="18481" y="10001"/>
                    <a:pt x="18512" y="10062"/>
                  </a:cubicBezTo>
                  <a:cubicBezTo>
                    <a:pt x="18542" y="10092"/>
                    <a:pt x="18603" y="10153"/>
                    <a:pt x="18633" y="10153"/>
                  </a:cubicBezTo>
                  <a:cubicBezTo>
                    <a:pt x="18664" y="10214"/>
                    <a:pt x="18785" y="10366"/>
                    <a:pt x="18816" y="10427"/>
                  </a:cubicBezTo>
                  <a:cubicBezTo>
                    <a:pt x="18816" y="10518"/>
                    <a:pt x="18907" y="10548"/>
                    <a:pt x="18937" y="10579"/>
                  </a:cubicBezTo>
                  <a:cubicBezTo>
                    <a:pt x="18968" y="10609"/>
                    <a:pt x="18968" y="10670"/>
                    <a:pt x="18998" y="10700"/>
                  </a:cubicBezTo>
                  <a:cubicBezTo>
                    <a:pt x="18998" y="10731"/>
                    <a:pt x="18998" y="10731"/>
                    <a:pt x="19059" y="10822"/>
                  </a:cubicBezTo>
                  <a:cubicBezTo>
                    <a:pt x="19059" y="10883"/>
                    <a:pt x="19089" y="11004"/>
                    <a:pt x="19089" y="11004"/>
                  </a:cubicBezTo>
                  <a:cubicBezTo>
                    <a:pt x="19059" y="11156"/>
                    <a:pt x="19089" y="11187"/>
                    <a:pt x="19059" y="11247"/>
                  </a:cubicBezTo>
                  <a:cubicBezTo>
                    <a:pt x="18998" y="11278"/>
                    <a:pt x="19059" y="11278"/>
                    <a:pt x="18998" y="11308"/>
                  </a:cubicBezTo>
                  <a:cubicBezTo>
                    <a:pt x="18968" y="11338"/>
                    <a:pt x="19059" y="11338"/>
                    <a:pt x="18968" y="11338"/>
                  </a:cubicBezTo>
                  <a:lnTo>
                    <a:pt x="18846" y="11338"/>
                  </a:lnTo>
                  <a:cubicBezTo>
                    <a:pt x="18826" y="11338"/>
                    <a:pt x="18792" y="11325"/>
                    <a:pt x="18772" y="11325"/>
                  </a:cubicBezTo>
                  <a:cubicBezTo>
                    <a:pt x="18762" y="11325"/>
                    <a:pt x="18755" y="11328"/>
                    <a:pt x="18755" y="11338"/>
                  </a:cubicBezTo>
                  <a:cubicBezTo>
                    <a:pt x="18755" y="11399"/>
                    <a:pt x="18755" y="11430"/>
                    <a:pt x="18694" y="11430"/>
                  </a:cubicBezTo>
                  <a:cubicBezTo>
                    <a:pt x="18664" y="11430"/>
                    <a:pt x="18633" y="11430"/>
                    <a:pt x="18603" y="11399"/>
                  </a:cubicBezTo>
                  <a:cubicBezTo>
                    <a:pt x="18603" y="11338"/>
                    <a:pt x="18542" y="11338"/>
                    <a:pt x="18542" y="11308"/>
                  </a:cubicBezTo>
                  <a:cubicBezTo>
                    <a:pt x="18542" y="11278"/>
                    <a:pt x="18512" y="11278"/>
                    <a:pt x="18481" y="11247"/>
                  </a:cubicBezTo>
                  <a:cubicBezTo>
                    <a:pt x="18466" y="11217"/>
                    <a:pt x="18443" y="11217"/>
                    <a:pt x="18421" y="11217"/>
                  </a:cubicBezTo>
                  <a:cubicBezTo>
                    <a:pt x="18398" y="11217"/>
                    <a:pt x="18375" y="11217"/>
                    <a:pt x="18360" y="11187"/>
                  </a:cubicBezTo>
                  <a:cubicBezTo>
                    <a:pt x="18360" y="11156"/>
                    <a:pt x="18360" y="11187"/>
                    <a:pt x="18330" y="11126"/>
                  </a:cubicBezTo>
                  <a:lnTo>
                    <a:pt x="18238" y="11035"/>
                  </a:lnTo>
                  <a:lnTo>
                    <a:pt x="18178" y="10974"/>
                  </a:lnTo>
                  <a:cubicBezTo>
                    <a:pt x="18147" y="10974"/>
                    <a:pt x="18086" y="10974"/>
                    <a:pt x="18086" y="10913"/>
                  </a:cubicBezTo>
                  <a:cubicBezTo>
                    <a:pt x="18056" y="10883"/>
                    <a:pt x="18056" y="10883"/>
                    <a:pt x="18056" y="10852"/>
                  </a:cubicBezTo>
                  <a:cubicBezTo>
                    <a:pt x="18026" y="10822"/>
                    <a:pt x="18026" y="10822"/>
                    <a:pt x="17995" y="10822"/>
                  </a:cubicBezTo>
                  <a:cubicBezTo>
                    <a:pt x="17934" y="10761"/>
                    <a:pt x="17934" y="10761"/>
                    <a:pt x="17874" y="10761"/>
                  </a:cubicBezTo>
                  <a:cubicBezTo>
                    <a:pt x="17843" y="10761"/>
                    <a:pt x="17782" y="10761"/>
                    <a:pt x="17752" y="10822"/>
                  </a:cubicBezTo>
                  <a:lnTo>
                    <a:pt x="17630" y="10822"/>
                  </a:lnTo>
                  <a:cubicBezTo>
                    <a:pt x="17600" y="10822"/>
                    <a:pt x="17570" y="10852"/>
                    <a:pt x="17570" y="10852"/>
                  </a:cubicBezTo>
                  <a:cubicBezTo>
                    <a:pt x="17570" y="10867"/>
                    <a:pt x="17562" y="10867"/>
                    <a:pt x="17554" y="10867"/>
                  </a:cubicBezTo>
                  <a:cubicBezTo>
                    <a:pt x="17547" y="10867"/>
                    <a:pt x="17539" y="10867"/>
                    <a:pt x="17539" y="10883"/>
                  </a:cubicBezTo>
                  <a:cubicBezTo>
                    <a:pt x="17539" y="10913"/>
                    <a:pt x="17539" y="10913"/>
                    <a:pt x="17478" y="10974"/>
                  </a:cubicBezTo>
                  <a:cubicBezTo>
                    <a:pt x="17448" y="11004"/>
                    <a:pt x="17418" y="11004"/>
                    <a:pt x="17418" y="11035"/>
                  </a:cubicBezTo>
                  <a:lnTo>
                    <a:pt x="17418" y="11126"/>
                  </a:lnTo>
                  <a:cubicBezTo>
                    <a:pt x="17402" y="11141"/>
                    <a:pt x="17410" y="11141"/>
                    <a:pt x="17414" y="11141"/>
                  </a:cubicBezTo>
                  <a:cubicBezTo>
                    <a:pt x="17418" y="11141"/>
                    <a:pt x="17418" y="11141"/>
                    <a:pt x="17387" y="11156"/>
                  </a:cubicBezTo>
                  <a:cubicBezTo>
                    <a:pt x="17296" y="11187"/>
                    <a:pt x="17266" y="11247"/>
                    <a:pt x="17266" y="11247"/>
                  </a:cubicBezTo>
                  <a:lnTo>
                    <a:pt x="17114" y="11247"/>
                  </a:lnTo>
                  <a:cubicBezTo>
                    <a:pt x="17053" y="11247"/>
                    <a:pt x="17033" y="11261"/>
                    <a:pt x="17017" y="11261"/>
                  </a:cubicBezTo>
                  <a:cubicBezTo>
                    <a:pt x="17009" y="11261"/>
                    <a:pt x="17002" y="11257"/>
                    <a:pt x="16992" y="11247"/>
                  </a:cubicBezTo>
                  <a:cubicBezTo>
                    <a:pt x="16962" y="11187"/>
                    <a:pt x="16931" y="11187"/>
                    <a:pt x="16871" y="11187"/>
                  </a:cubicBezTo>
                  <a:cubicBezTo>
                    <a:pt x="16855" y="11171"/>
                    <a:pt x="16848" y="11171"/>
                    <a:pt x="16840" y="11171"/>
                  </a:cubicBezTo>
                  <a:cubicBezTo>
                    <a:pt x="16833" y="11171"/>
                    <a:pt x="16825" y="11171"/>
                    <a:pt x="16810" y="11156"/>
                  </a:cubicBezTo>
                  <a:lnTo>
                    <a:pt x="16719" y="11065"/>
                  </a:lnTo>
                  <a:lnTo>
                    <a:pt x="16688" y="11035"/>
                  </a:lnTo>
                  <a:cubicBezTo>
                    <a:pt x="16658" y="11004"/>
                    <a:pt x="16658" y="11004"/>
                    <a:pt x="16658" y="10913"/>
                  </a:cubicBezTo>
                  <a:cubicBezTo>
                    <a:pt x="16658" y="10883"/>
                    <a:pt x="16658" y="10852"/>
                    <a:pt x="16627" y="10822"/>
                  </a:cubicBezTo>
                  <a:cubicBezTo>
                    <a:pt x="16567" y="10791"/>
                    <a:pt x="16567" y="10791"/>
                    <a:pt x="16567" y="10731"/>
                  </a:cubicBezTo>
                  <a:cubicBezTo>
                    <a:pt x="16536" y="10700"/>
                    <a:pt x="16567" y="10700"/>
                    <a:pt x="16536" y="10670"/>
                  </a:cubicBezTo>
                  <a:cubicBezTo>
                    <a:pt x="16506" y="10609"/>
                    <a:pt x="16506" y="10579"/>
                    <a:pt x="16475" y="10579"/>
                  </a:cubicBezTo>
                  <a:cubicBezTo>
                    <a:pt x="16445" y="10579"/>
                    <a:pt x="16430" y="10586"/>
                    <a:pt x="16418" y="10586"/>
                  </a:cubicBezTo>
                  <a:cubicBezTo>
                    <a:pt x="16407" y="10586"/>
                    <a:pt x="16399" y="10579"/>
                    <a:pt x="16384" y="10548"/>
                  </a:cubicBezTo>
                  <a:cubicBezTo>
                    <a:pt x="16354" y="10518"/>
                    <a:pt x="16384" y="10518"/>
                    <a:pt x="16354" y="10457"/>
                  </a:cubicBezTo>
                  <a:cubicBezTo>
                    <a:pt x="16354" y="10427"/>
                    <a:pt x="16384" y="10427"/>
                    <a:pt x="16384" y="10396"/>
                  </a:cubicBezTo>
                  <a:cubicBezTo>
                    <a:pt x="16384" y="10366"/>
                    <a:pt x="16415" y="10366"/>
                    <a:pt x="16415" y="10305"/>
                  </a:cubicBezTo>
                  <a:cubicBezTo>
                    <a:pt x="16415" y="10275"/>
                    <a:pt x="16384" y="10214"/>
                    <a:pt x="16354" y="10153"/>
                  </a:cubicBezTo>
                  <a:cubicBezTo>
                    <a:pt x="16354" y="10123"/>
                    <a:pt x="16354" y="10123"/>
                    <a:pt x="16384" y="10062"/>
                  </a:cubicBezTo>
                  <a:cubicBezTo>
                    <a:pt x="16384" y="9971"/>
                    <a:pt x="16415" y="9971"/>
                    <a:pt x="16384" y="9910"/>
                  </a:cubicBezTo>
                  <a:cubicBezTo>
                    <a:pt x="16384" y="9819"/>
                    <a:pt x="16384" y="9788"/>
                    <a:pt x="16354" y="9758"/>
                  </a:cubicBezTo>
                  <a:cubicBezTo>
                    <a:pt x="16323" y="9697"/>
                    <a:pt x="16263" y="9697"/>
                    <a:pt x="16263" y="9636"/>
                  </a:cubicBezTo>
                  <a:cubicBezTo>
                    <a:pt x="16263" y="9545"/>
                    <a:pt x="16354" y="9515"/>
                    <a:pt x="16263" y="9484"/>
                  </a:cubicBezTo>
                  <a:cubicBezTo>
                    <a:pt x="16232" y="9454"/>
                    <a:pt x="16202" y="9454"/>
                    <a:pt x="16202" y="9363"/>
                  </a:cubicBezTo>
                  <a:cubicBezTo>
                    <a:pt x="16202" y="9318"/>
                    <a:pt x="16202" y="9290"/>
                    <a:pt x="16214" y="9290"/>
                  </a:cubicBezTo>
                  <a:cubicBezTo>
                    <a:pt x="16218" y="9290"/>
                    <a:pt x="16224" y="9294"/>
                    <a:pt x="16232" y="9302"/>
                  </a:cubicBezTo>
                  <a:cubicBezTo>
                    <a:pt x="16254" y="9323"/>
                    <a:pt x="16290" y="9345"/>
                    <a:pt x="16321" y="9345"/>
                  </a:cubicBezTo>
                  <a:cubicBezTo>
                    <a:pt x="16333" y="9345"/>
                    <a:pt x="16345" y="9341"/>
                    <a:pt x="16354" y="9332"/>
                  </a:cubicBezTo>
                  <a:cubicBezTo>
                    <a:pt x="16384" y="9302"/>
                    <a:pt x="16354" y="9302"/>
                    <a:pt x="16354" y="9211"/>
                  </a:cubicBezTo>
                  <a:lnTo>
                    <a:pt x="16354" y="9120"/>
                  </a:lnTo>
                  <a:cubicBezTo>
                    <a:pt x="16354" y="9059"/>
                    <a:pt x="16384" y="8968"/>
                    <a:pt x="16354" y="8968"/>
                  </a:cubicBezTo>
                  <a:cubicBezTo>
                    <a:pt x="16323" y="8968"/>
                    <a:pt x="16263" y="8968"/>
                    <a:pt x="16232" y="8907"/>
                  </a:cubicBezTo>
                  <a:cubicBezTo>
                    <a:pt x="16202" y="8876"/>
                    <a:pt x="16080" y="8846"/>
                    <a:pt x="16171" y="8846"/>
                  </a:cubicBezTo>
                  <a:cubicBezTo>
                    <a:pt x="16202" y="8846"/>
                    <a:pt x="16263" y="8846"/>
                    <a:pt x="16263" y="8785"/>
                  </a:cubicBezTo>
                  <a:lnTo>
                    <a:pt x="16263" y="8694"/>
                  </a:lnTo>
                  <a:lnTo>
                    <a:pt x="16263" y="8542"/>
                  </a:lnTo>
                  <a:cubicBezTo>
                    <a:pt x="16263" y="8421"/>
                    <a:pt x="16263" y="8390"/>
                    <a:pt x="16323" y="8390"/>
                  </a:cubicBezTo>
                  <a:cubicBezTo>
                    <a:pt x="16354" y="8390"/>
                    <a:pt x="16384" y="8360"/>
                    <a:pt x="16415" y="8360"/>
                  </a:cubicBezTo>
                  <a:cubicBezTo>
                    <a:pt x="16449" y="8360"/>
                    <a:pt x="16474" y="8340"/>
                    <a:pt x="16489" y="8340"/>
                  </a:cubicBezTo>
                  <a:close/>
                  <a:moveTo>
                    <a:pt x="16536" y="11187"/>
                  </a:moveTo>
                  <a:cubicBezTo>
                    <a:pt x="16536" y="11187"/>
                    <a:pt x="16597" y="11247"/>
                    <a:pt x="16658" y="11247"/>
                  </a:cubicBezTo>
                  <a:cubicBezTo>
                    <a:pt x="16688" y="11247"/>
                    <a:pt x="16688" y="11278"/>
                    <a:pt x="16749" y="11308"/>
                  </a:cubicBezTo>
                  <a:cubicBezTo>
                    <a:pt x="16810" y="11323"/>
                    <a:pt x="16810" y="11323"/>
                    <a:pt x="16802" y="11323"/>
                  </a:cubicBezTo>
                  <a:cubicBezTo>
                    <a:pt x="16795" y="11323"/>
                    <a:pt x="16779" y="11323"/>
                    <a:pt x="16810" y="11338"/>
                  </a:cubicBezTo>
                  <a:cubicBezTo>
                    <a:pt x="16840" y="11399"/>
                    <a:pt x="16810" y="11399"/>
                    <a:pt x="16810" y="11430"/>
                  </a:cubicBezTo>
                  <a:cubicBezTo>
                    <a:pt x="16810" y="11460"/>
                    <a:pt x="16749" y="11490"/>
                    <a:pt x="16749" y="11551"/>
                  </a:cubicBezTo>
                  <a:cubicBezTo>
                    <a:pt x="16749" y="11566"/>
                    <a:pt x="16741" y="11574"/>
                    <a:pt x="16726" y="11574"/>
                  </a:cubicBezTo>
                  <a:cubicBezTo>
                    <a:pt x="16711" y="11574"/>
                    <a:pt x="16688" y="11566"/>
                    <a:pt x="16658" y="11551"/>
                  </a:cubicBezTo>
                  <a:cubicBezTo>
                    <a:pt x="16642" y="11535"/>
                    <a:pt x="16628" y="11530"/>
                    <a:pt x="16616" y="11530"/>
                  </a:cubicBezTo>
                  <a:cubicBezTo>
                    <a:pt x="16588" y="11530"/>
                    <a:pt x="16568" y="11558"/>
                    <a:pt x="16550" y="11558"/>
                  </a:cubicBezTo>
                  <a:cubicBezTo>
                    <a:pt x="16545" y="11558"/>
                    <a:pt x="16541" y="11556"/>
                    <a:pt x="16536" y="11551"/>
                  </a:cubicBezTo>
                  <a:lnTo>
                    <a:pt x="16415" y="11551"/>
                  </a:lnTo>
                  <a:cubicBezTo>
                    <a:pt x="16415" y="11551"/>
                    <a:pt x="16388" y="11565"/>
                    <a:pt x="16343" y="11565"/>
                  </a:cubicBezTo>
                  <a:cubicBezTo>
                    <a:pt x="16320" y="11565"/>
                    <a:pt x="16293" y="11561"/>
                    <a:pt x="16263" y="11551"/>
                  </a:cubicBezTo>
                  <a:cubicBezTo>
                    <a:pt x="16257" y="11541"/>
                    <a:pt x="16252" y="11534"/>
                    <a:pt x="16247" y="11530"/>
                  </a:cubicBezTo>
                  <a:lnTo>
                    <a:pt x="16247" y="11530"/>
                  </a:lnTo>
                  <a:cubicBezTo>
                    <a:pt x="16260" y="11521"/>
                    <a:pt x="16275" y="11508"/>
                    <a:pt x="16293" y="11490"/>
                  </a:cubicBezTo>
                  <a:lnTo>
                    <a:pt x="16384" y="11460"/>
                  </a:lnTo>
                  <a:lnTo>
                    <a:pt x="16415" y="11399"/>
                  </a:lnTo>
                  <a:cubicBezTo>
                    <a:pt x="16415" y="11399"/>
                    <a:pt x="16506" y="11278"/>
                    <a:pt x="16536" y="11187"/>
                  </a:cubicBezTo>
                  <a:close/>
                  <a:moveTo>
                    <a:pt x="9089" y="1"/>
                  </a:moveTo>
                  <a:lnTo>
                    <a:pt x="9089" y="31"/>
                  </a:lnTo>
                  <a:cubicBezTo>
                    <a:pt x="9089" y="62"/>
                    <a:pt x="9120" y="92"/>
                    <a:pt x="9180" y="153"/>
                  </a:cubicBezTo>
                  <a:lnTo>
                    <a:pt x="9211" y="214"/>
                  </a:lnTo>
                  <a:lnTo>
                    <a:pt x="9272" y="305"/>
                  </a:lnTo>
                  <a:cubicBezTo>
                    <a:pt x="9332" y="335"/>
                    <a:pt x="9272" y="335"/>
                    <a:pt x="9332" y="366"/>
                  </a:cubicBezTo>
                  <a:cubicBezTo>
                    <a:pt x="9332" y="396"/>
                    <a:pt x="9363" y="396"/>
                    <a:pt x="9363" y="457"/>
                  </a:cubicBezTo>
                  <a:cubicBezTo>
                    <a:pt x="9363" y="487"/>
                    <a:pt x="9393" y="487"/>
                    <a:pt x="9393" y="518"/>
                  </a:cubicBezTo>
                  <a:cubicBezTo>
                    <a:pt x="9424" y="548"/>
                    <a:pt x="9424" y="548"/>
                    <a:pt x="9515" y="548"/>
                  </a:cubicBezTo>
                  <a:cubicBezTo>
                    <a:pt x="9576" y="548"/>
                    <a:pt x="9545" y="639"/>
                    <a:pt x="9545" y="670"/>
                  </a:cubicBezTo>
                  <a:cubicBezTo>
                    <a:pt x="9545" y="700"/>
                    <a:pt x="9606" y="761"/>
                    <a:pt x="9667" y="791"/>
                  </a:cubicBezTo>
                  <a:cubicBezTo>
                    <a:pt x="9697" y="822"/>
                    <a:pt x="9697" y="852"/>
                    <a:pt x="9728" y="852"/>
                  </a:cubicBezTo>
                  <a:lnTo>
                    <a:pt x="9819" y="943"/>
                  </a:lnTo>
                  <a:cubicBezTo>
                    <a:pt x="9849" y="974"/>
                    <a:pt x="9819" y="1004"/>
                    <a:pt x="9880" y="1004"/>
                  </a:cubicBezTo>
                  <a:cubicBezTo>
                    <a:pt x="9971" y="1065"/>
                    <a:pt x="9971" y="1065"/>
                    <a:pt x="10001" y="1095"/>
                  </a:cubicBezTo>
                  <a:cubicBezTo>
                    <a:pt x="10031" y="1126"/>
                    <a:pt x="10123" y="1308"/>
                    <a:pt x="10123" y="1308"/>
                  </a:cubicBezTo>
                  <a:cubicBezTo>
                    <a:pt x="10123" y="1308"/>
                    <a:pt x="10183" y="1369"/>
                    <a:pt x="10214" y="1399"/>
                  </a:cubicBezTo>
                  <a:cubicBezTo>
                    <a:pt x="10275" y="1430"/>
                    <a:pt x="10335" y="1430"/>
                    <a:pt x="10366" y="1430"/>
                  </a:cubicBezTo>
                  <a:cubicBezTo>
                    <a:pt x="10427" y="1430"/>
                    <a:pt x="10427" y="1521"/>
                    <a:pt x="10457" y="1551"/>
                  </a:cubicBezTo>
                  <a:cubicBezTo>
                    <a:pt x="10487" y="1582"/>
                    <a:pt x="10487" y="1582"/>
                    <a:pt x="10579" y="1582"/>
                  </a:cubicBezTo>
                  <a:lnTo>
                    <a:pt x="10639" y="1582"/>
                  </a:lnTo>
                  <a:cubicBezTo>
                    <a:pt x="10639" y="1582"/>
                    <a:pt x="10761" y="1612"/>
                    <a:pt x="10761" y="1673"/>
                  </a:cubicBezTo>
                  <a:cubicBezTo>
                    <a:pt x="10761" y="1683"/>
                    <a:pt x="10768" y="1686"/>
                    <a:pt x="10780" y="1686"/>
                  </a:cubicBezTo>
                  <a:cubicBezTo>
                    <a:pt x="10805" y="1686"/>
                    <a:pt x="10852" y="1673"/>
                    <a:pt x="10913" y="1673"/>
                  </a:cubicBezTo>
                  <a:cubicBezTo>
                    <a:pt x="11004" y="1673"/>
                    <a:pt x="11004" y="1612"/>
                    <a:pt x="11004" y="1612"/>
                  </a:cubicBezTo>
                  <a:cubicBezTo>
                    <a:pt x="11004" y="1612"/>
                    <a:pt x="11065" y="1582"/>
                    <a:pt x="11095" y="1551"/>
                  </a:cubicBezTo>
                  <a:cubicBezTo>
                    <a:pt x="11187" y="1521"/>
                    <a:pt x="11187" y="1521"/>
                    <a:pt x="11217" y="1430"/>
                  </a:cubicBezTo>
                  <a:lnTo>
                    <a:pt x="11308" y="1369"/>
                  </a:lnTo>
                  <a:cubicBezTo>
                    <a:pt x="11308" y="1369"/>
                    <a:pt x="11339" y="1399"/>
                    <a:pt x="11369" y="1399"/>
                  </a:cubicBezTo>
                  <a:cubicBezTo>
                    <a:pt x="11399" y="1399"/>
                    <a:pt x="11521" y="1308"/>
                    <a:pt x="11582" y="1278"/>
                  </a:cubicBezTo>
                  <a:cubicBezTo>
                    <a:pt x="11582" y="1278"/>
                    <a:pt x="11673" y="1369"/>
                    <a:pt x="11673" y="1399"/>
                  </a:cubicBezTo>
                  <a:cubicBezTo>
                    <a:pt x="11673" y="1414"/>
                    <a:pt x="11696" y="1414"/>
                    <a:pt x="11722" y="1414"/>
                  </a:cubicBezTo>
                  <a:cubicBezTo>
                    <a:pt x="11749" y="1414"/>
                    <a:pt x="11779" y="1414"/>
                    <a:pt x="11794" y="1430"/>
                  </a:cubicBezTo>
                  <a:cubicBezTo>
                    <a:pt x="11794" y="1460"/>
                    <a:pt x="11825" y="1521"/>
                    <a:pt x="11886" y="1551"/>
                  </a:cubicBezTo>
                  <a:cubicBezTo>
                    <a:pt x="11926" y="1561"/>
                    <a:pt x="11967" y="1565"/>
                    <a:pt x="12003" y="1565"/>
                  </a:cubicBezTo>
                  <a:cubicBezTo>
                    <a:pt x="12075" y="1565"/>
                    <a:pt x="12129" y="1551"/>
                    <a:pt x="12129" y="1551"/>
                  </a:cubicBezTo>
                  <a:lnTo>
                    <a:pt x="12129" y="1551"/>
                  </a:lnTo>
                  <a:lnTo>
                    <a:pt x="12038" y="1612"/>
                  </a:lnTo>
                  <a:cubicBezTo>
                    <a:pt x="12027" y="1632"/>
                    <a:pt x="12021" y="1639"/>
                    <a:pt x="12016" y="1639"/>
                  </a:cubicBezTo>
                  <a:cubicBezTo>
                    <a:pt x="12007" y="1639"/>
                    <a:pt x="12007" y="1612"/>
                    <a:pt x="12007" y="1612"/>
                  </a:cubicBezTo>
                  <a:cubicBezTo>
                    <a:pt x="11977" y="1612"/>
                    <a:pt x="11946" y="1673"/>
                    <a:pt x="11946" y="1673"/>
                  </a:cubicBezTo>
                  <a:cubicBezTo>
                    <a:pt x="11946" y="1673"/>
                    <a:pt x="11946" y="1703"/>
                    <a:pt x="11886" y="1733"/>
                  </a:cubicBezTo>
                  <a:cubicBezTo>
                    <a:pt x="11886" y="1764"/>
                    <a:pt x="11886" y="1764"/>
                    <a:pt x="11977" y="1825"/>
                  </a:cubicBezTo>
                  <a:cubicBezTo>
                    <a:pt x="12007" y="1855"/>
                    <a:pt x="11977" y="1885"/>
                    <a:pt x="11977" y="1885"/>
                  </a:cubicBezTo>
                  <a:cubicBezTo>
                    <a:pt x="11977" y="1885"/>
                    <a:pt x="11936" y="1899"/>
                    <a:pt x="11900" y="1899"/>
                  </a:cubicBezTo>
                  <a:cubicBezTo>
                    <a:pt x="11882" y="1899"/>
                    <a:pt x="11865" y="1896"/>
                    <a:pt x="11855" y="1885"/>
                  </a:cubicBezTo>
                  <a:lnTo>
                    <a:pt x="11673" y="1885"/>
                  </a:lnTo>
                  <a:cubicBezTo>
                    <a:pt x="11673" y="1885"/>
                    <a:pt x="11642" y="1855"/>
                    <a:pt x="11642" y="1825"/>
                  </a:cubicBezTo>
                  <a:cubicBezTo>
                    <a:pt x="11642" y="1794"/>
                    <a:pt x="11635" y="1794"/>
                    <a:pt x="11627" y="1794"/>
                  </a:cubicBezTo>
                  <a:cubicBezTo>
                    <a:pt x="11620" y="1794"/>
                    <a:pt x="11612" y="1794"/>
                    <a:pt x="11612" y="1764"/>
                  </a:cubicBezTo>
                  <a:cubicBezTo>
                    <a:pt x="11612" y="1754"/>
                    <a:pt x="11602" y="1750"/>
                    <a:pt x="11587" y="1750"/>
                  </a:cubicBezTo>
                  <a:cubicBezTo>
                    <a:pt x="11558" y="1750"/>
                    <a:pt x="11511" y="1764"/>
                    <a:pt x="11490" y="1764"/>
                  </a:cubicBezTo>
                  <a:cubicBezTo>
                    <a:pt x="11460" y="1764"/>
                    <a:pt x="11399" y="1825"/>
                    <a:pt x="11339" y="1855"/>
                  </a:cubicBezTo>
                  <a:cubicBezTo>
                    <a:pt x="11323" y="1870"/>
                    <a:pt x="11301" y="1870"/>
                    <a:pt x="11282" y="1870"/>
                  </a:cubicBezTo>
                  <a:cubicBezTo>
                    <a:pt x="11263" y="1870"/>
                    <a:pt x="11247" y="1870"/>
                    <a:pt x="11247" y="1885"/>
                  </a:cubicBezTo>
                  <a:cubicBezTo>
                    <a:pt x="11217" y="1916"/>
                    <a:pt x="11217" y="1916"/>
                    <a:pt x="11247" y="2007"/>
                  </a:cubicBezTo>
                  <a:cubicBezTo>
                    <a:pt x="11278" y="2037"/>
                    <a:pt x="11263" y="2045"/>
                    <a:pt x="11240" y="2045"/>
                  </a:cubicBezTo>
                  <a:cubicBezTo>
                    <a:pt x="11217" y="2045"/>
                    <a:pt x="11187" y="2037"/>
                    <a:pt x="11187" y="2037"/>
                  </a:cubicBezTo>
                  <a:cubicBezTo>
                    <a:pt x="11156" y="2037"/>
                    <a:pt x="11156" y="2037"/>
                    <a:pt x="11156" y="2068"/>
                  </a:cubicBezTo>
                  <a:cubicBezTo>
                    <a:pt x="11156" y="2129"/>
                    <a:pt x="11217" y="2159"/>
                    <a:pt x="11247" y="2159"/>
                  </a:cubicBezTo>
                  <a:cubicBezTo>
                    <a:pt x="11308" y="2189"/>
                    <a:pt x="11308" y="2189"/>
                    <a:pt x="11308" y="2220"/>
                  </a:cubicBezTo>
                  <a:cubicBezTo>
                    <a:pt x="11308" y="2281"/>
                    <a:pt x="11339" y="2281"/>
                    <a:pt x="11369" y="2311"/>
                  </a:cubicBezTo>
                  <a:cubicBezTo>
                    <a:pt x="11399" y="2341"/>
                    <a:pt x="11399" y="2372"/>
                    <a:pt x="11399" y="2372"/>
                  </a:cubicBezTo>
                  <a:cubicBezTo>
                    <a:pt x="11399" y="2433"/>
                    <a:pt x="11399" y="2463"/>
                    <a:pt x="11430" y="2463"/>
                  </a:cubicBezTo>
                  <a:cubicBezTo>
                    <a:pt x="11490" y="2463"/>
                    <a:pt x="11521" y="2493"/>
                    <a:pt x="11551" y="2493"/>
                  </a:cubicBezTo>
                  <a:lnTo>
                    <a:pt x="11673" y="2493"/>
                  </a:lnTo>
                  <a:cubicBezTo>
                    <a:pt x="11703" y="2493"/>
                    <a:pt x="11703" y="2585"/>
                    <a:pt x="11703" y="2585"/>
                  </a:cubicBezTo>
                  <a:cubicBezTo>
                    <a:pt x="11734" y="2585"/>
                    <a:pt x="11734" y="2615"/>
                    <a:pt x="11734" y="2615"/>
                  </a:cubicBezTo>
                  <a:lnTo>
                    <a:pt x="11825" y="2676"/>
                  </a:lnTo>
                  <a:cubicBezTo>
                    <a:pt x="11855" y="2737"/>
                    <a:pt x="11855" y="2767"/>
                    <a:pt x="11886" y="2767"/>
                  </a:cubicBezTo>
                  <a:cubicBezTo>
                    <a:pt x="11886" y="2797"/>
                    <a:pt x="11946" y="2797"/>
                    <a:pt x="11946" y="2828"/>
                  </a:cubicBezTo>
                  <a:cubicBezTo>
                    <a:pt x="11946" y="2889"/>
                    <a:pt x="11977" y="2889"/>
                    <a:pt x="12007" y="2889"/>
                  </a:cubicBezTo>
                  <a:cubicBezTo>
                    <a:pt x="12038" y="2919"/>
                    <a:pt x="12007" y="2949"/>
                    <a:pt x="12007" y="2949"/>
                  </a:cubicBezTo>
                  <a:cubicBezTo>
                    <a:pt x="12007" y="2980"/>
                    <a:pt x="11977" y="3040"/>
                    <a:pt x="11977" y="3040"/>
                  </a:cubicBezTo>
                  <a:cubicBezTo>
                    <a:pt x="11977" y="3045"/>
                    <a:pt x="11975" y="3047"/>
                    <a:pt x="11972" y="3047"/>
                  </a:cubicBezTo>
                  <a:cubicBezTo>
                    <a:pt x="11952" y="3047"/>
                    <a:pt x="11881" y="2980"/>
                    <a:pt x="11855" y="2980"/>
                  </a:cubicBezTo>
                  <a:cubicBezTo>
                    <a:pt x="11825" y="2980"/>
                    <a:pt x="11825" y="2949"/>
                    <a:pt x="11794" y="2919"/>
                  </a:cubicBezTo>
                  <a:cubicBezTo>
                    <a:pt x="11794" y="2889"/>
                    <a:pt x="11734" y="2889"/>
                    <a:pt x="11703" y="2828"/>
                  </a:cubicBezTo>
                  <a:cubicBezTo>
                    <a:pt x="11673" y="2797"/>
                    <a:pt x="11703" y="2797"/>
                    <a:pt x="11642" y="2797"/>
                  </a:cubicBezTo>
                  <a:cubicBezTo>
                    <a:pt x="11551" y="2797"/>
                    <a:pt x="11551" y="2767"/>
                    <a:pt x="11521" y="2676"/>
                  </a:cubicBezTo>
                  <a:cubicBezTo>
                    <a:pt x="11490" y="2615"/>
                    <a:pt x="11490" y="2615"/>
                    <a:pt x="11430" y="2615"/>
                  </a:cubicBezTo>
                  <a:cubicBezTo>
                    <a:pt x="11399" y="2615"/>
                    <a:pt x="11369" y="2676"/>
                    <a:pt x="11369" y="2676"/>
                  </a:cubicBezTo>
                  <a:lnTo>
                    <a:pt x="11278" y="2797"/>
                  </a:lnTo>
                  <a:lnTo>
                    <a:pt x="11278" y="2980"/>
                  </a:lnTo>
                  <a:cubicBezTo>
                    <a:pt x="11278" y="3040"/>
                    <a:pt x="11339" y="3040"/>
                    <a:pt x="11369" y="3040"/>
                  </a:cubicBezTo>
                  <a:cubicBezTo>
                    <a:pt x="11399" y="3071"/>
                    <a:pt x="11369" y="3101"/>
                    <a:pt x="11369" y="3132"/>
                  </a:cubicBezTo>
                  <a:cubicBezTo>
                    <a:pt x="11369" y="3192"/>
                    <a:pt x="11369" y="3223"/>
                    <a:pt x="11339" y="3253"/>
                  </a:cubicBezTo>
                  <a:cubicBezTo>
                    <a:pt x="11339" y="3284"/>
                    <a:pt x="11399" y="3344"/>
                    <a:pt x="11490" y="3375"/>
                  </a:cubicBezTo>
                  <a:cubicBezTo>
                    <a:pt x="11521" y="3405"/>
                    <a:pt x="11521" y="3496"/>
                    <a:pt x="11551" y="3496"/>
                  </a:cubicBezTo>
                  <a:cubicBezTo>
                    <a:pt x="11582" y="3496"/>
                    <a:pt x="11642" y="3557"/>
                    <a:pt x="11642" y="3557"/>
                  </a:cubicBezTo>
                  <a:cubicBezTo>
                    <a:pt x="11673" y="3557"/>
                    <a:pt x="11703" y="3648"/>
                    <a:pt x="11734" y="3679"/>
                  </a:cubicBezTo>
                  <a:cubicBezTo>
                    <a:pt x="11794" y="3709"/>
                    <a:pt x="11794" y="3800"/>
                    <a:pt x="11825" y="3831"/>
                  </a:cubicBezTo>
                  <a:cubicBezTo>
                    <a:pt x="11855" y="3861"/>
                    <a:pt x="11855" y="3892"/>
                    <a:pt x="11886" y="3952"/>
                  </a:cubicBezTo>
                  <a:cubicBezTo>
                    <a:pt x="11946" y="3983"/>
                    <a:pt x="11977" y="4013"/>
                    <a:pt x="11977" y="4044"/>
                  </a:cubicBezTo>
                  <a:cubicBezTo>
                    <a:pt x="11977" y="4104"/>
                    <a:pt x="11946" y="4104"/>
                    <a:pt x="11886" y="4135"/>
                  </a:cubicBezTo>
                  <a:cubicBezTo>
                    <a:pt x="11855" y="4135"/>
                    <a:pt x="11825" y="4135"/>
                    <a:pt x="11825" y="4104"/>
                  </a:cubicBezTo>
                  <a:cubicBezTo>
                    <a:pt x="11815" y="4084"/>
                    <a:pt x="11808" y="4077"/>
                    <a:pt x="11801" y="4077"/>
                  </a:cubicBezTo>
                  <a:cubicBezTo>
                    <a:pt x="11788" y="4077"/>
                    <a:pt x="11774" y="4104"/>
                    <a:pt x="11734" y="4104"/>
                  </a:cubicBezTo>
                  <a:lnTo>
                    <a:pt x="11582" y="4104"/>
                  </a:lnTo>
                  <a:cubicBezTo>
                    <a:pt x="11582" y="4104"/>
                    <a:pt x="11582" y="4165"/>
                    <a:pt x="11642" y="4165"/>
                  </a:cubicBezTo>
                  <a:cubicBezTo>
                    <a:pt x="11673" y="4165"/>
                    <a:pt x="11703" y="4196"/>
                    <a:pt x="11734" y="4196"/>
                  </a:cubicBezTo>
                  <a:cubicBezTo>
                    <a:pt x="11794" y="4196"/>
                    <a:pt x="11703" y="4287"/>
                    <a:pt x="11703" y="4317"/>
                  </a:cubicBezTo>
                  <a:lnTo>
                    <a:pt x="11673" y="4348"/>
                  </a:lnTo>
                  <a:cubicBezTo>
                    <a:pt x="11673" y="4368"/>
                    <a:pt x="11663" y="4375"/>
                    <a:pt x="11648" y="4375"/>
                  </a:cubicBezTo>
                  <a:cubicBezTo>
                    <a:pt x="11619" y="4375"/>
                    <a:pt x="11572" y="4348"/>
                    <a:pt x="11551" y="4348"/>
                  </a:cubicBezTo>
                  <a:cubicBezTo>
                    <a:pt x="11521" y="4348"/>
                    <a:pt x="11521" y="4317"/>
                    <a:pt x="11490" y="4317"/>
                  </a:cubicBezTo>
                  <a:cubicBezTo>
                    <a:pt x="11430" y="4317"/>
                    <a:pt x="11430" y="4256"/>
                    <a:pt x="11430" y="4256"/>
                  </a:cubicBezTo>
                  <a:cubicBezTo>
                    <a:pt x="11430" y="4196"/>
                    <a:pt x="11399" y="4196"/>
                    <a:pt x="11399" y="4165"/>
                  </a:cubicBezTo>
                  <a:cubicBezTo>
                    <a:pt x="11399" y="4135"/>
                    <a:pt x="11369" y="4135"/>
                    <a:pt x="11369" y="4135"/>
                  </a:cubicBezTo>
                  <a:lnTo>
                    <a:pt x="11095" y="4135"/>
                  </a:lnTo>
                  <a:cubicBezTo>
                    <a:pt x="11065" y="4135"/>
                    <a:pt x="11035" y="4135"/>
                    <a:pt x="11035" y="4165"/>
                  </a:cubicBezTo>
                  <a:cubicBezTo>
                    <a:pt x="11004" y="4196"/>
                    <a:pt x="11004" y="4256"/>
                    <a:pt x="10943" y="4256"/>
                  </a:cubicBezTo>
                  <a:cubicBezTo>
                    <a:pt x="10933" y="4266"/>
                    <a:pt x="10923" y="4270"/>
                    <a:pt x="10914" y="4270"/>
                  </a:cubicBezTo>
                  <a:cubicBezTo>
                    <a:pt x="10896" y="4270"/>
                    <a:pt x="10883" y="4256"/>
                    <a:pt x="10883" y="4256"/>
                  </a:cubicBezTo>
                  <a:cubicBezTo>
                    <a:pt x="10883" y="4256"/>
                    <a:pt x="10822" y="4287"/>
                    <a:pt x="10822" y="4317"/>
                  </a:cubicBezTo>
                  <a:lnTo>
                    <a:pt x="10822" y="4408"/>
                  </a:lnTo>
                  <a:cubicBezTo>
                    <a:pt x="10822" y="4423"/>
                    <a:pt x="10814" y="4423"/>
                    <a:pt x="10803" y="4423"/>
                  </a:cubicBezTo>
                  <a:cubicBezTo>
                    <a:pt x="10791" y="4423"/>
                    <a:pt x="10776" y="4423"/>
                    <a:pt x="10761" y="4439"/>
                  </a:cubicBezTo>
                  <a:cubicBezTo>
                    <a:pt x="10731" y="4439"/>
                    <a:pt x="10670" y="4469"/>
                    <a:pt x="10609" y="4499"/>
                  </a:cubicBezTo>
                  <a:cubicBezTo>
                    <a:pt x="10594" y="4530"/>
                    <a:pt x="10571" y="4530"/>
                    <a:pt x="10552" y="4530"/>
                  </a:cubicBezTo>
                  <a:cubicBezTo>
                    <a:pt x="10533" y="4530"/>
                    <a:pt x="10518" y="4530"/>
                    <a:pt x="10518" y="4560"/>
                  </a:cubicBezTo>
                  <a:cubicBezTo>
                    <a:pt x="10487" y="4591"/>
                    <a:pt x="10457" y="4591"/>
                    <a:pt x="10457" y="4621"/>
                  </a:cubicBezTo>
                  <a:cubicBezTo>
                    <a:pt x="10427" y="4651"/>
                    <a:pt x="10366" y="4651"/>
                    <a:pt x="10366" y="4651"/>
                  </a:cubicBezTo>
                  <a:cubicBezTo>
                    <a:pt x="10366" y="4651"/>
                    <a:pt x="10335" y="4621"/>
                    <a:pt x="10335" y="4591"/>
                  </a:cubicBezTo>
                  <a:cubicBezTo>
                    <a:pt x="10335" y="4560"/>
                    <a:pt x="10275" y="4499"/>
                    <a:pt x="10214" y="4499"/>
                  </a:cubicBezTo>
                  <a:cubicBezTo>
                    <a:pt x="10183" y="4469"/>
                    <a:pt x="10183" y="4469"/>
                    <a:pt x="10123" y="4469"/>
                  </a:cubicBezTo>
                  <a:cubicBezTo>
                    <a:pt x="10031" y="4469"/>
                    <a:pt x="10031" y="4469"/>
                    <a:pt x="10001" y="4439"/>
                  </a:cubicBezTo>
                  <a:cubicBezTo>
                    <a:pt x="9971" y="4439"/>
                    <a:pt x="10001" y="4408"/>
                    <a:pt x="9971" y="4348"/>
                  </a:cubicBezTo>
                  <a:cubicBezTo>
                    <a:pt x="9971" y="4332"/>
                    <a:pt x="9963" y="4332"/>
                    <a:pt x="9944" y="4332"/>
                  </a:cubicBezTo>
                  <a:cubicBezTo>
                    <a:pt x="9925" y="4332"/>
                    <a:pt x="9895" y="4332"/>
                    <a:pt x="9849" y="4317"/>
                  </a:cubicBezTo>
                  <a:lnTo>
                    <a:pt x="9728" y="4317"/>
                  </a:lnTo>
                  <a:cubicBezTo>
                    <a:pt x="9697" y="4317"/>
                    <a:pt x="9667" y="4348"/>
                    <a:pt x="9667" y="4408"/>
                  </a:cubicBezTo>
                  <a:cubicBezTo>
                    <a:pt x="9667" y="4431"/>
                    <a:pt x="9663" y="4437"/>
                    <a:pt x="9654" y="4437"/>
                  </a:cubicBezTo>
                  <a:cubicBezTo>
                    <a:pt x="9645" y="4437"/>
                    <a:pt x="9631" y="4430"/>
                    <a:pt x="9612" y="4430"/>
                  </a:cubicBezTo>
                  <a:cubicBezTo>
                    <a:pt x="9602" y="4430"/>
                    <a:pt x="9589" y="4432"/>
                    <a:pt x="9576" y="4439"/>
                  </a:cubicBezTo>
                  <a:cubicBezTo>
                    <a:pt x="9545" y="4469"/>
                    <a:pt x="9545" y="4469"/>
                    <a:pt x="9545" y="4499"/>
                  </a:cubicBezTo>
                  <a:cubicBezTo>
                    <a:pt x="9515" y="4560"/>
                    <a:pt x="9484" y="4560"/>
                    <a:pt x="9424" y="4560"/>
                  </a:cubicBezTo>
                  <a:cubicBezTo>
                    <a:pt x="9393" y="4560"/>
                    <a:pt x="9363" y="4499"/>
                    <a:pt x="9363" y="4499"/>
                  </a:cubicBezTo>
                  <a:lnTo>
                    <a:pt x="9363" y="4408"/>
                  </a:lnTo>
                  <a:lnTo>
                    <a:pt x="9272" y="4317"/>
                  </a:lnTo>
                  <a:lnTo>
                    <a:pt x="9211" y="4317"/>
                  </a:lnTo>
                  <a:cubicBezTo>
                    <a:pt x="9180" y="4317"/>
                    <a:pt x="9180" y="4317"/>
                    <a:pt x="9120" y="4287"/>
                  </a:cubicBezTo>
                  <a:cubicBezTo>
                    <a:pt x="9109" y="4277"/>
                    <a:pt x="9099" y="4273"/>
                    <a:pt x="9090" y="4273"/>
                  </a:cubicBezTo>
                  <a:cubicBezTo>
                    <a:pt x="9072" y="4273"/>
                    <a:pt x="9059" y="4287"/>
                    <a:pt x="9059" y="4287"/>
                  </a:cubicBezTo>
                  <a:lnTo>
                    <a:pt x="8968" y="4256"/>
                  </a:lnTo>
                  <a:lnTo>
                    <a:pt x="8968" y="4165"/>
                  </a:lnTo>
                  <a:cubicBezTo>
                    <a:pt x="8968" y="4150"/>
                    <a:pt x="8952" y="4150"/>
                    <a:pt x="8937" y="4150"/>
                  </a:cubicBezTo>
                  <a:cubicBezTo>
                    <a:pt x="8922" y="4150"/>
                    <a:pt x="8907" y="4150"/>
                    <a:pt x="8907" y="4135"/>
                  </a:cubicBezTo>
                  <a:lnTo>
                    <a:pt x="8846" y="4104"/>
                  </a:lnTo>
                  <a:lnTo>
                    <a:pt x="8785" y="4013"/>
                  </a:lnTo>
                  <a:cubicBezTo>
                    <a:pt x="8755" y="3983"/>
                    <a:pt x="8755" y="3983"/>
                    <a:pt x="8694" y="3983"/>
                  </a:cubicBezTo>
                  <a:lnTo>
                    <a:pt x="8664" y="3983"/>
                  </a:lnTo>
                  <a:cubicBezTo>
                    <a:pt x="8633" y="3983"/>
                    <a:pt x="8664" y="3952"/>
                    <a:pt x="8633" y="3861"/>
                  </a:cubicBezTo>
                  <a:cubicBezTo>
                    <a:pt x="8619" y="3834"/>
                    <a:pt x="8599" y="3818"/>
                    <a:pt x="8582" y="3810"/>
                  </a:cubicBezTo>
                  <a:lnTo>
                    <a:pt x="8582" y="3810"/>
                  </a:lnTo>
                  <a:lnTo>
                    <a:pt x="8664" y="3831"/>
                  </a:lnTo>
                  <a:lnTo>
                    <a:pt x="8664" y="3861"/>
                  </a:lnTo>
                  <a:cubicBezTo>
                    <a:pt x="8664" y="3892"/>
                    <a:pt x="8755" y="3952"/>
                    <a:pt x="8755" y="3952"/>
                  </a:cubicBezTo>
                  <a:cubicBezTo>
                    <a:pt x="8785" y="3952"/>
                    <a:pt x="8846" y="3983"/>
                    <a:pt x="8846" y="4013"/>
                  </a:cubicBezTo>
                  <a:cubicBezTo>
                    <a:pt x="8907" y="4044"/>
                    <a:pt x="8937" y="4044"/>
                    <a:pt x="8968" y="4044"/>
                  </a:cubicBezTo>
                  <a:cubicBezTo>
                    <a:pt x="8998" y="4044"/>
                    <a:pt x="8968" y="4013"/>
                    <a:pt x="8968" y="3983"/>
                  </a:cubicBezTo>
                  <a:lnTo>
                    <a:pt x="8968" y="3892"/>
                  </a:lnTo>
                  <a:cubicBezTo>
                    <a:pt x="8968" y="3861"/>
                    <a:pt x="8937" y="3861"/>
                    <a:pt x="8907" y="3831"/>
                  </a:cubicBezTo>
                  <a:lnTo>
                    <a:pt x="8846" y="3800"/>
                  </a:lnTo>
                  <a:cubicBezTo>
                    <a:pt x="8816" y="3740"/>
                    <a:pt x="8816" y="3740"/>
                    <a:pt x="8785" y="3740"/>
                  </a:cubicBezTo>
                  <a:cubicBezTo>
                    <a:pt x="8755" y="3740"/>
                    <a:pt x="8694" y="3709"/>
                    <a:pt x="8664" y="3709"/>
                  </a:cubicBezTo>
                  <a:cubicBezTo>
                    <a:pt x="8633" y="3709"/>
                    <a:pt x="8603" y="3709"/>
                    <a:pt x="8603" y="3679"/>
                  </a:cubicBezTo>
                  <a:cubicBezTo>
                    <a:pt x="8542" y="3648"/>
                    <a:pt x="8512" y="3648"/>
                    <a:pt x="8512" y="3648"/>
                  </a:cubicBezTo>
                  <a:cubicBezTo>
                    <a:pt x="8512" y="3648"/>
                    <a:pt x="8542" y="3588"/>
                    <a:pt x="8542" y="3557"/>
                  </a:cubicBezTo>
                  <a:cubicBezTo>
                    <a:pt x="8603" y="3527"/>
                    <a:pt x="8542" y="3527"/>
                    <a:pt x="8542" y="3496"/>
                  </a:cubicBezTo>
                  <a:cubicBezTo>
                    <a:pt x="8542" y="3436"/>
                    <a:pt x="8542" y="3436"/>
                    <a:pt x="8633" y="3436"/>
                  </a:cubicBezTo>
                  <a:cubicBezTo>
                    <a:pt x="8664" y="3436"/>
                    <a:pt x="8664" y="3375"/>
                    <a:pt x="8664" y="3375"/>
                  </a:cubicBezTo>
                  <a:cubicBezTo>
                    <a:pt x="8694" y="3375"/>
                    <a:pt x="8694" y="3284"/>
                    <a:pt x="8694" y="3253"/>
                  </a:cubicBezTo>
                  <a:cubicBezTo>
                    <a:pt x="8694" y="3238"/>
                    <a:pt x="8686" y="3230"/>
                    <a:pt x="8671" y="3230"/>
                  </a:cubicBezTo>
                  <a:cubicBezTo>
                    <a:pt x="8656" y="3230"/>
                    <a:pt x="8633" y="3238"/>
                    <a:pt x="8603" y="3253"/>
                  </a:cubicBezTo>
                  <a:cubicBezTo>
                    <a:pt x="8576" y="3262"/>
                    <a:pt x="8557" y="3266"/>
                    <a:pt x="8543" y="3266"/>
                  </a:cubicBezTo>
                  <a:cubicBezTo>
                    <a:pt x="8509" y="3266"/>
                    <a:pt x="8503" y="3244"/>
                    <a:pt x="8481" y="3223"/>
                  </a:cubicBezTo>
                  <a:cubicBezTo>
                    <a:pt x="8451" y="3223"/>
                    <a:pt x="8390" y="3132"/>
                    <a:pt x="8390" y="3132"/>
                  </a:cubicBezTo>
                  <a:cubicBezTo>
                    <a:pt x="8390" y="3101"/>
                    <a:pt x="8360" y="3040"/>
                    <a:pt x="8360" y="2980"/>
                  </a:cubicBezTo>
                  <a:cubicBezTo>
                    <a:pt x="8360" y="2949"/>
                    <a:pt x="8329" y="2949"/>
                    <a:pt x="8329" y="2919"/>
                  </a:cubicBezTo>
                  <a:lnTo>
                    <a:pt x="8329" y="2828"/>
                  </a:lnTo>
                  <a:cubicBezTo>
                    <a:pt x="8329" y="2767"/>
                    <a:pt x="8238" y="2797"/>
                    <a:pt x="8208" y="2767"/>
                  </a:cubicBezTo>
                  <a:cubicBezTo>
                    <a:pt x="8177" y="2737"/>
                    <a:pt x="8208" y="2737"/>
                    <a:pt x="8208" y="2645"/>
                  </a:cubicBezTo>
                  <a:cubicBezTo>
                    <a:pt x="8208" y="2615"/>
                    <a:pt x="8193" y="2607"/>
                    <a:pt x="8170" y="2607"/>
                  </a:cubicBezTo>
                  <a:cubicBezTo>
                    <a:pt x="8147" y="2607"/>
                    <a:pt x="8117" y="2615"/>
                    <a:pt x="8086" y="2615"/>
                  </a:cubicBezTo>
                  <a:cubicBezTo>
                    <a:pt x="8077" y="2606"/>
                    <a:pt x="8071" y="2602"/>
                    <a:pt x="8067" y="2602"/>
                  </a:cubicBezTo>
                  <a:cubicBezTo>
                    <a:pt x="8056" y="2602"/>
                    <a:pt x="8056" y="2624"/>
                    <a:pt x="8056" y="2645"/>
                  </a:cubicBezTo>
                  <a:cubicBezTo>
                    <a:pt x="8056" y="2676"/>
                    <a:pt x="8056" y="2676"/>
                    <a:pt x="8025" y="2737"/>
                  </a:cubicBezTo>
                  <a:cubicBezTo>
                    <a:pt x="7995" y="2767"/>
                    <a:pt x="7965" y="2767"/>
                    <a:pt x="7965" y="2828"/>
                  </a:cubicBezTo>
                  <a:lnTo>
                    <a:pt x="7965" y="2949"/>
                  </a:lnTo>
                  <a:cubicBezTo>
                    <a:pt x="7965" y="2985"/>
                    <a:pt x="7955" y="2997"/>
                    <a:pt x="7942" y="2997"/>
                  </a:cubicBezTo>
                  <a:cubicBezTo>
                    <a:pt x="7922" y="2997"/>
                    <a:pt x="7892" y="2968"/>
                    <a:pt x="7873" y="2949"/>
                  </a:cubicBezTo>
                  <a:lnTo>
                    <a:pt x="7782" y="2949"/>
                  </a:lnTo>
                  <a:cubicBezTo>
                    <a:pt x="7752" y="2949"/>
                    <a:pt x="7721" y="2980"/>
                    <a:pt x="7691" y="3040"/>
                  </a:cubicBezTo>
                  <a:lnTo>
                    <a:pt x="7691" y="3132"/>
                  </a:lnTo>
                  <a:cubicBezTo>
                    <a:pt x="7691" y="3192"/>
                    <a:pt x="7691" y="3192"/>
                    <a:pt x="7721" y="3192"/>
                  </a:cubicBezTo>
                  <a:cubicBezTo>
                    <a:pt x="7752" y="3192"/>
                    <a:pt x="7782" y="3132"/>
                    <a:pt x="7782" y="3132"/>
                  </a:cubicBezTo>
                  <a:cubicBezTo>
                    <a:pt x="7782" y="3101"/>
                    <a:pt x="7843" y="3101"/>
                    <a:pt x="7843" y="3101"/>
                  </a:cubicBezTo>
                  <a:cubicBezTo>
                    <a:pt x="7843" y="3101"/>
                    <a:pt x="7857" y="3088"/>
                    <a:pt x="7884" y="3088"/>
                  </a:cubicBezTo>
                  <a:cubicBezTo>
                    <a:pt x="7897" y="3088"/>
                    <a:pt x="7914" y="3091"/>
                    <a:pt x="7934" y="3101"/>
                  </a:cubicBezTo>
                  <a:lnTo>
                    <a:pt x="7995" y="3132"/>
                  </a:lnTo>
                  <a:cubicBezTo>
                    <a:pt x="8025" y="3192"/>
                    <a:pt x="7995" y="3192"/>
                    <a:pt x="7995" y="3192"/>
                  </a:cubicBezTo>
                  <a:lnTo>
                    <a:pt x="7873" y="3192"/>
                  </a:lnTo>
                  <a:cubicBezTo>
                    <a:pt x="7843" y="3192"/>
                    <a:pt x="7873" y="3223"/>
                    <a:pt x="7873" y="3253"/>
                  </a:cubicBezTo>
                  <a:cubicBezTo>
                    <a:pt x="7873" y="3268"/>
                    <a:pt x="7866" y="3276"/>
                    <a:pt x="7851" y="3276"/>
                  </a:cubicBezTo>
                  <a:cubicBezTo>
                    <a:pt x="7835" y="3276"/>
                    <a:pt x="7813" y="3268"/>
                    <a:pt x="7782" y="3253"/>
                  </a:cubicBezTo>
                  <a:cubicBezTo>
                    <a:pt x="7773" y="3244"/>
                    <a:pt x="7764" y="3241"/>
                    <a:pt x="7755" y="3241"/>
                  </a:cubicBezTo>
                  <a:cubicBezTo>
                    <a:pt x="7734" y="3241"/>
                    <a:pt x="7713" y="3262"/>
                    <a:pt x="7691" y="3284"/>
                  </a:cubicBezTo>
                  <a:cubicBezTo>
                    <a:pt x="7630" y="3344"/>
                    <a:pt x="7691" y="3284"/>
                    <a:pt x="7721" y="3375"/>
                  </a:cubicBezTo>
                  <a:cubicBezTo>
                    <a:pt x="7752" y="3436"/>
                    <a:pt x="7721" y="3436"/>
                    <a:pt x="7721" y="3496"/>
                  </a:cubicBezTo>
                  <a:cubicBezTo>
                    <a:pt x="7721" y="3527"/>
                    <a:pt x="7721" y="3557"/>
                    <a:pt x="7752" y="3588"/>
                  </a:cubicBezTo>
                  <a:lnTo>
                    <a:pt x="7843" y="3679"/>
                  </a:lnTo>
                  <a:cubicBezTo>
                    <a:pt x="7904" y="3709"/>
                    <a:pt x="7873" y="3740"/>
                    <a:pt x="7873" y="3800"/>
                  </a:cubicBezTo>
                  <a:cubicBezTo>
                    <a:pt x="7873" y="3831"/>
                    <a:pt x="7934" y="3892"/>
                    <a:pt x="7995" y="3892"/>
                  </a:cubicBezTo>
                  <a:cubicBezTo>
                    <a:pt x="8056" y="3892"/>
                    <a:pt x="8025" y="3983"/>
                    <a:pt x="8056" y="3983"/>
                  </a:cubicBezTo>
                  <a:cubicBezTo>
                    <a:pt x="8086" y="3983"/>
                    <a:pt x="8086" y="4013"/>
                    <a:pt x="8177" y="4044"/>
                  </a:cubicBezTo>
                  <a:cubicBezTo>
                    <a:pt x="8238" y="4044"/>
                    <a:pt x="8208" y="4104"/>
                    <a:pt x="8177" y="4135"/>
                  </a:cubicBezTo>
                  <a:cubicBezTo>
                    <a:pt x="8177" y="4165"/>
                    <a:pt x="8147" y="4196"/>
                    <a:pt x="8147" y="4196"/>
                  </a:cubicBezTo>
                  <a:cubicBezTo>
                    <a:pt x="8147" y="4226"/>
                    <a:pt x="8147" y="4241"/>
                    <a:pt x="8158" y="4241"/>
                  </a:cubicBezTo>
                  <a:cubicBezTo>
                    <a:pt x="8170" y="4241"/>
                    <a:pt x="8193" y="4226"/>
                    <a:pt x="8238" y="4196"/>
                  </a:cubicBezTo>
                  <a:cubicBezTo>
                    <a:pt x="8329" y="4196"/>
                    <a:pt x="8299" y="4256"/>
                    <a:pt x="8329" y="4256"/>
                  </a:cubicBezTo>
                  <a:cubicBezTo>
                    <a:pt x="8360" y="4256"/>
                    <a:pt x="8329" y="4287"/>
                    <a:pt x="8329" y="4317"/>
                  </a:cubicBezTo>
                  <a:lnTo>
                    <a:pt x="8329" y="4469"/>
                  </a:lnTo>
                  <a:cubicBezTo>
                    <a:pt x="8329" y="4508"/>
                    <a:pt x="8335" y="4519"/>
                    <a:pt x="8344" y="4519"/>
                  </a:cubicBezTo>
                  <a:cubicBezTo>
                    <a:pt x="8355" y="4519"/>
                    <a:pt x="8373" y="4499"/>
                    <a:pt x="8390" y="4499"/>
                  </a:cubicBezTo>
                  <a:cubicBezTo>
                    <a:pt x="8451" y="4499"/>
                    <a:pt x="8451" y="4560"/>
                    <a:pt x="8481" y="4591"/>
                  </a:cubicBezTo>
                  <a:cubicBezTo>
                    <a:pt x="8512" y="4591"/>
                    <a:pt x="8481" y="4651"/>
                    <a:pt x="8481" y="4651"/>
                  </a:cubicBezTo>
                  <a:cubicBezTo>
                    <a:pt x="8481" y="4712"/>
                    <a:pt x="8451" y="4712"/>
                    <a:pt x="8451" y="4743"/>
                  </a:cubicBezTo>
                  <a:cubicBezTo>
                    <a:pt x="8451" y="4773"/>
                    <a:pt x="8451" y="4773"/>
                    <a:pt x="8390" y="4803"/>
                  </a:cubicBezTo>
                  <a:cubicBezTo>
                    <a:pt x="8360" y="4803"/>
                    <a:pt x="8329" y="4773"/>
                    <a:pt x="8238" y="4743"/>
                  </a:cubicBezTo>
                  <a:lnTo>
                    <a:pt x="8177" y="4743"/>
                  </a:lnTo>
                  <a:cubicBezTo>
                    <a:pt x="8147" y="4743"/>
                    <a:pt x="8147" y="4712"/>
                    <a:pt x="8086" y="4712"/>
                  </a:cubicBezTo>
                  <a:cubicBezTo>
                    <a:pt x="8056" y="4712"/>
                    <a:pt x="8056" y="4743"/>
                    <a:pt x="8025" y="4803"/>
                  </a:cubicBezTo>
                  <a:cubicBezTo>
                    <a:pt x="8025" y="4864"/>
                    <a:pt x="8025" y="4925"/>
                    <a:pt x="7995" y="4925"/>
                  </a:cubicBezTo>
                  <a:cubicBezTo>
                    <a:pt x="7934" y="4925"/>
                    <a:pt x="7934" y="4895"/>
                    <a:pt x="7904" y="4895"/>
                  </a:cubicBezTo>
                  <a:lnTo>
                    <a:pt x="7782" y="4895"/>
                  </a:lnTo>
                  <a:lnTo>
                    <a:pt x="7630" y="4925"/>
                  </a:lnTo>
                  <a:lnTo>
                    <a:pt x="7600" y="5016"/>
                  </a:lnTo>
                  <a:lnTo>
                    <a:pt x="7539" y="5168"/>
                  </a:lnTo>
                  <a:cubicBezTo>
                    <a:pt x="7503" y="5204"/>
                    <a:pt x="7489" y="5219"/>
                    <a:pt x="7476" y="5219"/>
                  </a:cubicBezTo>
                  <a:cubicBezTo>
                    <a:pt x="7468" y="5219"/>
                    <a:pt x="7460" y="5211"/>
                    <a:pt x="7448" y="5199"/>
                  </a:cubicBezTo>
                  <a:cubicBezTo>
                    <a:pt x="7417" y="5199"/>
                    <a:pt x="7387" y="5199"/>
                    <a:pt x="7387" y="5229"/>
                  </a:cubicBezTo>
                  <a:cubicBezTo>
                    <a:pt x="7326" y="5259"/>
                    <a:pt x="7387" y="5259"/>
                    <a:pt x="7417" y="5320"/>
                  </a:cubicBezTo>
                  <a:cubicBezTo>
                    <a:pt x="7448" y="5351"/>
                    <a:pt x="7387" y="5381"/>
                    <a:pt x="7417" y="5472"/>
                  </a:cubicBezTo>
                  <a:cubicBezTo>
                    <a:pt x="7448" y="5503"/>
                    <a:pt x="7417" y="5533"/>
                    <a:pt x="7417" y="5563"/>
                  </a:cubicBezTo>
                  <a:cubicBezTo>
                    <a:pt x="7417" y="5624"/>
                    <a:pt x="7387" y="5655"/>
                    <a:pt x="7387" y="5685"/>
                  </a:cubicBezTo>
                  <a:cubicBezTo>
                    <a:pt x="7326" y="5715"/>
                    <a:pt x="7326" y="5715"/>
                    <a:pt x="7326" y="5776"/>
                  </a:cubicBezTo>
                  <a:cubicBezTo>
                    <a:pt x="7326" y="5806"/>
                    <a:pt x="7387" y="5837"/>
                    <a:pt x="7387" y="5867"/>
                  </a:cubicBezTo>
                  <a:cubicBezTo>
                    <a:pt x="7387" y="5898"/>
                    <a:pt x="7387" y="5898"/>
                    <a:pt x="7379" y="5898"/>
                  </a:cubicBezTo>
                  <a:cubicBezTo>
                    <a:pt x="7372" y="5898"/>
                    <a:pt x="7357" y="5898"/>
                    <a:pt x="7326" y="5928"/>
                  </a:cubicBezTo>
                  <a:cubicBezTo>
                    <a:pt x="7318" y="5936"/>
                    <a:pt x="7312" y="5940"/>
                    <a:pt x="7308" y="5940"/>
                  </a:cubicBezTo>
                  <a:cubicBezTo>
                    <a:pt x="7296" y="5940"/>
                    <a:pt x="7296" y="5912"/>
                    <a:pt x="7296" y="5867"/>
                  </a:cubicBezTo>
                  <a:cubicBezTo>
                    <a:pt x="7296" y="5857"/>
                    <a:pt x="7289" y="5854"/>
                    <a:pt x="7280" y="5854"/>
                  </a:cubicBezTo>
                  <a:cubicBezTo>
                    <a:pt x="7262" y="5854"/>
                    <a:pt x="7235" y="5867"/>
                    <a:pt x="7235" y="5867"/>
                  </a:cubicBezTo>
                  <a:cubicBezTo>
                    <a:pt x="7235" y="5867"/>
                    <a:pt x="7235" y="5958"/>
                    <a:pt x="7265" y="5989"/>
                  </a:cubicBezTo>
                  <a:cubicBezTo>
                    <a:pt x="7265" y="6028"/>
                    <a:pt x="7260" y="6039"/>
                    <a:pt x="7249" y="6039"/>
                  </a:cubicBezTo>
                  <a:cubicBezTo>
                    <a:pt x="7234" y="6039"/>
                    <a:pt x="7209" y="6019"/>
                    <a:pt x="7174" y="6019"/>
                  </a:cubicBezTo>
                  <a:lnTo>
                    <a:pt x="7113" y="6019"/>
                  </a:lnTo>
                  <a:cubicBezTo>
                    <a:pt x="7083" y="6019"/>
                    <a:pt x="7083" y="6080"/>
                    <a:pt x="7022" y="6141"/>
                  </a:cubicBezTo>
                  <a:cubicBezTo>
                    <a:pt x="7022" y="6180"/>
                    <a:pt x="7006" y="6191"/>
                    <a:pt x="6979" y="6191"/>
                  </a:cubicBezTo>
                  <a:cubicBezTo>
                    <a:pt x="6944" y="6191"/>
                    <a:pt x="6892" y="6171"/>
                    <a:pt x="6840" y="6171"/>
                  </a:cubicBezTo>
                  <a:cubicBezTo>
                    <a:pt x="6779" y="6171"/>
                    <a:pt x="6718" y="6232"/>
                    <a:pt x="6688" y="6262"/>
                  </a:cubicBezTo>
                  <a:cubicBezTo>
                    <a:pt x="6658" y="6293"/>
                    <a:pt x="6688" y="6414"/>
                    <a:pt x="6688" y="6414"/>
                  </a:cubicBezTo>
                  <a:cubicBezTo>
                    <a:pt x="6688" y="6414"/>
                    <a:pt x="6718" y="6475"/>
                    <a:pt x="6718" y="6536"/>
                  </a:cubicBezTo>
                  <a:cubicBezTo>
                    <a:pt x="6718" y="6566"/>
                    <a:pt x="6779" y="6566"/>
                    <a:pt x="6779" y="6566"/>
                  </a:cubicBezTo>
                  <a:cubicBezTo>
                    <a:pt x="6779" y="6566"/>
                    <a:pt x="6779" y="6597"/>
                    <a:pt x="6718" y="6627"/>
                  </a:cubicBezTo>
                  <a:cubicBezTo>
                    <a:pt x="6700" y="6682"/>
                    <a:pt x="6682" y="6693"/>
                    <a:pt x="6664" y="6693"/>
                  </a:cubicBezTo>
                  <a:cubicBezTo>
                    <a:pt x="6651" y="6693"/>
                    <a:pt x="6639" y="6688"/>
                    <a:pt x="6627" y="6688"/>
                  </a:cubicBezTo>
                  <a:cubicBezTo>
                    <a:pt x="6566" y="6688"/>
                    <a:pt x="6627" y="6718"/>
                    <a:pt x="6627" y="6718"/>
                  </a:cubicBezTo>
                  <a:cubicBezTo>
                    <a:pt x="6627" y="6718"/>
                    <a:pt x="6566" y="6749"/>
                    <a:pt x="6506" y="6749"/>
                  </a:cubicBezTo>
                  <a:cubicBezTo>
                    <a:pt x="6475" y="6749"/>
                    <a:pt x="6475" y="6779"/>
                    <a:pt x="6414" y="6779"/>
                  </a:cubicBezTo>
                  <a:cubicBezTo>
                    <a:pt x="6384" y="6779"/>
                    <a:pt x="6384" y="6840"/>
                    <a:pt x="6384" y="6870"/>
                  </a:cubicBezTo>
                  <a:cubicBezTo>
                    <a:pt x="6384" y="6901"/>
                    <a:pt x="6384" y="6901"/>
                    <a:pt x="6414" y="6931"/>
                  </a:cubicBezTo>
                  <a:lnTo>
                    <a:pt x="6414" y="6992"/>
                  </a:lnTo>
                  <a:lnTo>
                    <a:pt x="6354" y="6992"/>
                  </a:lnTo>
                  <a:cubicBezTo>
                    <a:pt x="6262" y="6992"/>
                    <a:pt x="6262" y="7022"/>
                    <a:pt x="6232" y="7022"/>
                  </a:cubicBezTo>
                  <a:lnTo>
                    <a:pt x="6050" y="7022"/>
                  </a:lnTo>
                  <a:cubicBezTo>
                    <a:pt x="6019" y="7022"/>
                    <a:pt x="6019" y="6992"/>
                    <a:pt x="6019" y="6931"/>
                  </a:cubicBezTo>
                  <a:cubicBezTo>
                    <a:pt x="6019" y="6901"/>
                    <a:pt x="5928" y="6901"/>
                    <a:pt x="5958" y="6870"/>
                  </a:cubicBezTo>
                  <a:cubicBezTo>
                    <a:pt x="5958" y="6855"/>
                    <a:pt x="5951" y="6855"/>
                    <a:pt x="5939" y="6855"/>
                  </a:cubicBezTo>
                  <a:cubicBezTo>
                    <a:pt x="5928" y="6855"/>
                    <a:pt x="5913" y="6855"/>
                    <a:pt x="5898" y="6840"/>
                  </a:cubicBezTo>
                  <a:lnTo>
                    <a:pt x="5624" y="6840"/>
                  </a:lnTo>
                  <a:cubicBezTo>
                    <a:pt x="5563" y="6840"/>
                    <a:pt x="5594" y="6870"/>
                    <a:pt x="5655" y="6901"/>
                  </a:cubicBezTo>
                  <a:cubicBezTo>
                    <a:pt x="5655" y="6931"/>
                    <a:pt x="5715" y="6931"/>
                    <a:pt x="5746" y="6992"/>
                  </a:cubicBezTo>
                  <a:lnTo>
                    <a:pt x="5776" y="7022"/>
                  </a:lnTo>
                  <a:lnTo>
                    <a:pt x="5867" y="7083"/>
                  </a:lnTo>
                  <a:cubicBezTo>
                    <a:pt x="5867" y="7083"/>
                    <a:pt x="5898" y="7144"/>
                    <a:pt x="5898" y="7174"/>
                  </a:cubicBezTo>
                  <a:cubicBezTo>
                    <a:pt x="5898" y="7205"/>
                    <a:pt x="5928" y="7235"/>
                    <a:pt x="5928" y="7235"/>
                  </a:cubicBezTo>
                  <a:cubicBezTo>
                    <a:pt x="5928" y="7235"/>
                    <a:pt x="5958" y="7326"/>
                    <a:pt x="5928" y="7357"/>
                  </a:cubicBezTo>
                  <a:cubicBezTo>
                    <a:pt x="5918" y="7367"/>
                    <a:pt x="5915" y="7370"/>
                    <a:pt x="5913" y="7370"/>
                  </a:cubicBezTo>
                  <a:cubicBezTo>
                    <a:pt x="5911" y="7370"/>
                    <a:pt x="5918" y="7357"/>
                    <a:pt x="5898" y="7357"/>
                  </a:cubicBezTo>
                  <a:lnTo>
                    <a:pt x="5594" y="7357"/>
                  </a:lnTo>
                  <a:cubicBezTo>
                    <a:pt x="5563" y="7357"/>
                    <a:pt x="5563" y="7387"/>
                    <a:pt x="5503" y="7387"/>
                  </a:cubicBezTo>
                  <a:cubicBezTo>
                    <a:pt x="5472" y="7387"/>
                    <a:pt x="5442" y="7357"/>
                    <a:pt x="5442" y="7357"/>
                  </a:cubicBezTo>
                  <a:cubicBezTo>
                    <a:pt x="5442" y="7357"/>
                    <a:pt x="5411" y="7326"/>
                    <a:pt x="5442" y="7296"/>
                  </a:cubicBezTo>
                  <a:cubicBezTo>
                    <a:pt x="5442" y="7235"/>
                    <a:pt x="5351" y="7235"/>
                    <a:pt x="5351" y="7235"/>
                  </a:cubicBezTo>
                  <a:lnTo>
                    <a:pt x="5259" y="7235"/>
                  </a:lnTo>
                  <a:lnTo>
                    <a:pt x="5168" y="7326"/>
                  </a:lnTo>
                  <a:lnTo>
                    <a:pt x="5107" y="7357"/>
                  </a:lnTo>
                  <a:lnTo>
                    <a:pt x="5016" y="7326"/>
                  </a:lnTo>
                  <a:lnTo>
                    <a:pt x="4895" y="7326"/>
                  </a:lnTo>
                  <a:cubicBezTo>
                    <a:pt x="4864" y="7326"/>
                    <a:pt x="4864" y="7387"/>
                    <a:pt x="4834" y="7387"/>
                  </a:cubicBezTo>
                  <a:lnTo>
                    <a:pt x="4682" y="7387"/>
                  </a:lnTo>
                  <a:lnTo>
                    <a:pt x="4651" y="7478"/>
                  </a:lnTo>
                  <a:cubicBezTo>
                    <a:pt x="4651" y="7478"/>
                    <a:pt x="4682" y="7539"/>
                    <a:pt x="4712" y="7539"/>
                  </a:cubicBezTo>
                  <a:cubicBezTo>
                    <a:pt x="4743" y="7559"/>
                    <a:pt x="4753" y="7566"/>
                    <a:pt x="4754" y="7566"/>
                  </a:cubicBezTo>
                  <a:cubicBezTo>
                    <a:pt x="4756" y="7566"/>
                    <a:pt x="4722" y="7539"/>
                    <a:pt x="4743" y="7539"/>
                  </a:cubicBezTo>
                  <a:cubicBezTo>
                    <a:pt x="4803" y="7539"/>
                    <a:pt x="4803" y="7630"/>
                    <a:pt x="4803" y="7630"/>
                  </a:cubicBezTo>
                  <a:cubicBezTo>
                    <a:pt x="4834" y="7661"/>
                    <a:pt x="4803" y="7691"/>
                    <a:pt x="4834" y="7691"/>
                  </a:cubicBezTo>
                  <a:cubicBezTo>
                    <a:pt x="4864" y="7752"/>
                    <a:pt x="4864" y="7813"/>
                    <a:pt x="4864" y="7813"/>
                  </a:cubicBezTo>
                  <a:cubicBezTo>
                    <a:pt x="4864" y="7813"/>
                    <a:pt x="4955" y="7843"/>
                    <a:pt x="4986" y="7843"/>
                  </a:cubicBezTo>
                  <a:cubicBezTo>
                    <a:pt x="5016" y="7843"/>
                    <a:pt x="5047" y="7904"/>
                    <a:pt x="5107" y="7904"/>
                  </a:cubicBezTo>
                  <a:cubicBezTo>
                    <a:pt x="5138" y="7904"/>
                    <a:pt x="5199" y="7843"/>
                    <a:pt x="5199" y="7843"/>
                  </a:cubicBezTo>
                  <a:lnTo>
                    <a:pt x="5290" y="7904"/>
                  </a:lnTo>
                  <a:cubicBezTo>
                    <a:pt x="5305" y="7919"/>
                    <a:pt x="5320" y="7919"/>
                    <a:pt x="5339" y="7919"/>
                  </a:cubicBezTo>
                  <a:cubicBezTo>
                    <a:pt x="5358" y="7919"/>
                    <a:pt x="5381" y="7919"/>
                    <a:pt x="5411" y="7934"/>
                  </a:cubicBezTo>
                  <a:cubicBezTo>
                    <a:pt x="5442" y="7965"/>
                    <a:pt x="5472" y="7965"/>
                    <a:pt x="5472" y="7965"/>
                  </a:cubicBezTo>
                  <a:lnTo>
                    <a:pt x="5776" y="7965"/>
                  </a:lnTo>
                  <a:cubicBezTo>
                    <a:pt x="5806" y="7965"/>
                    <a:pt x="5806" y="7995"/>
                    <a:pt x="5867" y="8056"/>
                  </a:cubicBezTo>
                  <a:cubicBezTo>
                    <a:pt x="5898" y="8086"/>
                    <a:pt x="5867" y="8117"/>
                    <a:pt x="5898" y="8147"/>
                  </a:cubicBezTo>
                  <a:cubicBezTo>
                    <a:pt x="5913" y="8177"/>
                    <a:pt x="5920" y="8177"/>
                    <a:pt x="5928" y="8177"/>
                  </a:cubicBezTo>
                  <a:cubicBezTo>
                    <a:pt x="5936" y="8177"/>
                    <a:pt x="5943" y="8177"/>
                    <a:pt x="5958" y="8208"/>
                  </a:cubicBezTo>
                  <a:cubicBezTo>
                    <a:pt x="6019" y="8238"/>
                    <a:pt x="5958" y="8269"/>
                    <a:pt x="6019" y="8269"/>
                  </a:cubicBezTo>
                  <a:cubicBezTo>
                    <a:pt x="6050" y="8299"/>
                    <a:pt x="6019" y="8299"/>
                    <a:pt x="6050" y="8390"/>
                  </a:cubicBezTo>
                  <a:cubicBezTo>
                    <a:pt x="6050" y="8421"/>
                    <a:pt x="6050" y="8428"/>
                    <a:pt x="6053" y="8428"/>
                  </a:cubicBezTo>
                  <a:cubicBezTo>
                    <a:pt x="6057" y="8428"/>
                    <a:pt x="6065" y="8421"/>
                    <a:pt x="6080" y="8421"/>
                  </a:cubicBezTo>
                  <a:cubicBezTo>
                    <a:pt x="6110" y="8421"/>
                    <a:pt x="6080" y="8451"/>
                    <a:pt x="6110" y="8451"/>
                  </a:cubicBezTo>
                  <a:cubicBezTo>
                    <a:pt x="6171" y="8512"/>
                    <a:pt x="6202" y="8512"/>
                    <a:pt x="6232" y="8542"/>
                  </a:cubicBezTo>
                  <a:cubicBezTo>
                    <a:pt x="6242" y="8552"/>
                    <a:pt x="6256" y="8556"/>
                    <a:pt x="6270" y="8556"/>
                  </a:cubicBezTo>
                  <a:cubicBezTo>
                    <a:pt x="6300" y="8556"/>
                    <a:pt x="6333" y="8542"/>
                    <a:pt x="6354" y="8542"/>
                  </a:cubicBezTo>
                  <a:cubicBezTo>
                    <a:pt x="6384" y="8542"/>
                    <a:pt x="6414" y="8572"/>
                    <a:pt x="6475" y="8572"/>
                  </a:cubicBezTo>
                  <a:cubicBezTo>
                    <a:pt x="6506" y="8603"/>
                    <a:pt x="6475" y="8664"/>
                    <a:pt x="6475" y="8664"/>
                  </a:cubicBezTo>
                  <a:lnTo>
                    <a:pt x="6475" y="8755"/>
                  </a:lnTo>
                  <a:lnTo>
                    <a:pt x="6475" y="8876"/>
                  </a:lnTo>
                  <a:cubicBezTo>
                    <a:pt x="6475" y="8907"/>
                    <a:pt x="6536" y="8907"/>
                    <a:pt x="6627" y="8968"/>
                  </a:cubicBezTo>
                  <a:cubicBezTo>
                    <a:pt x="6688" y="8998"/>
                    <a:pt x="6566" y="9028"/>
                    <a:pt x="6566" y="9028"/>
                  </a:cubicBezTo>
                  <a:lnTo>
                    <a:pt x="6566" y="9059"/>
                  </a:lnTo>
                  <a:cubicBezTo>
                    <a:pt x="6566" y="9120"/>
                    <a:pt x="6536" y="9150"/>
                    <a:pt x="6536" y="9180"/>
                  </a:cubicBezTo>
                  <a:lnTo>
                    <a:pt x="6536" y="9272"/>
                  </a:lnTo>
                  <a:cubicBezTo>
                    <a:pt x="6536" y="9302"/>
                    <a:pt x="6566" y="9332"/>
                    <a:pt x="6566" y="9332"/>
                  </a:cubicBezTo>
                  <a:cubicBezTo>
                    <a:pt x="6627" y="9363"/>
                    <a:pt x="6566" y="9363"/>
                    <a:pt x="6566" y="9424"/>
                  </a:cubicBezTo>
                  <a:lnTo>
                    <a:pt x="6566" y="9515"/>
                  </a:lnTo>
                  <a:cubicBezTo>
                    <a:pt x="6566" y="9576"/>
                    <a:pt x="6566" y="9606"/>
                    <a:pt x="6627" y="9636"/>
                  </a:cubicBezTo>
                  <a:cubicBezTo>
                    <a:pt x="6658" y="9728"/>
                    <a:pt x="6627" y="9728"/>
                    <a:pt x="6627" y="9758"/>
                  </a:cubicBezTo>
                  <a:cubicBezTo>
                    <a:pt x="6627" y="9788"/>
                    <a:pt x="6627" y="9910"/>
                    <a:pt x="6658" y="9940"/>
                  </a:cubicBezTo>
                  <a:cubicBezTo>
                    <a:pt x="6658" y="9971"/>
                    <a:pt x="6627" y="9971"/>
                    <a:pt x="6627" y="10031"/>
                  </a:cubicBezTo>
                  <a:cubicBezTo>
                    <a:pt x="6566" y="10062"/>
                    <a:pt x="6536" y="10062"/>
                    <a:pt x="6506" y="10062"/>
                  </a:cubicBezTo>
                  <a:cubicBezTo>
                    <a:pt x="6475" y="10062"/>
                    <a:pt x="6384" y="10092"/>
                    <a:pt x="6384" y="10092"/>
                  </a:cubicBezTo>
                  <a:lnTo>
                    <a:pt x="6110" y="10092"/>
                  </a:lnTo>
                  <a:cubicBezTo>
                    <a:pt x="6080" y="10092"/>
                    <a:pt x="6080" y="10062"/>
                    <a:pt x="6080" y="10062"/>
                  </a:cubicBezTo>
                  <a:cubicBezTo>
                    <a:pt x="6080" y="10047"/>
                    <a:pt x="6042" y="10047"/>
                    <a:pt x="6000" y="10047"/>
                  </a:cubicBezTo>
                  <a:cubicBezTo>
                    <a:pt x="5958" y="10047"/>
                    <a:pt x="5913" y="10047"/>
                    <a:pt x="5898" y="10031"/>
                  </a:cubicBezTo>
                  <a:cubicBezTo>
                    <a:pt x="5867" y="10031"/>
                    <a:pt x="5806" y="9971"/>
                    <a:pt x="5746" y="9971"/>
                  </a:cubicBezTo>
                  <a:cubicBezTo>
                    <a:pt x="5715" y="9971"/>
                    <a:pt x="5715" y="10031"/>
                    <a:pt x="5715" y="10031"/>
                  </a:cubicBezTo>
                  <a:cubicBezTo>
                    <a:pt x="5715" y="10042"/>
                    <a:pt x="5705" y="10045"/>
                    <a:pt x="5689" y="10045"/>
                  </a:cubicBezTo>
                  <a:cubicBezTo>
                    <a:pt x="5658" y="10045"/>
                    <a:pt x="5604" y="10031"/>
                    <a:pt x="5563" y="10031"/>
                  </a:cubicBezTo>
                  <a:cubicBezTo>
                    <a:pt x="5472" y="10031"/>
                    <a:pt x="5351" y="10031"/>
                    <a:pt x="5320" y="10062"/>
                  </a:cubicBezTo>
                  <a:cubicBezTo>
                    <a:pt x="5290" y="10062"/>
                    <a:pt x="5199" y="9971"/>
                    <a:pt x="5199" y="9971"/>
                  </a:cubicBezTo>
                  <a:lnTo>
                    <a:pt x="5047" y="9971"/>
                  </a:lnTo>
                  <a:cubicBezTo>
                    <a:pt x="5047" y="9971"/>
                    <a:pt x="4955" y="9940"/>
                    <a:pt x="4895" y="9940"/>
                  </a:cubicBezTo>
                  <a:lnTo>
                    <a:pt x="4803" y="9940"/>
                  </a:lnTo>
                  <a:cubicBezTo>
                    <a:pt x="4743" y="9940"/>
                    <a:pt x="4712" y="9971"/>
                    <a:pt x="4682" y="9971"/>
                  </a:cubicBezTo>
                  <a:cubicBezTo>
                    <a:pt x="4651" y="9971"/>
                    <a:pt x="4439" y="9971"/>
                    <a:pt x="4408" y="10031"/>
                  </a:cubicBezTo>
                  <a:cubicBezTo>
                    <a:pt x="4405" y="10035"/>
                    <a:pt x="4402" y="10036"/>
                    <a:pt x="4399" y="10036"/>
                  </a:cubicBezTo>
                  <a:cubicBezTo>
                    <a:pt x="4378" y="10036"/>
                    <a:pt x="4375" y="9940"/>
                    <a:pt x="4347" y="9940"/>
                  </a:cubicBezTo>
                  <a:cubicBezTo>
                    <a:pt x="4287" y="9910"/>
                    <a:pt x="4256" y="9910"/>
                    <a:pt x="4256" y="9879"/>
                  </a:cubicBezTo>
                  <a:cubicBezTo>
                    <a:pt x="4249" y="9864"/>
                    <a:pt x="4241" y="9859"/>
                    <a:pt x="4233" y="9859"/>
                  </a:cubicBezTo>
                  <a:cubicBezTo>
                    <a:pt x="4209" y="9859"/>
                    <a:pt x="4180" y="9910"/>
                    <a:pt x="4135" y="9910"/>
                  </a:cubicBezTo>
                  <a:cubicBezTo>
                    <a:pt x="4104" y="9910"/>
                    <a:pt x="4074" y="9879"/>
                    <a:pt x="4074" y="9879"/>
                  </a:cubicBezTo>
                  <a:lnTo>
                    <a:pt x="3952" y="9819"/>
                  </a:lnTo>
                  <a:cubicBezTo>
                    <a:pt x="3952" y="9819"/>
                    <a:pt x="3892" y="9879"/>
                    <a:pt x="3831" y="9879"/>
                  </a:cubicBezTo>
                  <a:cubicBezTo>
                    <a:pt x="3800" y="9879"/>
                    <a:pt x="3831" y="9940"/>
                    <a:pt x="3831" y="9971"/>
                  </a:cubicBezTo>
                  <a:lnTo>
                    <a:pt x="3831" y="10062"/>
                  </a:lnTo>
                  <a:lnTo>
                    <a:pt x="3648" y="10062"/>
                  </a:lnTo>
                  <a:cubicBezTo>
                    <a:pt x="3648" y="10062"/>
                    <a:pt x="3633" y="10054"/>
                    <a:pt x="3610" y="10054"/>
                  </a:cubicBezTo>
                  <a:cubicBezTo>
                    <a:pt x="3588" y="10054"/>
                    <a:pt x="3557" y="10062"/>
                    <a:pt x="3527" y="10092"/>
                  </a:cubicBezTo>
                  <a:cubicBezTo>
                    <a:pt x="3514" y="10131"/>
                    <a:pt x="3501" y="10143"/>
                    <a:pt x="3488" y="10143"/>
                  </a:cubicBezTo>
                  <a:cubicBezTo>
                    <a:pt x="3470" y="10143"/>
                    <a:pt x="3453" y="10123"/>
                    <a:pt x="3436" y="10123"/>
                  </a:cubicBezTo>
                  <a:cubicBezTo>
                    <a:pt x="3375" y="10123"/>
                    <a:pt x="3344" y="10183"/>
                    <a:pt x="3344" y="10214"/>
                  </a:cubicBezTo>
                  <a:lnTo>
                    <a:pt x="3344" y="10275"/>
                  </a:lnTo>
                  <a:cubicBezTo>
                    <a:pt x="3344" y="10275"/>
                    <a:pt x="3375" y="10335"/>
                    <a:pt x="3436" y="10335"/>
                  </a:cubicBezTo>
                  <a:cubicBezTo>
                    <a:pt x="3436" y="10346"/>
                    <a:pt x="3439" y="10349"/>
                    <a:pt x="3445" y="10349"/>
                  </a:cubicBezTo>
                  <a:cubicBezTo>
                    <a:pt x="3456" y="10349"/>
                    <a:pt x="3476" y="10335"/>
                    <a:pt x="3496" y="10335"/>
                  </a:cubicBezTo>
                  <a:cubicBezTo>
                    <a:pt x="3527" y="10335"/>
                    <a:pt x="3527" y="10366"/>
                    <a:pt x="3527" y="10366"/>
                  </a:cubicBezTo>
                  <a:lnTo>
                    <a:pt x="3588" y="10396"/>
                  </a:lnTo>
                  <a:lnTo>
                    <a:pt x="3618" y="10427"/>
                  </a:lnTo>
                  <a:cubicBezTo>
                    <a:pt x="3618" y="10427"/>
                    <a:pt x="3648" y="10487"/>
                    <a:pt x="3648" y="10518"/>
                  </a:cubicBezTo>
                  <a:lnTo>
                    <a:pt x="3648" y="10579"/>
                  </a:lnTo>
                  <a:cubicBezTo>
                    <a:pt x="3648" y="10639"/>
                    <a:pt x="3648" y="10670"/>
                    <a:pt x="3679" y="10670"/>
                  </a:cubicBezTo>
                  <a:lnTo>
                    <a:pt x="3679" y="10731"/>
                  </a:lnTo>
                  <a:cubicBezTo>
                    <a:pt x="3679" y="10791"/>
                    <a:pt x="3648" y="10822"/>
                    <a:pt x="3648" y="10822"/>
                  </a:cubicBezTo>
                  <a:cubicBezTo>
                    <a:pt x="3648" y="10852"/>
                    <a:pt x="3679" y="10852"/>
                    <a:pt x="3740" y="10883"/>
                  </a:cubicBezTo>
                  <a:cubicBezTo>
                    <a:pt x="3770" y="10943"/>
                    <a:pt x="3740" y="10943"/>
                    <a:pt x="3740" y="10974"/>
                  </a:cubicBezTo>
                  <a:cubicBezTo>
                    <a:pt x="3740" y="11004"/>
                    <a:pt x="3740" y="11004"/>
                    <a:pt x="3770" y="11035"/>
                  </a:cubicBezTo>
                  <a:lnTo>
                    <a:pt x="3800" y="11095"/>
                  </a:lnTo>
                  <a:cubicBezTo>
                    <a:pt x="3831" y="11126"/>
                    <a:pt x="3800" y="11126"/>
                    <a:pt x="3800" y="11126"/>
                  </a:cubicBezTo>
                  <a:lnTo>
                    <a:pt x="3800" y="11187"/>
                  </a:lnTo>
                  <a:lnTo>
                    <a:pt x="3800" y="11308"/>
                  </a:lnTo>
                  <a:lnTo>
                    <a:pt x="3800" y="11430"/>
                  </a:lnTo>
                  <a:lnTo>
                    <a:pt x="3800" y="11551"/>
                  </a:lnTo>
                  <a:lnTo>
                    <a:pt x="3800" y="11642"/>
                  </a:lnTo>
                  <a:lnTo>
                    <a:pt x="3800" y="11764"/>
                  </a:lnTo>
                  <a:lnTo>
                    <a:pt x="3800" y="11886"/>
                  </a:lnTo>
                  <a:cubicBezTo>
                    <a:pt x="3800" y="11916"/>
                    <a:pt x="3770" y="11916"/>
                    <a:pt x="3740" y="11946"/>
                  </a:cubicBezTo>
                  <a:cubicBezTo>
                    <a:pt x="3679" y="11946"/>
                    <a:pt x="3679" y="12007"/>
                    <a:pt x="3648" y="12038"/>
                  </a:cubicBezTo>
                  <a:cubicBezTo>
                    <a:pt x="3618" y="12038"/>
                    <a:pt x="3648" y="12068"/>
                    <a:pt x="3648" y="12098"/>
                  </a:cubicBezTo>
                  <a:lnTo>
                    <a:pt x="3648" y="12220"/>
                  </a:lnTo>
                  <a:cubicBezTo>
                    <a:pt x="3648" y="12250"/>
                    <a:pt x="3618" y="12342"/>
                    <a:pt x="3618" y="12342"/>
                  </a:cubicBezTo>
                  <a:cubicBezTo>
                    <a:pt x="3618" y="12342"/>
                    <a:pt x="3618" y="12402"/>
                    <a:pt x="3679" y="12402"/>
                  </a:cubicBezTo>
                  <a:cubicBezTo>
                    <a:pt x="3740" y="12463"/>
                    <a:pt x="3679" y="12402"/>
                    <a:pt x="3740" y="12494"/>
                  </a:cubicBezTo>
                  <a:cubicBezTo>
                    <a:pt x="3751" y="12516"/>
                    <a:pt x="3754" y="12522"/>
                    <a:pt x="3755" y="12522"/>
                  </a:cubicBezTo>
                  <a:cubicBezTo>
                    <a:pt x="3755" y="12522"/>
                    <a:pt x="3754" y="12515"/>
                    <a:pt x="3757" y="12515"/>
                  </a:cubicBezTo>
                  <a:cubicBezTo>
                    <a:pt x="3759" y="12515"/>
                    <a:pt x="3763" y="12517"/>
                    <a:pt x="3770" y="12524"/>
                  </a:cubicBezTo>
                  <a:cubicBezTo>
                    <a:pt x="3780" y="12534"/>
                    <a:pt x="3787" y="12537"/>
                    <a:pt x="3795" y="12537"/>
                  </a:cubicBezTo>
                  <a:cubicBezTo>
                    <a:pt x="3811" y="12537"/>
                    <a:pt x="3831" y="12524"/>
                    <a:pt x="3892" y="12524"/>
                  </a:cubicBezTo>
                  <a:cubicBezTo>
                    <a:pt x="3952" y="12524"/>
                    <a:pt x="3892" y="12554"/>
                    <a:pt x="3922" y="12615"/>
                  </a:cubicBezTo>
                  <a:cubicBezTo>
                    <a:pt x="3952" y="12645"/>
                    <a:pt x="3952" y="12645"/>
                    <a:pt x="3952" y="12676"/>
                  </a:cubicBezTo>
                  <a:cubicBezTo>
                    <a:pt x="3983" y="12706"/>
                    <a:pt x="3952" y="12767"/>
                    <a:pt x="3922" y="12767"/>
                  </a:cubicBezTo>
                  <a:cubicBezTo>
                    <a:pt x="3922" y="12797"/>
                    <a:pt x="3922" y="12828"/>
                    <a:pt x="3952" y="12858"/>
                  </a:cubicBezTo>
                  <a:cubicBezTo>
                    <a:pt x="3952" y="12919"/>
                    <a:pt x="3983" y="12949"/>
                    <a:pt x="3983" y="12949"/>
                  </a:cubicBezTo>
                  <a:lnTo>
                    <a:pt x="3983" y="13010"/>
                  </a:lnTo>
                  <a:cubicBezTo>
                    <a:pt x="3983" y="13071"/>
                    <a:pt x="3952" y="13101"/>
                    <a:pt x="3952" y="13101"/>
                  </a:cubicBezTo>
                  <a:cubicBezTo>
                    <a:pt x="3952" y="13101"/>
                    <a:pt x="3983" y="13162"/>
                    <a:pt x="3983" y="13223"/>
                  </a:cubicBezTo>
                  <a:cubicBezTo>
                    <a:pt x="4013" y="13238"/>
                    <a:pt x="4028" y="13238"/>
                    <a:pt x="4040" y="13238"/>
                  </a:cubicBezTo>
                  <a:cubicBezTo>
                    <a:pt x="4051" y="13238"/>
                    <a:pt x="4059" y="13238"/>
                    <a:pt x="4074" y="13253"/>
                  </a:cubicBezTo>
                  <a:cubicBezTo>
                    <a:pt x="4084" y="13264"/>
                    <a:pt x="4087" y="13267"/>
                    <a:pt x="4090" y="13267"/>
                  </a:cubicBezTo>
                  <a:cubicBezTo>
                    <a:pt x="4094" y="13267"/>
                    <a:pt x="4094" y="13253"/>
                    <a:pt x="4135" y="13253"/>
                  </a:cubicBezTo>
                  <a:cubicBezTo>
                    <a:pt x="4226" y="13253"/>
                    <a:pt x="4196" y="13253"/>
                    <a:pt x="4226" y="13223"/>
                  </a:cubicBezTo>
                  <a:cubicBezTo>
                    <a:pt x="4235" y="13204"/>
                    <a:pt x="4242" y="13197"/>
                    <a:pt x="4247" y="13197"/>
                  </a:cubicBezTo>
                  <a:cubicBezTo>
                    <a:pt x="4259" y="13197"/>
                    <a:pt x="4266" y="13232"/>
                    <a:pt x="4287" y="13253"/>
                  </a:cubicBezTo>
                  <a:cubicBezTo>
                    <a:pt x="4347" y="13253"/>
                    <a:pt x="4408" y="13284"/>
                    <a:pt x="4499" y="13314"/>
                  </a:cubicBezTo>
                  <a:cubicBezTo>
                    <a:pt x="4518" y="13333"/>
                    <a:pt x="4531" y="13340"/>
                    <a:pt x="4543" y="13340"/>
                  </a:cubicBezTo>
                  <a:cubicBezTo>
                    <a:pt x="4569" y="13340"/>
                    <a:pt x="4589" y="13305"/>
                    <a:pt x="4651" y="13284"/>
                  </a:cubicBezTo>
                  <a:cubicBezTo>
                    <a:pt x="4682" y="13253"/>
                    <a:pt x="4712" y="13253"/>
                    <a:pt x="4743" y="13223"/>
                  </a:cubicBezTo>
                  <a:cubicBezTo>
                    <a:pt x="4771" y="13204"/>
                    <a:pt x="4787" y="13197"/>
                    <a:pt x="4799" y="13197"/>
                  </a:cubicBezTo>
                  <a:cubicBezTo>
                    <a:pt x="4824" y="13197"/>
                    <a:pt x="4822" y="13232"/>
                    <a:pt x="4864" y="13253"/>
                  </a:cubicBezTo>
                  <a:cubicBezTo>
                    <a:pt x="4895" y="13284"/>
                    <a:pt x="4986" y="13284"/>
                    <a:pt x="5016" y="13314"/>
                  </a:cubicBezTo>
                  <a:cubicBezTo>
                    <a:pt x="5047" y="13375"/>
                    <a:pt x="5138" y="13405"/>
                    <a:pt x="5168" y="13405"/>
                  </a:cubicBezTo>
                  <a:lnTo>
                    <a:pt x="5168" y="13527"/>
                  </a:lnTo>
                  <a:cubicBezTo>
                    <a:pt x="5168" y="13588"/>
                    <a:pt x="5259" y="13557"/>
                    <a:pt x="5290" y="13588"/>
                  </a:cubicBezTo>
                  <a:cubicBezTo>
                    <a:pt x="5320" y="13618"/>
                    <a:pt x="5290" y="13679"/>
                    <a:pt x="5290" y="13679"/>
                  </a:cubicBezTo>
                  <a:lnTo>
                    <a:pt x="5411" y="13770"/>
                  </a:lnTo>
                  <a:cubicBezTo>
                    <a:pt x="5442" y="13770"/>
                    <a:pt x="5472" y="13770"/>
                    <a:pt x="5503" y="13831"/>
                  </a:cubicBezTo>
                  <a:cubicBezTo>
                    <a:pt x="5518" y="13839"/>
                    <a:pt x="5531" y="13842"/>
                    <a:pt x="5543" y="13842"/>
                  </a:cubicBezTo>
                  <a:cubicBezTo>
                    <a:pt x="5579" y="13842"/>
                    <a:pt x="5601" y="13808"/>
                    <a:pt x="5624" y="13740"/>
                  </a:cubicBezTo>
                  <a:cubicBezTo>
                    <a:pt x="5635" y="13717"/>
                    <a:pt x="5638" y="13711"/>
                    <a:pt x="5638" y="13711"/>
                  </a:cubicBezTo>
                  <a:lnTo>
                    <a:pt x="5638" y="13711"/>
                  </a:lnTo>
                  <a:cubicBezTo>
                    <a:pt x="5637" y="13711"/>
                    <a:pt x="5631" y="13718"/>
                    <a:pt x="5628" y="13718"/>
                  </a:cubicBezTo>
                  <a:cubicBezTo>
                    <a:pt x="5626" y="13718"/>
                    <a:pt x="5624" y="13716"/>
                    <a:pt x="5624" y="13709"/>
                  </a:cubicBezTo>
                  <a:cubicBezTo>
                    <a:pt x="5624" y="13679"/>
                    <a:pt x="5655" y="13618"/>
                    <a:pt x="5715" y="13588"/>
                  </a:cubicBezTo>
                  <a:lnTo>
                    <a:pt x="5776" y="13527"/>
                  </a:lnTo>
                  <a:cubicBezTo>
                    <a:pt x="5784" y="13512"/>
                    <a:pt x="5789" y="13506"/>
                    <a:pt x="5795" y="13506"/>
                  </a:cubicBezTo>
                  <a:cubicBezTo>
                    <a:pt x="5812" y="13506"/>
                    <a:pt x="5829" y="13557"/>
                    <a:pt x="5898" y="13557"/>
                  </a:cubicBezTo>
                  <a:cubicBezTo>
                    <a:pt x="5928" y="13557"/>
                    <a:pt x="5928" y="13527"/>
                    <a:pt x="6019" y="13466"/>
                  </a:cubicBezTo>
                  <a:cubicBezTo>
                    <a:pt x="6050" y="13436"/>
                    <a:pt x="6050" y="13405"/>
                    <a:pt x="6080" y="13405"/>
                  </a:cubicBezTo>
                  <a:cubicBezTo>
                    <a:pt x="6095" y="13390"/>
                    <a:pt x="6103" y="13390"/>
                    <a:pt x="6114" y="13390"/>
                  </a:cubicBezTo>
                  <a:cubicBezTo>
                    <a:pt x="6126" y="13390"/>
                    <a:pt x="6141" y="13390"/>
                    <a:pt x="6171" y="13375"/>
                  </a:cubicBezTo>
                  <a:lnTo>
                    <a:pt x="6232" y="13375"/>
                  </a:lnTo>
                  <a:cubicBezTo>
                    <a:pt x="6252" y="13375"/>
                    <a:pt x="6259" y="13388"/>
                    <a:pt x="6288" y="13388"/>
                  </a:cubicBezTo>
                  <a:cubicBezTo>
                    <a:pt x="6303" y="13388"/>
                    <a:pt x="6323" y="13385"/>
                    <a:pt x="6354" y="13375"/>
                  </a:cubicBezTo>
                  <a:cubicBezTo>
                    <a:pt x="6384" y="13375"/>
                    <a:pt x="6414" y="13314"/>
                    <a:pt x="6506" y="13314"/>
                  </a:cubicBezTo>
                  <a:cubicBezTo>
                    <a:pt x="6566" y="13314"/>
                    <a:pt x="6566" y="13314"/>
                    <a:pt x="6627" y="13375"/>
                  </a:cubicBezTo>
                  <a:cubicBezTo>
                    <a:pt x="6642" y="13390"/>
                    <a:pt x="6650" y="13398"/>
                    <a:pt x="6661" y="13398"/>
                  </a:cubicBezTo>
                  <a:cubicBezTo>
                    <a:pt x="6673" y="13398"/>
                    <a:pt x="6688" y="13390"/>
                    <a:pt x="6718" y="13375"/>
                  </a:cubicBezTo>
                  <a:cubicBezTo>
                    <a:pt x="6810" y="13375"/>
                    <a:pt x="6779" y="13314"/>
                    <a:pt x="6840" y="13314"/>
                  </a:cubicBezTo>
                  <a:cubicBezTo>
                    <a:pt x="6870" y="13304"/>
                    <a:pt x="6891" y="13301"/>
                    <a:pt x="6905" y="13301"/>
                  </a:cubicBezTo>
                  <a:cubicBezTo>
                    <a:pt x="6935" y="13301"/>
                    <a:pt x="6941" y="13314"/>
                    <a:pt x="6962" y="13314"/>
                  </a:cubicBezTo>
                  <a:cubicBezTo>
                    <a:pt x="7022" y="13314"/>
                    <a:pt x="7083" y="13253"/>
                    <a:pt x="7083" y="13253"/>
                  </a:cubicBezTo>
                  <a:cubicBezTo>
                    <a:pt x="7083" y="13253"/>
                    <a:pt x="7144" y="13101"/>
                    <a:pt x="7144" y="13071"/>
                  </a:cubicBezTo>
                  <a:cubicBezTo>
                    <a:pt x="7174" y="13010"/>
                    <a:pt x="7174" y="12980"/>
                    <a:pt x="7174" y="12949"/>
                  </a:cubicBezTo>
                  <a:cubicBezTo>
                    <a:pt x="7174" y="12939"/>
                    <a:pt x="7184" y="12936"/>
                    <a:pt x="7198" y="12936"/>
                  </a:cubicBezTo>
                  <a:cubicBezTo>
                    <a:pt x="7225" y="12936"/>
                    <a:pt x="7265" y="12949"/>
                    <a:pt x="7265" y="12949"/>
                  </a:cubicBezTo>
                  <a:lnTo>
                    <a:pt x="7387" y="12949"/>
                  </a:lnTo>
                  <a:cubicBezTo>
                    <a:pt x="7448" y="12949"/>
                    <a:pt x="7417" y="12919"/>
                    <a:pt x="7417" y="12858"/>
                  </a:cubicBezTo>
                  <a:cubicBezTo>
                    <a:pt x="7417" y="12797"/>
                    <a:pt x="7417" y="12797"/>
                    <a:pt x="7448" y="12767"/>
                  </a:cubicBezTo>
                  <a:cubicBezTo>
                    <a:pt x="7448" y="12706"/>
                    <a:pt x="7478" y="12676"/>
                    <a:pt x="7539" y="12615"/>
                  </a:cubicBezTo>
                  <a:cubicBezTo>
                    <a:pt x="7569" y="12524"/>
                    <a:pt x="7600" y="12524"/>
                    <a:pt x="7600" y="12524"/>
                  </a:cubicBezTo>
                  <a:cubicBezTo>
                    <a:pt x="7600" y="12494"/>
                    <a:pt x="7630" y="12494"/>
                    <a:pt x="7691" y="12463"/>
                  </a:cubicBezTo>
                  <a:cubicBezTo>
                    <a:pt x="7701" y="12443"/>
                    <a:pt x="7708" y="12436"/>
                    <a:pt x="7714" y="12436"/>
                  </a:cubicBezTo>
                  <a:cubicBezTo>
                    <a:pt x="7725" y="12436"/>
                    <a:pt x="7732" y="12463"/>
                    <a:pt x="7752" y="12463"/>
                  </a:cubicBezTo>
                  <a:cubicBezTo>
                    <a:pt x="7782" y="12463"/>
                    <a:pt x="7782" y="12372"/>
                    <a:pt x="7782" y="12372"/>
                  </a:cubicBezTo>
                  <a:cubicBezTo>
                    <a:pt x="7782" y="12372"/>
                    <a:pt x="7782" y="12342"/>
                    <a:pt x="7752" y="12342"/>
                  </a:cubicBezTo>
                  <a:cubicBezTo>
                    <a:pt x="7721" y="12342"/>
                    <a:pt x="7721" y="12311"/>
                    <a:pt x="7691" y="12311"/>
                  </a:cubicBezTo>
                  <a:cubicBezTo>
                    <a:pt x="7630" y="12311"/>
                    <a:pt x="7630" y="12220"/>
                    <a:pt x="7600" y="12220"/>
                  </a:cubicBezTo>
                  <a:cubicBezTo>
                    <a:pt x="7569" y="12220"/>
                    <a:pt x="7569" y="12190"/>
                    <a:pt x="7539" y="12159"/>
                  </a:cubicBezTo>
                  <a:cubicBezTo>
                    <a:pt x="7478" y="12098"/>
                    <a:pt x="7478" y="12068"/>
                    <a:pt x="7478" y="12038"/>
                  </a:cubicBezTo>
                  <a:cubicBezTo>
                    <a:pt x="7448" y="12007"/>
                    <a:pt x="7478" y="11946"/>
                    <a:pt x="7478" y="11916"/>
                  </a:cubicBezTo>
                  <a:cubicBezTo>
                    <a:pt x="7478" y="11886"/>
                    <a:pt x="7569" y="11855"/>
                    <a:pt x="7569" y="11855"/>
                  </a:cubicBezTo>
                  <a:lnTo>
                    <a:pt x="7600" y="11764"/>
                  </a:lnTo>
                  <a:cubicBezTo>
                    <a:pt x="7600" y="11734"/>
                    <a:pt x="7630" y="11734"/>
                    <a:pt x="7691" y="11703"/>
                  </a:cubicBezTo>
                  <a:cubicBezTo>
                    <a:pt x="7721" y="11642"/>
                    <a:pt x="7691" y="11612"/>
                    <a:pt x="7721" y="11582"/>
                  </a:cubicBezTo>
                  <a:cubicBezTo>
                    <a:pt x="7721" y="11490"/>
                    <a:pt x="7752" y="11551"/>
                    <a:pt x="7843" y="11490"/>
                  </a:cubicBezTo>
                  <a:cubicBezTo>
                    <a:pt x="7904" y="11460"/>
                    <a:pt x="7873" y="11460"/>
                    <a:pt x="7873" y="11430"/>
                  </a:cubicBezTo>
                  <a:cubicBezTo>
                    <a:pt x="7873" y="11399"/>
                    <a:pt x="7873" y="11338"/>
                    <a:pt x="7843" y="11308"/>
                  </a:cubicBezTo>
                  <a:cubicBezTo>
                    <a:pt x="7782" y="11278"/>
                    <a:pt x="7873" y="11187"/>
                    <a:pt x="7873" y="11187"/>
                  </a:cubicBezTo>
                  <a:cubicBezTo>
                    <a:pt x="7873" y="11156"/>
                    <a:pt x="7934" y="11156"/>
                    <a:pt x="7934" y="11156"/>
                  </a:cubicBezTo>
                  <a:lnTo>
                    <a:pt x="8056" y="11126"/>
                  </a:lnTo>
                  <a:lnTo>
                    <a:pt x="8208" y="11126"/>
                  </a:lnTo>
                  <a:cubicBezTo>
                    <a:pt x="8217" y="11135"/>
                    <a:pt x="8228" y="11138"/>
                    <a:pt x="8241" y="11138"/>
                  </a:cubicBezTo>
                  <a:cubicBezTo>
                    <a:pt x="8271" y="11138"/>
                    <a:pt x="8308" y="11117"/>
                    <a:pt x="8329" y="11095"/>
                  </a:cubicBezTo>
                  <a:cubicBezTo>
                    <a:pt x="8329" y="11035"/>
                    <a:pt x="8390" y="11035"/>
                    <a:pt x="8390" y="11004"/>
                  </a:cubicBezTo>
                  <a:lnTo>
                    <a:pt x="8481" y="10943"/>
                  </a:lnTo>
                  <a:cubicBezTo>
                    <a:pt x="8481" y="10883"/>
                    <a:pt x="8512" y="10852"/>
                    <a:pt x="8542" y="10852"/>
                  </a:cubicBezTo>
                  <a:cubicBezTo>
                    <a:pt x="8603" y="10822"/>
                    <a:pt x="8633" y="10822"/>
                    <a:pt x="8633" y="10791"/>
                  </a:cubicBezTo>
                  <a:lnTo>
                    <a:pt x="8633" y="10700"/>
                  </a:lnTo>
                  <a:lnTo>
                    <a:pt x="8633" y="10639"/>
                  </a:lnTo>
                  <a:cubicBezTo>
                    <a:pt x="8603" y="10579"/>
                    <a:pt x="8633" y="10548"/>
                    <a:pt x="8633" y="10548"/>
                  </a:cubicBezTo>
                  <a:cubicBezTo>
                    <a:pt x="8633" y="10518"/>
                    <a:pt x="8603" y="10518"/>
                    <a:pt x="8603" y="10518"/>
                  </a:cubicBezTo>
                  <a:cubicBezTo>
                    <a:pt x="8542" y="10518"/>
                    <a:pt x="8603" y="10487"/>
                    <a:pt x="8512" y="10427"/>
                  </a:cubicBezTo>
                  <a:cubicBezTo>
                    <a:pt x="8481" y="10411"/>
                    <a:pt x="8481" y="10411"/>
                    <a:pt x="8485" y="10411"/>
                  </a:cubicBezTo>
                  <a:cubicBezTo>
                    <a:pt x="8489" y="10411"/>
                    <a:pt x="8497" y="10411"/>
                    <a:pt x="8481" y="10396"/>
                  </a:cubicBezTo>
                  <a:cubicBezTo>
                    <a:pt x="8451" y="10366"/>
                    <a:pt x="8481" y="10335"/>
                    <a:pt x="8481" y="10275"/>
                  </a:cubicBezTo>
                  <a:cubicBezTo>
                    <a:pt x="8481" y="10244"/>
                    <a:pt x="8481" y="10214"/>
                    <a:pt x="8512" y="10183"/>
                  </a:cubicBezTo>
                  <a:cubicBezTo>
                    <a:pt x="8512" y="10123"/>
                    <a:pt x="8481" y="10092"/>
                    <a:pt x="8512" y="10092"/>
                  </a:cubicBezTo>
                  <a:lnTo>
                    <a:pt x="8633" y="10092"/>
                  </a:lnTo>
                  <a:cubicBezTo>
                    <a:pt x="8664" y="10092"/>
                    <a:pt x="8664" y="10062"/>
                    <a:pt x="8694" y="10062"/>
                  </a:cubicBezTo>
                  <a:cubicBezTo>
                    <a:pt x="8755" y="10031"/>
                    <a:pt x="8694" y="10031"/>
                    <a:pt x="8694" y="9971"/>
                  </a:cubicBezTo>
                  <a:cubicBezTo>
                    <a:pt x="8694" y="9955"/>
                    <a:pt x="8694" y="9955"/>
                    <a:pt x="8702" y="9955"/>
                  </a:cubicBezTo>
                  <a:cubicBezTo>
                    <a:pt x="8709" y="9955"/>
                    <a:pt x="8724" y="9955"/>
                    <a:pt x="8755" y="9940"/>
                  </a:cubicBezTo>
                  <a:cubicBezTo>
                    <a:pt x="8761" y="9934"/>
                    <a:pt x="8769" y="9932"/>
                    <a:pt x="8777" y="9932"/>
                  </a:cubicBezTo>
                  <a:cubicBezTo>
                    <a:pt x="8800" y="9932"/>
                    <a:pt x="8826" y="9949"/>
                    <a:pt x="8839" y="9949"/>
                  </a:cubicBezTo>
                  <a:cubicBezTo>
                    <a:pt x="8843" y="9949"/>
                    <a:pt x="8846" y="9947"/>
                    <a:pt x="8846" y="9940"/>
                  </a:cubicBezTo>
                  <a:cubicBezTo>
                    <a:pt x="8907" y="9940"/>
                    <a:pt x="8907" y="9971"/>
                    <a:pt x="8937" y="9971"/>
                  </a:cubicBezTo>
                  <a:cubicBezTo>
                    <a:pt x="8968" y="10031"/>
                    <a:pt x="8998" y="10031"/>
                    <a:pt x="9059" y="10031"/>
                  </a:cubicBezTo>
                  <a:cubicBezTo>
                    <a:pt x="9089" y="10031"/>
                    <a:pt x="9120" y="9971"/>
                    <a:pt x="9211" y="9971"/>
                  </a:cubicBezTo>
                  <a:cubicBezTo>
                    <a:pt x="9241" y="9971"/>
                    <a:pt x="9302" y="10031"/>
                    <a:pt x="9302" y="10031"/>
                  </a:cubicBezTo>
                  <a:cubicBezTo>
                    <a:pt x="9302" y="10031"/>
                    <a:pt x="9393" y="10092"/>
                    <a:pt x="9424" y="10092"/>
                  </a:cubicBezTo>
                  <a:cubicBezTo>
                    <a:pt x="9454" y="10092"/>
                    <a:pt x="9515" y="10123"/>
                    <a:pt x="9545" y="10123"/>
                  </a:cubicBezTo>
                  <a:cubicBezTo>
                    <a:pt x="9576" y="10183"/>
                    <a:pt x="9576" y="10183"/>
                    <a:pt x="9606" y="10183"/>
                  </a:cubicBezTo>
                  <a:cubicBezTo>
                    <a:pt x="9667" y="10183"/>
                    <a:pt x="9697" y="10183"/>
                    <a:pt x="9728" y="10123"/>
                  </a:cubicBezTo>
                  <a:cubicBezTo>
                    <a:pt x="9758" y="10092"/>
                    <a:pt x="9849" y="10092"/>
                    <a:pt x="9849" y="10092"/>
                  </a:cubicBezTo>
                  <a:cubicBezTo>
                    <a:pt x="9849" y="10062"/>
                    <a:pt x="9880" y="10031"/>
                    <a:pt x="9880" y="10031"/>
                  </a:cubicBezTo>
                  <a:cubicBezTo>
                    <a:pt x="9880" y="10031"/>
                    <a:pt x="9910" y="9971"/>
                    <a:pt x="9971" y="9910"/>
                  </a:cubicBezTo>
                  <a:cubicBezTo>
                    <a:pt x="10001" y="9879"/>
                    <a:pt x="10001" y="9819"/>
                    <a:pt x="10031" y="9788"/>
                  </a:cubicBezTo>
                  <a:cubicBezTo>
                    <a:pt x="10042" y="9778"/>
                    <a:pt x="10048" y="9775"/>
                    <a:pt x="10055" y="9775"/>
                  </a:cubicBezTo>
                  <a:cubicBezTo>
                    <a:pt x="10069" y="9775"/>
                    <a:pt x="10082" y="9788"/>
                    <a:pt x="10123" y="9788"/>
                  </a:cubicBezTo>
                  <a:cubicBezTo>
                    <a:pt x="10153" y="9788"/>
                    <a:pt x="10183" y="9819"/>
                    <a:pt x="10214" y="9819"/>
                  </a:cubicBezTo>
                  <a:cubicBezTo>
                    <a:pt x="10305" y="9819"/>
                    <a:pt x="10305" y="9788"/>
                    <a:pt x="10305" y="9758"/>
                  </a:cubicBezTo>
                  <a:lnTo>
                    <a:pt x="10305" y="9667"/>
                  </a:lnTo>
                  <a:lnTo>
                    <a:pt x="10305" y="9576"/>
                  </a:lnTo>
                  <a:cubicBezTo>
                    <a:pt x="10305" y="9515"/>
                    <a:pt x="10335" y="9484"/>
                    <a:pt x="10366" y="9484"/>
                  </a:cubicBezTo>
                  <a:lnTo>
                    <a:pt x="10518" y="9484"/>
                  </a:lnTo>
                  <a:cubicBezTo>
                    <a:pt x="10579" y="9484"/>
                    <a:pt x="10609" y="9515"/>
                    <a:pt x="10609" y="9515"/>
                  </a:cubicBezTo>
                  <a:lnTo>
                    <a:pt x="10670" y="9606"/>
                  </a:lnTo>
                  <a:cubicBezTo>
                    <a:pt x="10731" y="9636"/>
                    <a:pt x="10791" y="9636"/>
                    <a:pt x="10822" y="9636"/>
                  </a:cubicBezTo>
                  <a:cubicBezTo>
                    <a:pt x="10883" y="9636"/>
                    <a:pt x="10913" y="9667"/>
                    <a:pt x="10943" y="9728"/>
                  </a:cubicBezTo>
                  <a:cubicBezTo>
                    <a:pt x="10974" y="9728"/>
                    <a:pt x="10974" y="9788"/>
                    <a:pt x="10974" y="9788"/>
                  </a:cubicBezTo>
                  <a:lnTo>
                    <a:pt x="10974" y="9879"/>
                  </a:lnTo>
                  <a:cubicBezTo>
                    <a:pt x="10974" y="9910"/>
                    <a:pt x="11035" y="9940"/>
                    <a:pt x="11035" y="9940"/>
                  </a:cubicBezTo>
                  <a:lnTo>
                    <a:pt x="11126" y="9971"/>
                  </a:lnTo>
                  <a:cubicBezTo>
                    <a:pt x="11126" y="9971"/>
                    <a:pt x="11187" y="10062"/>
                    <a:pt x="11187" y="10092"/>
                  </a:cubicBezTo>
                  <a:cubicBezTo>
                    <a:pt x="11187" y="10123"/>
                    <a:pt x="11217" y="10183"/>
                    <a:pt x="11278" y="10183"/>
                  </a:cubicBezTo>
                  <a:cubicBezTo>
                    <a:pt x="11339" y="10214"/>
                    <a:pt x="11339" y="10275"/>
                    <a:pt x="11369" y="10335"/>
                  </a:cubicBezTo>
                  <a:cubicBezTo>
                    <a:pt x="11369" y="10366"/>
                    <a:pt x="11399" y="10396"/>
                    <a:pt x="11430" y="10427"/>
                  </a:cubicBezTo>
                  <a:cubicBezTo>
                    <a:pt x="11430" y="10487"/>
                    <a:pt x="11521" y="10487"/>
                    <a:pt x="11521" y="10487"/>
                  </a:cubicBezTo>
                  <a:lnTo>
                    <a:pt x="11582" y="10487"/>
                  </a:lnTo>
                  <a:cubicBezTo>
                    <a:pt x="11642" y="10487"/>
                    <a:pt x="11642" y="10548"/>
                    <a:pt x="11673" y="10548"/>
                  </a:cubicBezTo>
                  <a:cubicBezTo>
                    <a:pt x="11673" y="10579"/>
                    <a:pt x="11794" y="10579"/>
                    <a:pt x="11825" y="10639"/>
                  </a:cubicBezTo>
                  <a:cubicBezTo>
                    <a:pt x="11855" y="10670"/>
                    <a:pt x="11855" y="10700"/>
                    <a:pt x="11855" y="10700"/>
                  </a:cubicBezTo>
                  <a:lnTo>
                    <a:pt x="12007" y="10852"/>
                  </a:lnTo>
                  <a:lnTo>
                    <a:pt x="12129" y="10974"/>
                  </a:lnTo>
                  <a:cubicBezTo>
                    <a:pt x="12159" y="11004"/>
                    <a:pt x="12159" y="11035"/>
                    <a:pt x="12250" y="11035"/>
                  </a:cubicBezTo>
                  <a:lnTo>
                    <a:pt x="12494" y="11035"/>
                  </a:lnTo>
                  <a:cubicBezTo>
                    <a:pt x="12554" y="11035"/>
                    <a:pt x="12554" y="11095"/>
                    <a:pt x="12554" y="11095"/>
                  </a:cubicBezTo>
                  <a:lnTo>
                    <a:pt x="12585" y="11126"/>
                  </a:lnTo>
                  <a:lnTo>
                    <a:pt x="12646" y="11187"/>
                  </a:lnTo>
                  <a:lnTo>
                    <a:pt x="12706" y="11247"/>
                  </a:lnTo>
                  <a:cubicBezTo>
                    <a:pt x="12706" y="11247"/>
                    <a:pt x="12737" y="11278"/>
                    <a:pt x="12767" y="11278"/>
                  </a:cubicBezTo>
                  <a:cubicBezTo>
                    <a:pt x="12797" y="11278"/>
                    <a:pt x="12797" y="11308"/>
                    <a:pt x="12797" y="11338"/>
                  </a:cubicBezTo>
                  <a:cubicBezTo>
                    <a:pt x="12797" y="11399"/>
                    <a:pt x="12858" y="11399"/>
                    <a:pt x="12889" y="11399"/>
                  </a:cubicBezTo>
                  <a:lnTo>
                    <a:pt x="12949" y="11399"/>
                  </a:lnTo>
                  <a:cubicBezTo>
                    <a:pt x="13010" y="11399"/>
                    <a:pt x="13010" y="11430"/>
                    <a:pt x="13041" y="11460"/>
                  </a:cubicBezTo>
                  <a:cubicBezTo>
                    <a:pt x="13101" y="11490"/>
                    <a:pt x="13071" y="11582"/>
                    <a:pt x="13071" y="11612"/>
                  </a:cubicBezTo>
                  <a:cubicBezTo>
                    <a:pt x="13101" y="11642"/>
                    <a:pt x="13162" y="11642"/>
                    <a:pt x="13193" y="11703"/>
                  </a:cubicBezTo>
                  <a:cubicBezTo>
                    <a:pt x="13223" y="11703"/>
                    <a:pt x="13223" y="11734"/>
                    <a:pt x="13314" y="11734"/>
                  </a:cubicBezTo>
                  <a:cubicBezTo>
                    <a:pt x="13375" y="11734"/>
                    <a:pt x="13375" y="11794"/>
                    <a:pt x="13375" y="11794"/>
                  </a:cubicBezTo>
                  <a:cubicBezTo>
                    <a:pt x="13375" y="11794"/>
                    <a:pt x="13405" y="11886"/>
                    <a:pt x="13405" y="11916"/>
                  </a:cubicBezTo>
                  <a:cubicBezTo>
                    <a:pt x="13405" y="11946"/>
                    <a:pt x="13497" y="12038"/>
                    <a:pt x="13527" y="12068"/>
                  </a:cubicBezTo>
                  <a:cubicBezTo>
                    <a:pt x="13557" y="12098"/>
                    <a:pt x="13557" y="12159"/>
                    <a:pt x="13557" y="12190"/>
                  </a:cubicBezTo>
                  <a:cubicBezTo>
                    <a:pt x="13557" y="12220"/>
                    <a:pt x="13618" y="12250"/>
                    <a:pt x="13649" y="12311"/>
                  </a:cubicBezTo>
                  <a:cubicBezTo>
                    <a:pt x="13679" y="12342"/>
                    <a:pt x="13618" y="12372"/>
                    <a:pt x="13618" y="12372"/>
                  </a:cubicBezTo>
                  <a:cubicBezTo>
                    <a:pt x="13618" y="12372"/>
                    <a:pt x="13557" y="12463"/>
                    <a:pt x="13618" y="12494"/>
                  </a:cubicBezTo>
                  <a:cubicBezTo>
                    <a:pt x="13618" y="12524"/>
                    <a:pt x="13618" y="12645"/>
                    <a:pt x="13557" y="12676"/>
                  </a:cubicBezTo>
                  <a:cubicBezTo>
                    <a:pt x="13527" y="12706"/>
                    <a:pt x="13557" y="12706"/>
                    <a:pt x="13557" y="12767"/>
                  </a:cubicBezTo>
                  <a:cubicBezTo>
                    <a:pt x="13557" y="12797"/>
                    <a:pt x="13618" y="12797"/>
                    <a:pt x="13679" y="12828"/>
                  </a:cubicBezTo>
                  <a:cubicBezTo>
                    <a:pt x="13709" y="12828"/>
                    <a:pt x="13709" y="12828"/>
                    <a:pt x="13770" y="12797"/>
                  </a:cubicBezTo>
                  <a:cubicBezTo>
                    <a:pt x="13801" y="12767"/>
                    <a:pt x="13801" y="12767"/>
                    <a:pt x="13801" y="12706"/>
                  </a:cubicBezTo>
                  <a:cubicBezTo>
                    <a:pt x="13801" y="12676"/>
                    <a:pt x="13801" y="12676"/>
                    <a:pt x="13831" y="12645"/>
                  </a:cubicBezTo>
                  <a:cubicBezTo>
                    <a:pt x="13831" y="12615"/>
                    <a:pt x="13861" y="12615"/>
                    <a:pt x="13861" y="12554"/>
                  </a:cubicBezTo>
                  <a:lnTo>
                    <a:pt x="13861" y="12494"/>
                  </a:lnTo>
                  <a:cubicBezTo>
                    <a:pt x="13861" y="12463"/>
                    <a:pt x="13861" y="12463"/>
                    <a:pt x="13831" y="12402"/>
                  </a:cubicBezTo>
                  <a:lnTo>
                    <a:pt x="13831" y="12342"/>
                  </a:lnTo>
                  <a:cubicBezTo>
                    <a:pt x="13831" y="12311"/>
                    <a:pt x="13861" y="12311"/>
                    <a:pt x="13861" y="12311"/>
                  </a:cubicBezTo>
                  <a:lnTo>
                    <a:pt x="13953" y="12220"/>
                  </a:lnTo>
                  <a:cubicBezTo>
                    <a:pt x="13983" y="12205"/>
                    <a:pt x="13983" y="12205"/>
                    <a:pt x="13975" y="12205"/>
                  </a:cubicBezTo>
                  <a:cubicBezTo>
                    <a:pt x="13968" y="12205"/>
                    <a:pt x="13953" y="12205"/>
                    <a:pt x="13953" y="12190"/>
                  </a:cubicBezTo>
                  <a:cubicBezTo>
                    <a:pt x="13953" y="12159"/>
                    <a:pt x="13953" y="12159"/>
                    <a:pt x="13922" y="12098"/>
                  </a:cubicBezTo>
                  <a:cubicBezTo>
                    <a:pt x="13922" y="12068"/>
                    <a:pt x="13861" y="12038"/>
                    <a:pt x="13831" y="12038"/>
                  </a:cubicBezTo>
                  <a:cubicBezTo>
                    <a:pt x="13801" y="12007"/>
                    <a:pt x="13831" y="11946"/>
                    <a:pt x="13801" y="11946"/>
                  </a:cubicBezTo>
                  <a:cubicBezTo>
                    <a:pt x="13770" y="11946"/>
                    <a:pt x="13709" y="11916"/>
                    <a:pt x="13679" y="11886"/>
                  </a:cubicBezTo>
                  <a:cubicBezTo>
                    <a:pt x="13649" y="11855"/>
                    <a:pt x="13649" y="11855"/>
                    <a:pt x="13679" y="11794"/>
                  </a:cubicBezTo>
                  <a:cubicBezTo>
                    <a:pt x="13679" y="11764"/>
                    <a:pt x="13679" y="11734"/>
                    <a:pt x="13649" y="11703"/>
                  </a:cubicBezTo>
                  <a:cubicBezTo>
                    <a:pt x="13618" y="11642"/>
                    <a:pt x="13649" y="11612"/>
                    <a:pt x="13649" y="11612"/>
                  </a:cubicBezTo>
                  <a:cubicBezTo>
                    <a:pt x="13649" y="11582"/>
                    <a:pt x="13679" y="11551"/>
                    <a:pt x="13709" y="11490"/>
                  </a:cubicBezTo>
                  <a:cubicBezTo>
                    <a:pt x="13716" y="11487"/>
                    <a:pt x="13722" y="11486"/>
                    <a:pt x="13727" y="11486"/>
                  </a:cubicBezTo>
                  <a:cubicBezTo>
                    <a:pt x="13770" y="11486"/>
                    <a:pt x="13770" y="11582"/>
                    <a:pt x="13770" y="11582"/>
                  </a:cubicBezTo>
                  <a:cubicBezTo>
                    <a:pt x="13801" y="11582"/>
                    <a:pt x="13801" y="11612"/>
                    <a:pt x="13831" y="11612"/>
                  </a:cubicBezTo>
                  <a:cubicBezTo>
                    <a:pt x="13861" y="11612"/>
                    <a:pt x="13922" y="11642"/>
                    <a:pt x="13922" y="11703"/>
                  </a:cubicBezTo>
                  <a:cubicBezTo>
                    <a:pt x="13922" y="11734"/>
                    <a:pt x="13983" y="11734"/>
                    <a:pt x="14013" y="11734"/>
                  </a:cubicBezTo>
                  <a:cubicBezTo>
                    <a:pt x="14074" y="11734"/>
                    <a:pt x="14074" y="11764"/>
                    <a:pt x="14105" y="11794"/>
                  </a:cubicBezTo>
                  <a:cubicBezTo>
                    <a:pt x="14105" y="11855"/>
                    <a:pt x="14105" y="11855"/>
                    <a:pt x="14135" y="11886"/>
                  </a:cubicBezTo>
                  <a:cubicBezTo>
                    <a:pt x="14144" y="11895"/>
                    <a:pt x="14155" y="11898"/>
                    <a:pt x="14168" y="11898"/>
                  </a:cubicBezTo>
                  <a:cubicBezTo>
                    <a:pt x="14198" y="11898"/>
                    <a:pt x="14235" y="11877"/>
                    <a:pt x="14256" y="11855"/>
                  </a:cubicBezTo>
                  <a:lnTo>
                    <a:pt x="14287" y="11794"/>
                  </a:lnTo>
                  <a:lnTo>
                    <a:pt x="14256" y="11703"/>
                  </a:lnTo>
                  <a:lnTo>
                    <a:pt x="14226" y="11612"/>
                  </a:lnTo>
                  <a:cubicBezTo>
                    <a:pt x="14165" y="11582"/>
                    <a:pt x="14165" y="11582"/>
                    <a:pt x="14135" y="11582"/>
                  </a:cubicBezTo>
                  <a:cubicBezTo>
                    <a:pt x="14105" y="11582"/>
                    <a:pt x="14074" y="11490"/>
                    <a:pt x="14013" y="11460"/>
                  </a:cubicBezTo>
                  <a:cubicBezTo>
                    <a:pt x="13983" y="11430"/>
                    <a:pt x="13922" y="11399"/>
                    <a:pt x="13861" y="11338"/>
                  </a:cubicBezTo>
                  <a:cubicBezTo>
                    <a:pt x="13831" y="11308"/>
                    <a:pt x="13831" y="11278"/>
                    <a:pt x="13801" y="11278"/>
                  </a:cubicBezTo>
                  <a:cubicBezTo>
                    <a:pt x="13770" y="11247"/>
                    <a:pt x="13709" y="11247"/>
                    <a:pt x="13649" y="11187"/>
                  </a:cubicBezTo>
                  <a:cubicBezTo>
                    <a:pt x="13618" y="11156"/>
                    <a:pt x="13527" y="11126"/>
                    <a:pt x="13466" y="11126"/>
                  </a:cubicBezTo>
                  <a:cubicBezTo>
                    <a:pt x="13375" y="11126"/>
                    <a:pt x="13375" y="11095"/>
                    <a:pt x="13314" y="11035"/>
                  </a:cubicBezTo>
                  <a:cubicBezTo>
                    <a:pt x="13223" y="11004"/>
                    <a:pt x="13253" y="10974"/>
                    <a:pt x="13253" y="10883"/>
                  </a:cubicBezTo>
                  <a:lnTo>
                    <a:pt x="13253" y="10791"/>
                  </a:lnTo>
                  <a:cubicBezTo>
                    <a:pt x="13253" y="10791"/>
                    <a:pt x="13223" y="10822"/>
                    <a:pt x="13193" y="10822"/>
                  </a:cubicBezTo>
                  <a:cubicBezTo>
                    <a:pt x="13162" y="10822"/>
                    <a:pt x="13101" y="10822"/>
                    <a:pt x="13041" y="10852"/>
                  </a:cubicBezTo>
                  <a:cubicBezTo>
                    <a:pt x="12949" y="10852"/>
                    <a:pt x="12949" y="10822"/>
                    <a:pt x="12889" y="10822"/>
                  </a:cubicBezTo>
                  <a:cubicBezTo>
                    <a:pt x="12797" y="10791"/>
                    <a:pt x="12797" y="10791"/>
                    <a:pt x="12737" y="10700"/>
                  </a:cubicBezTo>
                  <a:cubicBezTo>
                    <a:pt x="12646" y="10639"/>
                    <a:pt x="12585" y="10579"/>
                    <a:pt x="12554" y="10579"/>
                  </a:cubicBezTo>
                  <a:lnTo>
                    <a:pt x="12463" y="10518"/>
                  </a:lnTo>
                  <a:lnTo>
                    <a:pt x="12402" y="10366"/>
                  </a:lnTo>
                  <a:cubicBezTo>
                    <a:pt x="12342" y="10335"/>
                    <a:pt x="12342" y="10275"/>
                    <a:pt x="12342" y="10244"/>
                  </a:cubicBezTo>
                  <a:cubicBezTo>
                    <a:pt x="12342" y="10214"/>
                    <a:pt x="12281" y="10183"/>
                    <a:pt x="12281" y="10092"/>
                  </a:cubicBezTo>
                  <a:cubicBezTo>
                    <a:pt x="12250" y="10062"/>
                    <a:pt x="12190" y="10062"/>
                    <a:pt x="12159" y="10031"/>
                  </a:cubicBezTo>
                  <a:cubicBezTo>
                    <a:pt x="12129" y="9971"/>
                    <a:pt x="12129" y="9940"/>
                    <a:pt x="12038" y="9910"/>
                  </a:cubicBezTo>
                  <a:cubicBezTo>
                    <a:pt x="11977" y="9879"/>
                    <a:pt x="12007" y="9879"/>
                    <a:pt x="11977" y="9788"/>
                  </a:cubicBezTo>
                  <a:cubicBezTo>
                    <a:pt x="11946" y="9728"/>
                    <a:pt x="11886" y="9758"/>
                    <a:pt x="11855" y="9728"/>
                  </a:cubicBezTo>
                  <a:cubicBezTo>
                    <a:pt x="11825" y="9667"/>
                    <a:pt x="11825" y="9636"/>
                    <a:pt x="11734" y="9636"/>
                  </a:cubicBezTo>
                  <a:cubicBezTo>
                    <a:pt x="11673" y="9636"/>
                    <a:pt x="11703" y="9606"/>
                    <a:pt x="11642" y="9576"/>
                  </a:cubicBezTo>
                  <a:cubicBezTo>
                    <a:pt x="11551" y="9576"/>
                    <a:pt x="11582" y="9454"/>
                    <a:pt x="11582" y="9454"/>
                  </a:cubicBezTo>
                  <a:cubicBezTo>
                    <a:pt x="11582" y="9454"/>
                    <a:pt x="11551" y="9272"/>
                    <a:pt x="11551" y="9180"/>
                  </a:cubicBezTo>
                  <a:cubicBezTo>
                    <a:pt x="11551" y="9120"/>
                    <a:pt x="11551" y="9120"/>
                    <a:pt x="11521" y="9059"/>
                  </a:cubicBezTo>
                  <a:cubicBezTo>
                    <a:pt x="11490" y="9028"/>
                    <a:pt x="11430" y="8998"/>
                    <a:pt x="11369" y="8998"/>
                  </a:cubicBezTo>
                  <a:cubicBezTo>
                    <a:pt x="11339" y="8968"/>
                    <a:pt x="11399" y="8907"/>
                    <a:pt x="11399" y="8907"/>
                  </a:cubicBezTo>
                  <a:cubicBezTo>
                    <a:pt x="11399" y="8907"/>
                    <a:pt x="11429" y="8927"/>
                    <a:pt x="11466" y="8927"/>
                  </a:cubicBezTo>
                  <a:cubicBezTo>
                    <a:pt x="11494" y="8927"/>
                    <a:pt x="11525" y="8916"/>
                    <a:pt x="11551" y="8876"/>
                  </a:cubicBezTo>
                  <a:cubicBezTo>
                    <a:pt x="11642" y="8816"/>
                    <a:pt x="11582" y="8816"/>
                    <a:pt x="11582" y="8816"/>
                  </a:cubicBezTo>
                  <a:cubicBezTo>
                    <a:pt x="11582" y="8816"/>
                    <a:pt x="11703" y="8755"/>
                    <a:pt x="11825" y="8755"/>
                  </a:cubicBezTo>
                  <a:cubicBezTo>
                    <a:pt x="11825" y="8755"/>
                    <a:pt x="11794" y="8846"/>
                    <a:pt x="11825" y="8907"/>
                  </a:cubicBezTo>
                  <a:cubicBezTo>
                    <a:pt x="11837" y="8942"/>
                    <a:pt x="11839" y="8950"/>
                    <a:pt x="11840" y="8950"/>
                  </a:cubicBezTo>
                  <a:cubicBezTo>
                    <a:pt x="11840" y="8950"/>
                    <a:pt x="11839" y="8945"/>
                    <a:pt x="11841" y="8945"/>
                  </a:cubicBezTo>
                  <a:cubicBezTo>
                    <a:pt x="11843" y="8945"/>
                    <a:pt x="11846" y="8950"/>
                    <a:pt x="11855" y="8968"/>
                  </a:cubicBezTo>
                  <a:lnTo>
                    <a:pt x="11946" y="9028"/>
                  </a:lnTo>
                  <a:cubicBezTo>
                    <a:pt x="11977" y="9059"/>
                    <a:pt x="11977" y="9120"/>
                    <a:pt x="12007" y="9211"/>
                  </a:cubicBezTo>
                  <a:cubicBezTo>
                    <a:pt x="12007" y="9238"/>
                    <a:pt x="12026" y="9253"/>
                    <a:pt x="12049" y="9253"/>
                  </a:cubicBezTo>
                  <a:cubicBezTo>
                    <a:pt x="12077" y="9253"/>
                    <a:pt x="12112" y="9231"/>
                    <a:pt x="12129" y="9180"/>
                  </a:cubicBezTo>
                  <a:cubicBezTo>
                    <a:pt x="12144" y="9150"/>
                    <a:pt x="12144" y="9150"/>
                    <a:pt x="12136" y="9150"/>
                  </a:cubicBezTo>
                  <a:cubicBezTo>
                    <a:pt x="12129" y="9150"/>
                    <a:pt x="12114" y="9150"/>
                    <a:pt x="12098" y="9120"/>
                  </a:cubicBezTo>
                  <a:cubicBezTo>
                    <a:pt x="12038" y="9028"/>
                    <a:pt x="12098" y="8907"/>
                    <a:pt x="12098" y="8907"/>
                  </a:cubicBezTo>
                  <a:cubicBezTo>
                    <a:pt x="12103" y="8902"/>
                    <a:pt x="12107" y="8901"/>
                    <a:pt x="12111" y="8901"/>
                  </a:cubicBezTo>
                  <a:cubicBezTo>
                    <a:pt x="12137" y="8901"/>
                    <a:pt x="12159" y="8968"/>
                    <a:pt x="12159" y="8968"/>
                  </a:cubicBezTo>
                  <a:lnTo>
                    <a:pt x="12250" y="9120"/>
                  </a:lnTo>
                  <a:cubicBezTo>
                    <a:pt x="12281" y="9150"/>
                    <a:pt x="12281" y="9211"/>
                    <a:pt x="12311" y="9272"/>
                  </a:cubicBezTo>
                  <a:cubicBezTo>
                    <a:pt x="12342" y="9302"/>
                    <a:pt x="12342" y="9332"/>
                    <a:pt x="12433" y="9424"/>
                  </a:cubicBezTo>
                  <a:cubicBezTo>
                    <a:pt x="12494" y="9484"/>
                    <a:pt x="12494" y="9576"/>
                    <a:pt x="12494" y="9576"/>
                  </a:cubicBezTo>
                  <a:lnTo>
                    <a:pt x="12554" y="9667"/>
                  </a:lnTo>
                  <a:cubicBezTo>
                    <a:pt x="12554" y="9667"/>
                    <a:pt x="12585" y="9758"/>
                    <a:pt x="12706" y="9788"/>
                  </a:cubicBezTo>
                  <a:cubicBezTo>
                    <a:pt x="12797" y="9819"/>
                    <a:pt x="12767" y="9819"/>
                    <a:pt x="12858" y="9819"/>
                  </a:cubicBezTo>
                  <a:cubicBezTo>
                    <a:pt x="12889" y="9819"/>
                    <a:pt x="12949" y="9940"/>
                    <a:pt x="12949" y="9940"/>
                  </a:cubicBezTo>
                  <a:lnTo>
                    <a:pt x="13101" y="10031"/>
                  </a:lnTo>
                  <a:cubicBezTo>
                    <a:pt x="13193" y="10062"/>
                    <a:pt x="13223" y="10062"/>
                    <a:pt x="13314" y="10092"/>
                  </a:cubicBezTo>
                  <a:cubicBezTo>
                    <a:pt x="13375" y="10123"/>
                    <a:pt x="13314" y="10183"/>
                    <a:pt x="13314" y="10183"/>
                  </a:cubicBezTo>
                  <a:cubicBezTo>
                    <a:pt x="13314" y="10183"/>
                    <a:pt x="13345" y="10214"/>
                    <a:pt x="13405" y="10244"/>
                  </a:cubicBezTo>
                  <a:cubicBezTo>
                    <a:pt x="13497" y="10275"/>
                    <a:pt x="13497" y="10275"/>
                    <a:pt x="13497" y="10335"/>
                  </a:cubicBezTo>
                  <a:cubicBezTo>
                    <a:pt x="13527" y="10366"/>
                    <a:pt x="13679" y="10366"/>
                    <a:pt x="13679" y="10396"/>
                  </a:cubicBezTo>
                  <a:cubicBezTo>
                    <a:pt x="13679" y="10427"/>
                    <a:pt x="13770" y="10487"/>
                    <a:pt x="13861" y="10487"/>
                  </a:cubicBezTo>
                  <a:cubicBezTo>
                    <a:pt x="13983" y="10518"/>
                    <a:pt x="14105" y="10700"/>
                    <a:pt x="14165" y="10731"/>
                  </a:cubicBezTo>
                  <a:cubicBezTo>
                    <a:pt x="14226" y="10791"/>
                    <a:pt x="14226" y="10822"/>
                    <a:pt x="14226" y="10852"/>
                  </a:cubicBezTo>
                  <a:cubicBezTo>
                    <a:pt x="14226" y="10883"/>
                    <a:pt x="14226" y="10974"/>
                    <a:pt x="14256" y="11004"/>
                  </a:cubicBezTo>
                  <a:cubicBezTo>
                    <a:pt x="14287" y="11095"/>
                    <a:pt x="14256" y="11156"/>
                    <a:pt x="14256" y="11247"/>
                  </a:cubicBezTo>
                  <a:lnTo>
                    <a:pt x="14256" y="11399"/>
                  </a:lnTo>
                  <a:cubicBezTo>
                    <a:pt x="14256" y="11430"/>
                    <a:pt x="14317" y="11430"/>
                    <a:pt x="14317" y="11490"/>
                  </a:cubicBezTo>
                  <a:cubicBezTo>
                    <a:pt x="14317" y="11582"/>
                    <a:pt x="14317" y="11582"/>
                    <a:pt x="14378" y="11612"/>
                  </a:cubicBezTo>
                  <a:cubicBezTo>
                    <a:pt x="14378" y="11627"/>
                    <a:pt x="14386" y="11627"/>
                    <a:pt x="14401" y="11627"/>
                  </a:cubicBezTo>
                  <a:cubicBezTo>
                    <a:pt x="14416" y="11627"/>
                    <a:pt x="14439" y="11627"/>
                    <a:pt x="14469" y="11642"/>
                  </a:cubicBezTo>
                  <a:cubicBezTo>
                    <a:pt x="14560" y="11703"/>
                    <a:pt x="14530" y="11703"/>
                    <a:pt x="14530" y="11734"/>
                  </a:cubicBezTo>
                  <a:cubicBezTo>
                    <a:pt x="14560" y="11764"/>
                    <a:pt x="14530" y="11794"/>
                    <a:pt x="14591" y="11855"/>
                  </a:cubicBezTo>
                  <a:cubicBezTo>
                    <a:pt x="14682" y="11886"/>
                    <a:pt x="14682" y="11886"/>
                    <a:pt x="14712" y="11916"/>
                  </a:cubicBezTo>
                  <a:cubicBezTo>
                    <a:pt x="14743" y="11946"/>
                    <a:pt x="14712" y="12007"/>
                    <a:pt x="14712" y="12068"/>
                  </a:cubicBezTo>
                  <a:cubicBezTo>
                    <a:pt x="14712" y="12159"/>
                    <a:pt x="14834" y="12190"/>
                    <a:pt x="14895" y="12220"/>
                  </a:cubicBezTo>
                  <a:cubicBezTo>
                    <a:pt x="14986" y="12311"/>
                    <a:pt x="14864" y="12311"/>
                    <a:pt x="14864" y="12342"/>
                  </a:cubicBezTo>
                  <a:cubicBezTo>
                    <a:pt x="14864" y="12372"/>
                    <a:pt x="14986" y="12402"/>
                    <a:pt x="15016" y="12463"/>
                  </a:cubicBezTo>
                  <a:cubicBezTo>
                    <a:pt x="15047" y="12494"/>
                    <a:pt x="15138" y="12524"/>
                    <a:pt x="15199" y="12554"/>
                  </a:cubicBezTo>
                  <a:cubicBezTo>
                    <a:pt x="15290" y="12615"/>
                    <a:pt x="15168" y="12676"/>
                    <a:pt x="15168" y="12676"/>
                  </a:cubicBezTo>
                  <a:lnTo>
                    <a:pt x="15077" y="12767"/>
                  </a:lnTo>
                  <a:cubicBezTo>
                    <a:pt x="15047" y="12797"/>
                    <a:pt x="15138" y="12828"/>
                    <a:pt x="15168" y="12858"/>
                  </a:cubicBezTo>
                  <a:cubicBezTo>
                    <a:pt x="15229" y="12919"/>
                    <a:pt x="15168" y="12949"/>
                    <a:pt x="15168" y="12980"/>
                  </a:cubicBezTo>
                  <a:cubicBezTo>
                    <a:pt x="15168" y="13010"/>
                    <a:pt x="15229" y="13071"/>
                    <a:pt x="15290" y="13101"/>
                  </a:cubicBezTo>
                  <a:cubicBezTo>
                    <a:pt x="15320" y="13132"/>
                    <a:pt x="15320" y="13132"/>
                    <a:pt x="15351" y="13223"/>
                  </a:cubicBezTo>
                  <a:lnTo>
                    <a:pt x="15351" y="13375"/>
                  </a:lnTo>
                  <a:cubicBezTo>
                    <a:pt x="15351" y="13405"/>
                    <a:pt x="15381" y="13405"/>
                    <a:pt x="15503" y="13405"/>
                  </a:cubicBezTo>
                  <a:cubicBezTo>
                    <a:pt x="15594" y="13405"/>
                    <a:pt x="15594" y="13466"/>
                    <a:pt x="15594" y="13466"/>
                  </a:cubicBezTo>
                  <a:cubicBezTo>
                    <a:pt x="15594" y="13466"/>
                    <a:pt x="15594" y="13557"/>
                    <a:pt x="15655" y="13588"/>
                  </a:cubicBezTo>
                  <a:cubicBezTo>
                    <a:pt x="15673" y="13594"/>
                    <a:pt x="15685" y="13596"/>
                    <a:pt x="15694" y="13596"/>
                  </a:cubicBezTo>
                  <a:cubicBezTo>
                    <a:pt x="15729" y="13596"/>
                    <a:pt x="15709" y="13557"/>
                    <a:pt x="15807" y="13557"/>
                  </a:cubicBezTo>
                  <a:cubicBezTo>
                    <a:pt x="15898" y="13557"/>
                    <a:pt x="15837" y="13679"/>
                    <a:pt x="15898" y="13679"/>
                  </a:cubicBezTo>
                  <a:cubicBezTo>
                    <a:pt x="15928" y="13679"/>
                    <a:pt x="15959" y="13618"/>
                    <a:pt x="15928" y="13557"/>
                  </a:cubicBezTo>
                  <a:cubicBezTo>
                    <a:pt x="15928" y="13466"/>
                    <a:pt x="15959" y="13527"/>
                    <a:pt x="15928" y="13436"/>
                  </a:cubicBezTo>
                  <a:cubicBezTo>
                    <a:pt x="15898" y="13375"/>
                    <a:pt x="15837" y="13375"/>
                    <a:pt x="15837" y="13375"/>
                  </a:cubicBezTo>
                  <a:cubicBezTo>
                    <a:pt x="15837" y="13375"/>
                    <a:pt x="15807" y="13284"/>
                    <a:pt x="15807" y="13253"/>
                  </a:cubicBezTo>
                  <a:cubicBezTo>
                    <a:pt x="15776" y="13223"/>
                    <a:pt x="15746" y="13223"/>
                    <a:pt x="15746" y="13132"/>
                  </a:cubicBezTo>
                  <a:cubicBezTo>
                    <a:pt x="15746" y="13117"/>
                    <a:pt x="15750" y="13111"/>
                    <a:pt x="15756" y="13111"/>
                  </a:cubicBezTo>
                  <a:cubicBezTo>
                    <a:pt x="15774" y="13111"/>
                    <a:pt x="15814" y="13162"/>
                    <a:pt x="15837" y="13162"/>
                  </a:cubicBezTo>
                  <a:cubicBezTo>
                    <a:pt x="15898" y="13162"/>
                    <a:pt x="15928" y="13101"/>
                    <a:pt x="15928" y="13101"/>
                  </a:cubicBezTo>
                  <a:cubicBezTo>
                    <a:pt x="15928" y="13101"/>
                    <a:pt x="15898" y="13071"/>
                    <a:pt x="15776" y="12980"/>
                  </a:cubicBezTo>
                  <a:cubicBezTo>
                    <a:pt x="15746" y="12949"/>
                    <a:pt x="15746" y="12919"/>
                    <a:pt x="15685" y="12919"/>
                  </a:cubicBezTo>
                  <a:cubicBezTo>
                    <a:pt x="15655" y="12919"/>
                    <a:pt x="15624" y="12828"/>
                    <a:pt x="15594" y="12797"/>
                  </a:cubicBezTo>
                  <a:cubicBezTo>
                    <a:pt x="15564" y="12782"/>
                    <a:pt x="15541" y="12782"/>
                    <a:pt x="15522" y="12782"/>
                  </a:cubicBezTo>
                  <a:cubicBezTo>
                    <a:pt x="15503" y="12782"/>
                    <a:pt x="15488" y="12782"/>
                    <a:pt x="15472" y="12767"/>
                  </a:cubicBezTo>
                  <a:cubicBezTo>
                    <a:pt x="15442" y="12767"/>
                    <a:pt x="15381" y="12706"/>
                    <a:pt x="15351" y="12676"/>
                  </a:cubicBezTo>
                  <a:cubicBezTo>
                    <a:pt x="15320" y="12645"/>
                    <a:pt x="15351" y="12615"/>
                    <a:pt x="15381" y="12615"/>
                  </a:cubicBezTo>
                  <a:cubicBezTo>
                    <a:pt x="15442" y="12615"/>
                    <a:pt x="15503" y="12676"/>
                    <a:pt x="15503" y="12676"/>
                  </a:cubicBezTo>
                  <a:cubicBezTo>
                    <a:pt x="15503" y="12676"/>
                    <a:pt x="15624" y="12676"/>
                    <a:pt x="15624" y="12706"/>
                  </a:cubicBezTo>
                  <a:cubicBezTo>
                    <a:pt x="15624" y="12767"/>
                    <a:pt x="15685" y="12767"/>
                    <a:pt x="15746" y="12797"/>
                  </a:cubicBezTo>
                  <a:lnTo>
                    <a:pt x="15807" y="12858"/>
                  </a:lnTo>
                  <a:cubicBezTo>
                    <a:pt x="15807" y="12919"/>
                    <a:pt x="15898" y="12980"/>
                    <a:pt x="15928" y="12980"/>
                  </a:cubicBezTo>
                  <a:cubicBezTo>
                    <a:pt x="15959" y="12980"/>
                    <a:pt x="15928" y="12919"/>
                    <a:pt x="15928" y="12828"/>
                  </a:cubicBezTo>
                  <a:cubicBezTo>
                    <a:pt x="15917" y="12805"/>
                    <a:pt x="15914" y="12800"/>
                    <a:pt x="15916" y="12800"/>
                  </a:cubicBezTo>
                  <a:lnTo>
                    <a:pt x="15916" y="12800"/>
                  </a:lnTo>
                  <a:cubicBezTo>
                    <a:pt x="15919" y="12800"/>
                    <a:pt x="15928" y="12807"/>
                    <a:pt x="15939" y="12807"/>
                  </a:cubicBezTo>
                  <a:cubicBezTo>
                    <a:pt x="15945" y="12807"/>
                    <a:pt x="15952" y="12804"/>
                    <a:pt x="15959" y="12797"/>
                  </a:cubicBezTo>
                  <a:cubicBezTo>
                    <a:pt x="15989" y="12767"/>
                    <a:pt x="15989" y="12706"/>
                    <a:pt x="15989" y="12706"/>
                  </a:cubicBezTo>
                  <a:cubicBezTo>
                    <a:pt x="15959" y="12676"/>
                    <a:pt x="15928" y="12676"/>
                    <a:pt x="15928" y="12645"/>
                  </a:cubicBezTo>
                  <a:cubicBezTo>
                    <a:pt x="15928" y="12615"/>
                    <a:pt x="15959" y="12554"/>
                    <a:pt x="15898" y="12524"/>
                  </a:cubicBezTo>
                  <a:cubicBezTo>
                    <a:pt x="15807" y="12494"/>
                    <a:pt x="15837" y="12494"/>
                    <a:pt x="15807" y="12494"/>
                  </a:cubicBezTo>
                  <a:cubicBezTo>
                    <a:pt x="15776" y="12494"/>
                    <a:pt x="15776" y="12463"/>
                    <a:pt x="15685" y="12402"/>
                  </a:cubicBezTo>
                  <a:cubicBezTo>
                    <a:pt x="15655" y="12372"/>
                    <a:pt x="15655" y="12342"/>
                    <a:pt x="15594" y="12311"/>
                  </a:cubicBezTo>
                  <a:cubicBezTo>
                    <a:pt x="15575" y="12298"/>
                    <a:pt x="15557" y="12294"/>
                    <a:pt x="15540" y="12294"/>
                  </a:cubicBezTo>
                  <a:cubicBezTo>
                    <a:pt x="15496" y="12294"/>
                    <a:pt x="15464" y="12329"/>
                    <a:pt x="15450" y="12329"/>
                  </a:cubicBezTo>
                  <a:cubicBezTo>
                    <a:pt x="15445" y="12329"/>
                    <a:pt x="15442" y="12324"/>
                    <a:pt x="15442" y="12311"/>
                  </a:cubicBezTo>
                  <a:cubicBezTo>
                    <a:pt x="15442" y="12311"/>
                    <a:pt x="15442" y="12250"/>
                    <a:pt x="15503" y="12190"/>
                  </a:cubicBezTo>
                  <a:cubicBezTo>
                    <a:pt x="15533" y="12098"/>
                    <a:pt x="15503" y="12098"/>
                    <a:pt x="15503" y="12068"/>
                  </a:cubicBezTo>
                  <a:cubicBezTo>
                    <a:pt x="15472" y="12038"/>
                    <a:pt x="15442" y="12038"/>
                    <a:pt x="15381" y="12007"/>
                  </a:cubicBezTo>
                  <a:cubicBezTo>
                    <a:pt x="15351" y="11946"/>
                    <a:pt x="15351" y="11916"/>
                    <a:pt x="15320" y="11886"/>
                  </a:cubicBezTo>
                  <a:lnTo>
                    <a:pt x="15229" y="11794"/>
                  </a:lnTo>
                  <a:cubicBezTo>
                    <a:pt x="15168" y="11764"/>
                    <a:pt x="15199" y="11734"/>
                    <a:pt x="15199" y="11703"/>
                  </a:cubicBezTo>
                  <a:cubicBezTo>
                    <a:pt x="15199" y="11642"/>
                    <a:pt x="15199" y="11612"/>
                    <a:pt x="15290" y="11612"/>
                  </a:cubicBezTo>
                  <a:cubicBezTo>
                    <a:pt x="15320" y="11612"/>
                    <a:pt x="15320" y="11703"/>
                    <a:pt x="15351" y="11703"/>
                  </a:cubicBezTo>
                  <a:cubicBezTo>
                    <a:pt x="15381" y="11734"/>
                    <a:pt x="15381" y="11734"/>
                    <a:pt x="15442" y="11794"/>
                  </a:cubicBezTo>
                  <a:cubicBezTo>
                    <a:pt x="15452" y="11815"/>
                    <a:pt x="15462" y="11821"/>
                    <a:pt x="15472" y="11821"/>
                  </a:cubicBezTo>
                  <a:cubicBezTo>
                    <a:pt x="15493" y="11821"/>
                    <a:pt x="15513" y="11794"/>
                    <a:pt x="15533" y="11794"/>
                  </a:cubicBezTo>
                  <a:cubicBezTo>
                    <a:pt x="15594" y="11794"/>
                    <a:pt x="15624" y="11794"/>
                    <a:pt x="15655" y="11734"/>
                  </a:cubicBezTo>
                  <a:cubicBezTo>
                    <a:pt x="15685" y="11642"/>
                    <a:pt x="15655" y="11703"/>
                    <a:pt x="15655" y="11642"/>
                  </a:cubicBezTo>
                  <a:cubicBezTo>
                    <a:pt x="15655" y="11612"/>
                    <a:pt x="15594" y="11582"/>
                    <a:pt x="15594" y="11582"/>
                  </a:cubicBezTo>
                  <a:lnTo>
                    <a:pt x="15503" y="11490"/>
                  </a:lnTo>
                  <a:lnTo>
                    <a:pt x="15533" y="11430"/>
                  </a:lnTo>
                  <a:lnTo>
                    <a:pt x="15685" y="11399"/>
                  </a:lnTo>
                  <a:lnTo>
                    <a:pt x="15685" y="11308"/>
                  </a:lnTo>
                  <a:cubicBezTo>
                    <a:pt x="15685" y="11308"/>
                    <a:pt x="15743" y="11269"/>
                    <a:pt x="15798" y="11269"/>
                  </a:cubicBezTo>
                  <a:cubicBezTo>
                    <a:pt x="15812" y="11269"/>
                    <a:pt x="15825" y="11272"/>
                    <a:pt x="15837" y="11278"/>
                  </a:cubicBezTo>
                  <a:cubicBezTo>
                    <a:pt x="15837" y="11278"/>
                    <a:pt x="15898" y="11338"/>
                    <a:pt x="15928" y="11338"/>
                  </a:cubicBezTo>
                  <a:lnTo>
                    <a:pt x="15989" y="11430"/>
                  </a:lnTo>
                  <a:lnTo>
                    <a:pt x="16080" y="11460"/>
                  </a:lnTo>
                  <a:lnTo>
                    <a:pt x="16202" y="11551"/>
                  </a:lnTo>
                  <a:cubicBezTo>
                    <a:pt x="16202" y="11551"/>
                    <a:pt x="16161" y="11524"/>
                    <a:pt x="16125" y="11524"/>
                  </a:cubicBezTo>
                  <a:cubicBezTo>
                    <a:pt x="16107" y="11524"/>
                    <a:pt x="16090" y="11531"/>
                    <a:pt x="16080" y="11551"/>
                  </a:cubicBezTo>
                  <a:cubicBezTo>
                    <a:pt x="16050" y="11551"/>
                    <a:pt x="16080" y="11612"/>
                    <a:pt x="16080" y="11612"/>
                  </a:cubicBezTo>
                  <a:cubicBezTo>
                    <a:pt x="16080" y="11612"/>
                    <a:pt x="16111" y="11703"/>
                    <a:pt x="16111" y="11734"/>
                  </a:cubicBezTo>
                  <a:cubicBezTo>
                    <a:pt x="16141" y="11764"/>
                    <a:pt x="16141" y="11794"/>
                    <a:pt x="16141" y="11855"/>
                  </a:cubicBezTo>
                  <a:lnTo>
                    <a:pt x="16141" y="12007"/>
                  </a:lnTo>
                  <a:cubicBezTo>
                    <a:pt x="16141" y="12038"/>
                    <a:pt x="16141" y="12068"/>
                    <a:pt x="16202" y="12098"/>
                  </a:cubicBezTo>
                  <a:cubicBezTo>
                    <a:pt x="16202" y="12111"/>
                    <a:pt x="16205" y="12115"/>
                    <a:pt x="16211" y="12115"/>
                  </a:cubicBezTo>
                  <a:cubicBezTo>
                    <a:pt x="16235" y="12115"/>
                    <a:pt x="16293" y="12038"/>
                    <a:pt x="16293" y="12038"/>
                  </a:cubicBezTo>
                  <a:cubicBezTo>
                    <a:pt x="16293" y="12038"/>
                    <a:pt x="16354" y="12098"/>
                    <a:pt x="16354" y="12159"/>
                  </a:cubicBezTo>
                  <a:cubicBezTo>
                    <a:pt x="16354" y="12190"/>
                    <a:pt x="16384" y="12220"/>
                    <a:pt x="16384" y="12250"/>
                  </a:cubicBezTo>
                  <a:cubicBezTo>
                    <a:pt x="16384" y="12342"/>
                    <a:pt x="16415" y="12342"/>
                    <a:pt x="16415" y="12402"/>
                  </a:cubicBezTo>
                  <a:cubicBezTo>
                    <a:pt x="16415" y="12463"/>
                    <a:pt x="16506" y="12463"/>
                    <a:pt x="16506" y="12494"/>
                  </a:cubicBezTo>
                  <a:cubicBezTo>
                    <a:pt x="16506" y="12524"/>
                    <a:pt x="16445" y="12554"/>
                    <a:pt x="16415" y="12676"/>
                  </a:cubicBezTo>
                  <a:cubicBezTo>
                    <a:pt x="16384" y="12706"/>
                    <a:pt x="16384" y="12767"/>
                    <a:pt x="16384" y="12767"/>
                  </a:cubicBezTo>
                  <a:lnTo>
                    <a:pt x="16415" y="12797"/>
                  </a:lnTo>
                  <a:cubicBezTo>
                    <a:pt x="16445" y="12828"/>
                    <a:pt x="16536" y="12858"/>
                    <a:pt x="16536" y="12858"/>
                  </a:cubicBezTo>
                  <a:lnTo>
                    <a:pt x="16597" y="12919"/>
                  </a:lnTo>
                  <a:cubicBezTo>
                    <a:pt x="16597" y="12919"/>
                    <a:pt x="16658" y="12980"/>
                    <a:pt x="16688" y="12980"/>
                  </a:cubicBezTo>
                  <a:cubicBezTo>
                    <a:pt x="16719" y="13010"/>
                    <a:pt x="16688" y="13071"/>
                    <a:pt x="16688" y="13132"/>
                  </a:cubicBezTo>
                  <a:lnTo>
                    <a:pt x="16688" y="13223"/>
                  </a:lnTo>
                  <a:lnTo>
                    <a:pt x="16749" y="13314"/>
                  </a:lnTo>
                  <a:cubicBezTo>
                    <a:pt x="16749" y="13314"/>
                    <a:pt x="16749" y="13405"/>
                    <a:pt x="16810" y="13466"/>
                  </a:cubicBezTo>
                  <a:cubicBezTo>
                    <a:pt x="16840" y="13557"/>
                    <a:pt x="16810" y="13557"/>
                    <a:pt x="16810" y="13588"/>
                  </a:cubicBezTo>
                  <a:cubicBezTo>
                    <a:pt x="16820" y="13618"/>
                    <a:pt x="16823" y="13628"/>
                    <a:pt x="16825" y="13628"/>
                  </a:cubicBezTo>
                  <a:cubicBezTo>
                    <a:pt x="16830" y="13628"/>
                    <a:pt x="16830" y="13588"/>
                    <a:pt x="16871" y="13588"/>
                  </a:cubicBezTo>
                  <a:cubicBezTo>
                    <a:pt x="16962" y="13588"/>
                    <a:pt x="16901" y="13466"/>
                    <a:pt x="16962" y="13436"/>
                  </a:cubicBezTo>
                  <a:cubicBezTo>
                    <a:pt x="16965" y="13432"/>
                    <a:pt x="16968" y="13431"/>
                    <a:pt x="16971" y="13431"/>
                  </a:cubicBezTo>
                  <a:cubicBezTo>
                    <a:pt x="16992" y="13431"/>
                    <a:pt x="16992" y="13530"/>
                    <a:pt x="16992" y="13557"/>
                  </a:cubicBezTo>
                  <a:cubicBezTo>
                    <a:pt x="17022" y="13588"/>
                    <a:pt x="17053" y="13618"/>
                    <a:pt x="17114" y="13709"/>
                  </a:cubicBezTo>
                  <a:lnTo>
                    <a:pt x="17205" y="13831"/>
                  </a:lnTo>
                  <a:cubicBezTo>
                    <a:pt x="17205" y="13831"/>
                    <a:pt x="17296" y="13831"/>
                    <a:pt x="17357" y="13861"/>
                  </a:cubicBezTo>
                  <a:cubicBezTo>
                    <a:pt x="17448" y="13861"/>
                    <a:pt x="17418" y="13892"/>
                    <a:pt x="17448" y="13892"/>
                  </a:cubicBezTo>
                  <a:cubicBezTo>
                    <a:pt x="17478" y="13892"/>
                    <a:pt x="17478" y="13861"/>
                    <a:pt x="17478" y="13831"/>
                  </a:cubicBezTo>
                  <a:cubicBezTo>
                    <a:pt x="17478" y="13770"/>
                    <a:pt x="17448" y="13740"/>
                    <a:pt x="17448" y="13679"/>
                  </a:cubicBezTo>
                  <a:cubicBezTo>
                    <a:pt x="17418" y="13588"/>
                    <a:pt x="17478" y="13466"/>
                    <a:pt x="17478" y="13466"/>
                  </a:cubicBezTo>
                  <a:cubicBezTo>
                    <a:pt x="17478" y="13466"/>
                    <a:pt x="17509" y="13466"/>
                    <a:pt x="17570" y="13527"/>
                  </a:cubicBezTo>
                  <a:lnTo>
                    <a:pt x="17630" y="13588"/>
                  </a:lnTo>
                  <a:cubicBezTo>
                    <a:pt x="17630" y="13588"/>
                    <a:pt x="17661" y="13618"/>
                    <a:pt x="17722" y="13709"/>
                  </a:cubicBezTo>
                  <a:cubicBezTo>
                    <a:pt x="17752" y="13740"/>
                    <a:pt x="17782" y="13770"/>
                    <a:pt x="17813" y="13861"/>
                  </a:cubicBezTo>
                  <a:cubicBezTo>
                    <a:pt x="17874" y="13922"/>
                    <a:pt x="17874" y="13922"/>
                    <a:pt x="17904" y="13983"/>
                  </a:cubicBezTo>
                  <a:cubicBezTo>
                    <a:pt x="17908" y="13987"/>
                    <a:pt x="17912" y="13989"/>
                    <a:pt x="17915" y="13989"/>
                  </a:cubicBezTo>
                  <a:cubicBezTo>
                    <a:pt x="17936" y="13989"/>
                    <a:pt x="17947" y="13922"/>
                    <a:pt x="18026" y="13922"/>
                  </a:cubicBezTo>
                  <a:cubicBezTo>
                    <a:pt x="18056" y="13922"/>
                    <a:pt x="18086" y="13892"/>
                    <a:pt x="18086" y="13831"/>
                  </a:cubicBezTo>
                  <a:cubicBezTo>
                    <a:pt x="18086" y="13740"/>
                    <a:pt x="18117" y="13740"/>
                    <a:pt x="18117" y="13709"/>
                  </a:cubicBezTo>
                  <a:lnTo>
                    <a:pt x="18117" y="13588"/>
                  </a:lnTo>
                  <a:cubicBezTo>
                    <a:pt x="18117" y="13588"/>
                    <a:pt x="18144" y="13574"/>
                    <a:pt x="18189" y="13574"/>
                  </a:cubicBezTo>
                  <a:cubicBezTo>
                    <a:pt x="18211" y="13574"/>
                    <a:pt x="18238" y="13578"/>
                    <a:pt x="18269" y="13588"/>
                  </a:cubicBezTo>
                  <a:cubicBezTo>
                    <a:pt x="18330" y="13588"/>
                    <a:pt x="18421" y="13618"/>
                    <a:pt x="18421" y="13618"/>
                  </a:cubicBezTo>
                  <a:lnTo>
                    <a:pt x="18481" y="13588"/>
                  </a:lnTo>
                  <a:cubicBezTo>
                    <a:pt x="18512" y="13557"/>
                    <a:pt x="18512" y="13466"/>
                    <a:pt x="18512" y="13466"/>
                  </a:cubicBezTo>
                  <a:lnTo>
                    <a:pt x="18542" y="13618"/>
                  </a:lnTo>
                  <a:cubicBezTo>
                    <a:pt x="18542" y="13618"/>
                    <a:pt x="18512" y="13770"/>
                    <a:pt x="18512" y="13831"/>
                  </a:cubicBezTo>
                  <a:lnTo>
                    <a:pt x="18512" y="14044"/>
                  </a:lnTo>
                  <a:cubicBezTo>
                    <a:pt x="18512" y="14135"/>
                    <a:pt x="18542" y="14135"/>
                    <a:pt x="18573" y="14165"/>
                  </a:cubicBezTo>
                  <a:cubicBezTo>
                    <a:pt x="18633" y="14196"/>
                    <a:pt x="18573" y="14287"/>
                    <a:pt x="18573" y="14348"/>
                  </a:cubicBezTo>
                  <a:cubicBezTo>
                    <a:pt x="18573" y="14439"/>
                    <a:pt x="18633" y="14469"/>
                    <a:pt x="18664" y="14530"/>
                  </a:cubicBezTo>
                  <a:cubicBezTo>
                    <a:pt x="18694" y="14621"/>
                    <a:pt x="18664" y="14743"/>
                    <a:pt x="18664" y="14834"/>
                  </a:cubicBezTo>
                  <a:lnTo>
                    <a:pt x="18664" y="15199"/>
                  </a:lnTo>
                  <a:lnTo>
                    <a:pt x="18664" y="15837"/>
                  </a:lnTo>
                  <a:lnTo>
                    <a:pt x="18664" y="15989"/>
                  </a:lnTo>
                  <a:cubicBezTo>
                    <a:pt x="18664" y="15989"/>
                    <a:pt x="18633" y="16111"/>
                    <a:pt x="18633" y="16141"/>
                  </a:cubicBezTo>
                  <a:cubicBezTo>
                    <a:pt x="18633" y="16171"/>
                    <a:pt x="18573" y="16202"/>
                    <a:pt x="18573" y="16263"/>
                  </a:cubicBezTo>
                  <a:cubicBezTo>
                    <a:pt x="18542" y="16293"/>
                    <a:pt x="18542" y="16323"/>
                    <a:pt x="18481" y="16354"/>
                  </a:cubicBezTo>
                  <a:cubicBezTo>
                    <a:pt x="18421" y="16415"/>
                    <a:pt x="18360" y="16445"/>
                    <a:pt x="18360" y="16445"/>
                  </a:cubicBezTo>
                  <a:lnTo>
                    <a:pt x="18208" y="16415"/>
                  </a:lnTo>
                  <a:cubicBezTo>
                    <a:pt x="18178" y="16415"/>
                    <a:pt x="18208" y="16293"/>
                    <a:pt x="18238" y="16263"/>
                  </a:cubicBezTo>
                  <a:cubicBezTo>
                    <a:pt x="18269" y="16202"/>
                    <a:pt x="18208" y="16202"/>
                    <a:pt x="18208" y="16202"/>
                  </a:cubicBezTo>
                  <a:cubicBezTo>
                    <a:pt x="18208" y="16202"/>
                    <a:pt x="18140" y="16188"/>
                    <a:pt x="18086" y="16188"/>
                  </a:cubicBezTo>
                  <a:cubicBezTo>
                    <a:pt x="18059" y="16188"/>
                    <a:pt x="18036" y="16192"/>
                    <a:pt x="18026" y="16202"/>
                  </a:cubicBezTo>
                  <a:cubicBezTo>
                    <a:pt x="17995" y="16232"/>
                    <a:pt x="17972" y="16232"/>
                    <a:pt x="17953" y="16232"/>
                  </a:cubicBezTo>
                  <a:cubicBezTo>
                    <a:pt x="17934" y="16232"/>
                    <a:pt x="17919" y="16232"/>
                    <a:pt x="17904" y="16263"/>
                  </a:cubicBezTo>
                  <a:cubicBezTo>
                    <a:pt x="17874" y="16293"/>
                    <a:pt x="17813" y="16354"/>
                    <a:pt x="17813" y="16415"/>
                  </a:cubicBezTo>
                  <a:cubicBezTo>
                    <a:pt x="17813" y="16445"/>
                    <a:pt x="17722" y="16506"/>
                    <a:pt x="17722" y="16567"/>
                  </a:cubicBezTo>
                  <a:cubicBezTo>
                    <a:pt x="17661" y="16627"/>
                    <a:pt x="17661" y="16597"/>
                    <a:pt x="17630" y="16627"/>
                  </a:cubicBezTo>
                  <a:cubicBezTo>
                    <a:pt x="17626" y="16632"/>
                    <a:pt x="17620" y="16634"/>
                    <a:pt x="17614" y="16634"/>
                  </a:cubicBezTo>
                  <a:cubicBezTo>
                    <a:pt x="17576" y="16634"/>
                    <a:pt x="17509" y="16567"/>
                    <a:pt x="17509" y="16567"/>
                  </a:cubicBezTo>
                  <a:lnTo>
                    <a:pt x="17448" y="16475"/>
                  </a:lnTo>
                  <a:lnTo>
                    <a:pt x="17296" y="16415"/>
                  </a:lnTo>
                  <a:cubicBezTo>
                    <a:pt x="17296" y="16415"/>
                    <a:pt x="17205" y="16323"/>
                    <a:pt x="17205" y="16293"/>
                  </a:cubicBezTo>
                  <a:cubicBezTo>
                    <a:pt x="17205" y="16263"/>
                    <a:pt x="17022" y="16171"/>
                    <a:pt x="17022" y="16171"/>
                  </a:cubicBezTo>
                  <a:lnTo>
                    <a:pt x="16901" y="16141"/>
                  </a:lnTo>
                  <a:cubicBezTo>
                    <a:pt x="16901" y="16141"/>
                    <a:pt x="16749" y="16141"/>
                    <a:pt x="16749" y="16171"/>
                  </a:cubicBezTo>
                  <a:cubicBezTo>
                    <a:pt x="16749" y="16176"/>
                    <a:pt x="16746" y="16178"/>
                    <a:pt x="16741" y="16178"/>
                  </a:cubicBezTo>
                  <a:cubicBezTo>
                    <a:pt x="16709" y="16178"/>
                    <a:pt x="16597" y="16111"/>
                    <a:pt x="16597" y="16111"/>
                  </a:cubicBezTo>
                  <a:lnTo>
                    <a:pt x="16597" y="16019"/>
                  </a:lnTo>
                  <a:cubicBezTo>
                    <a:pt x="16597" y="16019"/>
                    <a:pt x="16597" y="15959"/>
                    <a:pt x="16567" y="15959"/>
                  </a:cubicBezTo>
                  <a:cubicBezTo>
                    <a:pt x="16556" y="15938"/>
                    <a:pt x="16546" y="15932"/>
                    <a:pt x="16535" y="15932"/>
                  </a:cubicBezTo>
                  <a:cubicBezTo>
                    <a:pt x="16513" y="15932"/>
                    <a:pt x="16486" y="15959"/>
                    <a:pt x="16445" y="15959"/>
                  </a:cubicBezTo>
                  <a:cubicBezTo>
                    <a:pt x="16419" y="15959"/>
                    <a:pt x="16415" y="15892"/>
                    <a:pt x="16376" y="15892"/>
                  </a:cubicBezTo>
                  <a:cubicBezTo>
                    <a:pt x="16370" y="15892"/>
                    <a:pt x="16362" y="15893"/>
                    <a:pt x="16354" y="15898"/>
                  </a:cubicBezTo>
                  <a:cubicBezTo>
                    <a:pt x="16263" y="15898"/>
                    <a:pt x="16263" y="15867"/>
                    <a:pt x="16202" y="15867"/>
                  </a:cubicBezTo>
                  <a:cubicBezTo>
                    <a:pt x="16111" y="15867"/>
                    <a:pt x="16080" y="15837"/>
                    <a:pt x="16050" y="15807"/>
                  </a:cubicBezTo>
                  <a:cubicBezTo>
                    <a:pt x="15989" y="15807"/>
                    <a:pt x="15989" y="15685"/>
                    <a:pt x="15989" y="15655"/>
                  </a:cubicBezTo>
                  <a:cubicBezTo>
                    <a:pt x="15989" y="15594"/>
                    <a:pt x="15959" y="15563"/>
                    <a:pt x="15898" y="15563"/>
                  </a:cubicBezTo>
                  <a:cubicBezTo>
                    <a:pt x="15837" y="15563"/>
                    <a:pt x="15807" y="15563"/>
                    <a:pt x="15746" y="15533"/>
                  </a:cubicBezTo>
                  <a:cubicBezTo>
                    <a:pt x="15685" y="15503"/>
                    <a:pt x="15655" y="15442"/>
                    <a:pt x="15624" y="15442"/>
                  </a:cubicBezTo>
                  <a:cubicBezTo>
                    <a:pt x="15533" y="15503"/>
                    <a:pt x="15442" y="15503"/>
                    <a:pt x="15381" y="15533"/>
                  </a:cubicBezTo>
                  <a:cubicBezTo>
                    <a:pt x="15351" y="15533"/>
                    <a:pt x="15351" y="15533"/>
                    <a:pt x="15320" y="15563"/>
                  </a:cubicBezTo>
                  <a:cubicBezTo>
                    <a:pt x="15290" y="15594"/>
                    <a:pt x="15229" y="15594"/>
                    <a:pt x="15199" y="15655"/>
                  </a:cubicBezTo>
                  <a:cubicBezTo>
                    <a:pt x="15168" y="15685"/>
                    <a:pt x="15138" y="15685"/>
                    <a:pt x="15077" y="15715"/>
                  </a:cubicBezTo>
                  <a:cubicBezTo>
                    <a:pt x="15047" y="15746"/>
                    <a:pt x="15047" y="15837"/>
                    <a:pt x="15047" y="15837"/>
                  </a:cubicBezTo>
                  <a:cubicBezTo>
                    <a:pt x="15047" y="15837"/>
                    <a:pt x="15047" y="15898"/>
                    <a:pt x="15077" y="15959"/>
                  </a:cubicBezTo>
                  <a:cubicBezTo>
                    <a:pt x="15077" y="15989"/>
                    <a:pt x="15047" y="16050"/>
                    <a:pt x="15077" y="16111"/>
                  </a:cubicBezTo>
                  <a:cubicBezTo>
                    <a:pt x="15077" y="16141"/>
                    <a:pt x="15138" y="16141"/>
                    <a:pt x="15138" y="16202"/>
                  </a:cubicBezTo>
                  <a:cubicBezTo>
                    <a:pt x="15138" y="16263"/>
                    <a:pt x="15168" y="16293"/>
                    <a:pt x="15168" y="16323"/>
                  </a:cubicBezTo>
                  <a:cubicBezTo>
                    <a:pt x="15199" y="16415"/>
                    <a:pt x="15168" y="16415"/>
                    <a:pt x="15199" y="16445"/>
                  </a:cubicBezTo>
                  <a:lnTo>
                    <a:pt x="15199" y="16597"/>
                  </a:lnTo>
                  <a:cubicBezTo>
                    <a:pt x="15199" y="16627"/>
                    <a:pt x="15199" y="16627"/>
                    <a:pt x="15168" y="16658"/>
                  </a:cubicBezTo>
                  <a:cubicBezTo>
                    <a:pt x="15138" y="16719"/>
                    <a:pt x="15138" y="16749"/>
                    <a:pt x="15077" y="16779"/>
                  </a:cubicBezTo>
                  <a:cubicBezTo>
                    <a:pt x="15047" y="16810"/>
                    <a:pt x="15047" y="16810"/>
                    <a:pt x="14925" y="16870"/>
                  </a:cubicBezTo>
                  <a:cubicBezTo>
                    <a:pt x="14905" y="16881"/>
                    <a:pt x="14898" y="16884"/>
                    <a:pt x="14897" y="16884"/>
                  </a:cubicBezTo>
                  <a:cubicBezTo>
                    <a:pt x="14895" y="16884"/>
                    <a:pt x="14915" y="16870"/>
                    <a:pt x="14895" y="16870"/>
                  </a:cubicBezTo>
                  <a:cubicBezTo>
                    <a:pt x="14864" y="16870"/>
                    <a:pt x="14834" y="16810"/>
                    <a:pt x="14773" y="16810"/>
                  </a:cubicBezTo>
                  <a:cubicBezTo>
                    <a:pt x="14743" y="16810"/>
                    <a:pt x="14712" y="16749"/>
                    <a:pt x="14712" y="16749"/>
                  </a:cubicBezTo>
                  <a:cubicBezTo>
                    <a:pt x="14712" y="16749"/>
                    <a:pt x="14621" y="16719"/>
                    <a:pt x="14621" y="16658"/>
                  </a:cubicBezTo>
                  <a:cubicBezTo>
                    <a:pt x="14621" y="16627"/>
                    <a:pt x="14560" y="16597"/>
                    <a:pt x="14469" y="16597"/>
                  </a:cubicBezTo>
                  <a:lnTo>
                    <a:pt x="14408" y="16506"/>
                  </a:lnTo>
                  <a:lnTo>
                    <a:pt x="14317" y="16475"/>
                  </a:lnTo>
                  <a:cubicBezTo>
                    <a:pt x="14287" y="16475"/>
                    <a:pt x="14287" y="16445"/>
                    <a:pt x="14256" y="16445"/>
                  </a:cubicBezTo>
                  <a:cubicBezTo>
                    <a:pt x="14250" y="16451"/>
                    <a:pt x="14241" y="16454"/>
                    <a:pt x="14230" y="16454"/>
                  </a:cubicBezTo>
                  <a:cubicBezTo>
                    <a:pt x="14201" y="16454"/>
                    <a:pt x="14160" y="16436"/>
                    <a:pt x="14131" y="16436"/>
                  </a:cubicBezTo>
                  <a:cubicBezTo>
                    <a:pt x="14120" y="16436"/>
                    <a:pt x="14111" y="16439"/>
                    <a:pt x="14105" y="16445"/>
                  </a:cubicBezTo>
                  <a:cubicBezTo>
                    <a:pt x="14099" y="16451"/>
                    <a:pt x="14091" y="16453"/>
                    <a:pt x="14082" y="16453"/>
                  </a:cubicBezTo>
                  <a:cubicBezTo>
                    <a:pt x="14042" y="16453"/>
                    <a:pt x="13972" y="16403"/>
                    <a:pt x="13922" y="16354"/>
                  </a:cubicBezTo>
                  <a:cubicBezTo>
                    <a:pt x="13861" y="16323"/>
                    <a:pt x="13709" y="16293"/>
                    <a:pt x="13709" y="16293"/>
                  </a:cubicBezTo>
                  <a:cubicBezTo>
                    <a:pt x="13709" y="16293"/>
                    <a:pt x="13679" y="16202"/>
                    <a:pt x="13649" y="16171"/>
                  </a:cubicBezTo>
                  <a:cubicBezTo>
                    <a:pt x="13618" y="16141"/>
                    <a:pt x="13618" y="16050"/>
                    <a:pt x="13618" y="16050"/>
                  </a:cubicBezTo>
                  <a:lnTo>
                    <a:pt x="13649" y="15959"/>
                  </a:lnTo>
                  <a:cubicBezTo>
                    <a:pt x="13649" y="15959"/>
                    <a:pt x="13649" y="15867"/>
                    <a:pt x="13679" y="15837"/>
                  </a:cubicBezTo>
                  <a:cubicBezTo>
                    <a:pt x="13709" y="15807"/>
                    <a:pt x="13618" y="15746"/>
                    <a:pt x="13618" y="15746"/>
                  </a:cubicBezTo>
                  <a:lnTo>
                    <a:pt x="13466" y="15715"/>
                  </a:lnTo>
                  <a:cubicBezTo>
                    <a:pt x="13466" y="15715"/>
                    <a:pt x="13466" y="15685"/>
                    <a:pt x="13405" y="15655"/>
                  </a:cubicBezTo>
                  <a:lnTo>
                    <a:pt x="13375" y="15594"/>
                  </a:lnTo>
                  <a:cubicBezTo>
                    <a:pt x="13365" y="15584"/>
                    <a:pt x="13355" y="15580"/>
                    <a:pt x="13342" y="15580"/>
                  </a:cubicBezTo>
                  <a:cubicBezTo>
                    <a:pt x="13318" y="15580"/>
                    <a:pt x="13284" y="15594"/>
                    <a:pt x="13223" y="15594"/>
                  </a:cubicBezTo>
                  <a:cubicBezTo>
                    <a:pt x="13193" y="15594"/>
                    <a:pt x="13101" y="15563"/>
                    <a:pt x="13101" y="15563"/>
                  </a:cubicBezTo>
                  <a:cubicBezTo>
                    <a:pt x="13101" y="15563"/>
                    <a:pt x="13041" y="15503"/>
                    <a:pt x="13010" y="15503"/>
                  </a:cubicBezTo>
                  <a:cubicBezTo>
                    <a:pt x="12980" y="15472"/>
                    <a:pt x="12965" y="15457"/>
                    <a:pt x="12953" y="15457"/>
                  </a:cubicBezTo>
                  <a:cubicBezTo>
                    <a:pt x="12942" y="15457"/>
                    <a:pt x="12934" y="15472"/>
                    <a:pt x="12919" y="15503"/>
                  </a:cubicBezTo>
                  <a:cubicBezTo>
                    <a:pt x="12889" y="15533"/>
                    <a:pt x="12889" y="15533"/>
                    <a:pt x="12797" y="15533"/>
                  </a:cubicBezTo>
                  <a:cubicBezTo>
                    <a:pt x="12777" y="15543"/>
                    <a:pt x="12764" y="15547"/>
                    <a:pt x="12754" y="15547"/>
                  </a:cubicBezTo>
                  <a:cubicBezTo>
                    <a:pt x="12733" y="15547"/>
                    <a:pt x="12727" y="15533"/>
                    <a:pt x="12706" y="15533"/>
                  </a:cubicBezTo>
                  <a:cubicBezTo>
                    <a:pt x="12646" y="15533"/>
                    <a:pt x="12554" y="15503"/>
                    <a:pt x="12494" y="15442"/>
                  </a:cubicBezTo>
                  <a:cubicBezTo>
                    <a:pt x="12463" y="15411"/>
                    <a:pt x="12433" y="15381"/>
                    <a:pt x="12433" y="15351"/>
                  </a:cubicBezTo>
                  <a:cubicBezTo>
                    <a:pt x="12433" y="15260"/>
                    <a:pt x="12281" y="15260"/>
                    <a:pt x="12281" y="15260"/>
                  </a:cubicBezTo>
                  <a:lnTo>
                    <a:pt x="12129" y="15229"/>
                  </a:lnTo>
                  <a:lnTo>
                    <a:pt x="12098" y="15138"/>
                  </a:lnTo>
                  <a:cubicBezTo>
                    <a:pt x="12098" y="15138"/>
                    <a:pt x="12007" y="15108"/>
                    <a:pt x="11977" y="15108"/>
                  </a:cubicBezTo>
                  <a:cubicBezTo>
                    <a:pt x="11946" y="15108"/>
                    <a:pt x="11886" y="15108"/>
                    <a:pt x="11825" y="15077"/>
                  </a:cubicBezTo>
                  <a:cubicBezTo>
                    <a:pt x="11734" y="15077"/>
                    <a:pt x="11703" y="14956"/>
                    <a:pt x="11703" y="14956"/>
                  </a:cubicBezTo>
                  <a:lnTo>
                    <a:pt x="11703" y="14773"/>
                  </a:lnTo>
                  <a:lnTo>
                    <a:pt x="11794" y="14682"/>
                  </a:lnTo>
                  <a:lnTo>
                    <a:pt x="11855" y="14591"/>
                  </a:lnTo>
                  <a:lnTo>
                    <a:pt x="11946" y="14469"/>
                  </a:lnTo>
                  <a:lnTo>
                    <a:pt x="11977" y="14317"/>
                  </a:lnTo>
                  <a:lnTo>
                    <a:pt x="12007" y="14196"/>
                  </a:lnTo>
                  <a:lnTo>
                    <a:pt x="12038" y="14135"/>
                  </a:lnTo>
                  <a:cubicBezTo>
                    <a:pt x="12038" y="14135"/>
                    <a:pt x="11977" y="14044"/>
                    <a:pt x="11946" y="13983"/>
                  </a:cubicBezTo>
                  <a:lnTo>
                    <a:pt x="11794" y="13892"/>
                  </a:lnTo>
                  <a:lnTo>
                    <a:pt x="11703" y="13770"/>
                  </a:lnTo>
                  <a:lnTo>
                    <a:pt x="11734" y="13679"/>
                  </a:lnTo>
                  <a:lnTo>
                    <a:pt x="11825" y="13557"/>
                  </a:lnTo>
                  <a:lnTo>
                    <a:pt x="11886" y="13436"/>
                  </a:lnTo>
                  <a:cubicBezTo>
                    <a:pt x="11886" y="13436"/>
                    <a:pt x="11886" y="13375"/>
                    <a:pt x="11855" y="13284"/>
                  </a:cubicBezTo>
                  <a:lnTo>
                    <a:pt x="11794" y="13284"/>
                  </a:lnTo>
                  <a:cubicBezTo>
                    <a:pt x="11794" y="13284"/>
                    <a:pt x="11703" y="13405"/>
                    <a:pt x="11673" y="13405"/>
                  </a:cubicBezTo>
                  <a:cubicBezTo>
                    <a:pt x="11642" y="13405"/>
                    <a:pt x="11582" y="13314"/>
                    <a:pt x="11582" y="13314"/>
                  </a:cubicBezTo>
                  <a:lnTo>
                    <a:pt x="11582" y="13253"/>
                  </a:lnTo>
                  <a:lnTo>
                    <a:pt x="11551" y="13132"/>
                  </a:lnTo>
                  <a:lnTo>
                    <a:pt x="11430" y="13101"/>
                  </a:lnTo>
                  <a:lnTo>
                    <a:pt x="11278" y="13101"/>
                  </a:lnTo>
                  <a:cubicBezTo>
                    <a:pt x="11247" y="13132"/>
                    <a:pt x="11217" y="13132"/>
                    <a:pt x="11187" y="13162"/>
                  </a:cubicBezTo>
                  <a:cubicBezTo>
                    <a:pt x="11126" y="13223"/>
                    <a:pt x="11126" y="13223"/>
                    <a:pt x="11095" y="13284"/>
                  </a:cubicBezTo>
                  <a:cubicBezTo>
                    <a:pt x="11080" y="13299"/>
                    <a:pt x="11065" y="13299"/>
                    <a:pt x="11046" y="13299"/>
                  </a:cubicBezTo>
                  <a:cubicBezTo>
                    <a:pt x="11027" y="13299"/>
                    <a:pt x="11004" y="13299"/>
                    <a:pt x="10974" y="13314"/>
                  </a:cubicBezTo>
                  <a:cubicBezTo>
                    <a:pt x="10964" y="13334"/>
                    <a:pt x="10950" y="13341"/>
                    <a:pt x="10933" y="13341"/>
                  </a:cubicBezTo>
                  <a:cubicBezTo>
                    <a:pt x="10899" y="13341"/>
                    <a:pt x="10852" y="13314"/>
                    <a:pt x="10791" y="13314"/>
                  </a:cubicBezTo>
                  <a:cubicBezTo>
                    <a:pt x="10731" y="13314"/>
                    <a:pt x="10731" y="13314"/>
                    <a:pt x="10670" y="13284"/>
                  </a:cubicBezTo>
                  <a:cubicBezTo>
                    <a:pt x="10639" y="13253"/>
                    <a:pt x="10609" y="13253"/>
                    <a:pt x="10518" y="13253"/>
                  </a:cubicBezTo>
                  <a:cubicBezTo>
                    <a:pt x="10487" y="13253"/>
                    <a:pt x="10366" y="13284"/>
                    <a:pt x="10366" y="13314"/>
                  </a:cubicBezTo>
                  <a:cubicBezTo>
                    <a:pt x="10366" y="13345"/>
                    <a:pt x="10351" y="13360"/>
                    <a:pt x="10324" y="13360"/>
                  </a:cubicBezTo>
                  <a:cubicBezTo>
                    <a:pt x="10297" y="13360"/>
                    <a:pt x="10259" y="13345"/>
                    <a:pt x="10214" y="13314"/>
                  </a:cubicBezTo>
                  <a:cubicBezTo>
                    <a:pt x="10183" y="13314"/>
                    <a:pt x="10123" y="13284"/>
                    <a:pt x="10062" y="13284"/>
                  </a:cubicBezTo>
                  <a:cubicBezTo>
                    <a:pt x="10031" y="13284"/>
                    <a:pt x="9819" y="13405"/>
                    <a:pt x="9758" y="13405"/>
                  </a:cubicBezTo>
                  <a:cubicBezTo>
                    <a:pt x="9728" y="13436"/>
                    <a:pt x="9667" y="13436"/>
                    <a:pt x="9606" y="13436"/>
                  </a:cubicBezTo>
                  <a:cubicBezTo>
                    <a:pt x="9545" y="13436"/>
                    <a:pt x="9545" y="13314"/>
                    <a:pt x="9545" y="13314"/>
                  </a:cubicBezTo>
                  <a:cubicBezTo>
                    <a:pt x="9545" y="13314"/>
                    <a:pt x="9393" y="13284"/>
                    <a:pt x="9363" y="13284"/>
                  </a:cubicBezTo>
                  <a:cubicBezTo>
                    <a:pt x="9302" y="13284"/>
                    <a:pt x="9211" y="13284"/>
                    <a:pt x="9150" y="13314"/>
                  </a:cubicBezTo>
                  <a:cubicBezTo>
                    <a:pt x="9140" y="13334"/>
                    <a:pt x="9116" y="13341"/>
                    <a:pt x="9088" y="13341"/>
                  </a:cubicBezTo>
                  <a:cubicBezTo>
                    <a:pt x="9032" y="13341"/>
                    <a:pt x="8958" y="13314"/>
                    <a:pt x="8937" y="13314"/>
                  </a:cubicBezTo>
                  <a:cubicBezTo>
                    <a:pt x="8846" y="13314"/>
                    <a:pt x="8816" y="13314"/>
                    <a:pt x="8785" y="13375"/>
                  </a:cubicBezTo>
                  <a:lnTo>
                    <a:pt x="8694" y="13436"/>
                  </a:lnTo>
                  <a:cubicBezTo>
                    <a:pt x="8694" y="13436"/>
                    <a:pt x="8633" y="13466"/>
                    <a:pt x="8603" y="13466"/>
                  </a:cubicBezTo>
                  <a:cubicBezTo>
                    <a:pt x="8542" y="13466"/>
                    <a:pt x="8451" y="13466"/>
                    <a:pt x="8451" y="13527"/>
                  </a:cubicBezTo>
                  <a:cubicBezTo>
                    <a:pt x="8451" y="13537"/>
                    <a:pt x="8437" y="13540"/>
                    <a:pt x="8416" y="13540"/>
                  </a:cubicBezTo>
                  <a:cubicBezTo>
                    <a:pt x="8373" y="13540"/>
                    <a:pt x="8299" y="13527"/>
                    <a:pt x="8238" y="13527"/>
                  </a:cubicBezTo>
                  <a:cubicBezTo>
                    <a:pt x="8208" y="13527"/>
                    <a:pt x="8086" y="13557"/>
                    <a:pt x="8056" y="13588"/>
                  </a:cubicBezTo>
                  <a:cubicBezTo>
                    <a:pt x="8025" y="13618"/>
                    <a:pt x="7904" y="13618"/>
                    <a:pt x="7782" y="13679"/>
                  </a:cubicBezTo>
                  <a:cubicBezTo>
                    <a:pt x="7737" y="13694"/>
                    <a:pt x="7737" y="13694"/>
                    <a:pt x="7744" y="13694"/>
                  </a:cubicBezTo>
                  <a:cubicBezTo>
                    <a:pt x="7752" y="13694"/>
                    <a:pt x="7767" y="13694"/>
                    <a:pt x="7752" y="13709"/>
                  </a:cubicBezTo>
                  <a:cubicBezTo>
                    <a:pt x="7721" y="13740"/>
                    <a:pt x="7691" y="13831"/>
                    <a:pt x="7630" y="13861"/>
                  </a:cubicBezTo>
                  <a:cubicBezTo>
                    <a:pt x="7617" y="13887"/>
                    <a:pt x="7610" y="13896"/>
                    <a:pt x="7603" y="13896"/>
                  </a:cubicBezTo>
                  <a:cubicBezTo>
                    <a:pt x="7594" y="13896"/>
                    <a:pt x="7587" y="13879"/>
                    <a:pt x="7569" y="13861"/>
                  </a:cubicBezTo>
                  <a:cubicBezTo>
                    <a:pt x="7561" y="13852"/>
                    <a:pt x="7549" y="13849"/>
                    <a:pt x="7536" y="13849"/>
                  </a:cubicBezTo>
                  <a:cubicBezTo>
                    <a:pt x="7503" y="13849"/>
                    <a:pt x="7460" y="13870"/>
                    <a:pt x="7417" y="13892"/>
                  </a:cubicBezTo>
                  <a:lnTo>
                    <a:pt x="7326" y="13983"/>
                  </a:lnTo>
                  <a:cubicBezTo>
                    <a:pt x="7296" y="14013"/>
                    <a:pt x="7235" y="14013"/>
                    <a:pt x="7235" y="14013"/>
                  </a:cubicBezTo>
                  <a:lnTo>
                    <a:pt x="7113" y="14135"/>
                  </a:lnTo>
                  <a:cubicBezTo>
                    <a:pt x="7083" y="14165"/>
                    <a:pt x="7022" y="14165"/>
                    <a:pt x="6992" y="14196"/>
                  </a:cubicBezTo>
                  <a:cubicBezTo>
                    <a:pt x="6962" y="14226"/>
                    <a:pt x="6962" y="14317"/>
                    <a:pt x="6962" y="14317"/>
                  </a:cubicBezTo>
                  <a:cubicBezTo>
                    <a:pt x="6962" y="14324"/>
                    <a:pt x="6953" y="14326"/>
                    <a:pt x="6940" y="14326"/>
                  </a:cubicBezTo>
                  <a:cubicBezTo>
                    <a:pt x="6903" y="14326"/>
                    <a:pt x="6827" y="14308"/>
                    <a:pt x="6770" y="14308"/>
                  </a:cubicBezTo>
                  <a:cubicBezTo>
                    <a:pt x="6749" y="14308"/>
                    <a:pt x="6731" y="14311"/>
                    <a:pt x="6718" y="14317"/>
                  </a:cubicBezTo>
                  <a:cubicBezTo>
                    <a:pt x="6701" y="14326"/>
                    <a:pt x="6680" y="14330"/>
                    <a:pt x="6659" y="14330"/>
                  </a:cubicBezTo>
                  <a:cubicBezTo>
                    <a:pt x="6609" y="14330"/>
                    <a:pt x="6557" y="14308"/>
                    <a:pt x="6536" y="14287"/>
                  </a:cubicBezTo>
                  <a:cubicBezTo>
                    <a:pt x="6506" y="14226"/>
                    <a:pt x="6475" y="14226"/>
                    <a:pt x="6414" y="14196"/>
                  </a:cubicBezTo>
                  <a:cubicBezTo>
                    <a:pt x="6407" y="14188"/>
                    <a:pt x="6399" y="14184"/>
                    <a:pt x="6392" y="14184"/>
                  </a:cubicBezTo>
                  <a:cubicBezTo>
                    <a:pt x="6369" y="14184"/>
                    <a:pt x="6346" y="14218"/>
                    <a:pt x="6323" y="14287"/>
                  </a:cubicBezTo>
                  <a:cubicBezTo>
                    <a:pt x="6315" y="14291"/>
                    <a:pt x="6306" y="14293"/>
                    <a:pt x="6298" y="14293"/>
                  </a:cubicBezTo>
                  <a:cubicBezTo>
                    <a:pt x="6246" y="14293"/>
                    <a:pt x="6197" y="14222"/>
                    <a:pt x="6171" y="14196"/>
                  </a:cubicBezTo>
                  <a:cubicBezTo>
                    <a:pt x="6110" y="14196"/>
                    <a:pt x="5898" y="14226"/>
                    <a:pt x="5898" y="14226"/>
                  </a:cubicBezTo>
                  <a:cubicBezTo>
                    <a:pt x="5867" y="14226"/>
                    <a:pt x="5655" y="14196"/>
                    <a:pt x="5624" y="14196"/>
                  </a:cubicBezTo>
                  <a:cubicBezTo>
                    <a:pt x="5594" y="14196"/>
                    <a:pt x="5563" y="14196"/>
                    <a:pt x="5503" y="14135"/>
                  </a:cubicBezTo>
                  <a:cubicBezTo>
                    <a:pt x="5472" y="14074"/>
                    <a:pt x="5442" y="13922"/>
                    <a:pt x="5442" y="13922"/>
                  </a:cubicBezTo>
                  <a:lnTo>
                    <a:pt x="5411" y="13861"/>
                  </a:lnTo>
                  <a:cubicBezTo>
                    <a:pt x="5385" y="13822"/>
                    <a:pt x="5365" y="13811"/>
                    <a:pt x="5348" y="13811"/>
                  </a:cubicBezTo>
                  <a:cubicBezTo>
                    <a:pt x="5324" y="13811"/>
                    <a:pt x="5307" y="13831"/>
                    <a:pt x="5290" y="13831"/>
                  </a:cubicBezTo>
                  <a:cubicBezTo>
                    <a:pt x="5259" y="13831"/>
                    <a:pt x="5138" y="13892"/>
                    <a:pt x="5138" y="13892"/>
                  </a:cubicBezTo>
                  <a:cubicBezTo>
                    <a:pt x="5138" y="13892"/>
                    <a:pt x="5107" y="13983"/>
                    <a:pt x="5138" y="14013"/>
                  </a:cubicBezTo>
                  <a:lnTo>
                    <a:pt x="5138" y="14135"/>
                  </a:lnTo>
                  <a:cubicBezTo>
                    <a:pt x="5138" y="14135"/>
                    <a:pt x="5107" y="14226"/>
                    <a:pt x="5047" y="14287"/>
                  </a:cubicBezTo>
                  <a:cubicBezTo>
                    <a:pt x="5016" y="14317"/>
                    <a:pt x="4986" y="14500"/>
                    <a:pt x="4895" y="14621"/>
                  </a:cubicBezTo>
                  <a:cubicBezTo>
                    <a:pt x="4834" y="14743"/>
                    <a:pt x="4834" y="14743"/>
                    <a:pt x="4834" y="14804"/>
                  </a:cubicBezTo>
                  <a:cubicBezTo>
                    <a:pt x="4803" y="14834"/>
                    <a:pt x="4803" y="14834"/>
                    <a:pt x="4743" y="14925"/>
                  </a:cubicBezTo>
                  <a:cubicBezTo>
                    <a:pt x="4712" y="14986"/>
                    <a:pt x="4682" y="14956"/>
                    <a:pt x="4651" y="14986"/>
                  </a:cubicBezTo>
                  <a:cubicBezTo>
                    <a:pt x="4560" y="15047"/>
                    <a:pt x="4560" y="14986"/>
                    <a:pt x="4499" y="15077"/>
                  </a:cubicBezTo>
                  <a:cubicBezTo>
                    <a:pt x="4408" y="15138"/>
                    <a:pt x="4347" y="15138"/>
                    <a:pt x="4287" y="15138"/>
                  </a:cubicBezTo>
                  <a:cubicBezTo>
                    <a:pt x="4256" y="15138"/>
                    <a:pt x="4226" y="15138"/>
                    <a:pt x="4196" y="15199"/>
                  </a:cubicBezTo>
                  <a:cubicBezTo>
                    <a:pt x="4135" y="15229"/>
                    <a:pt x="4074" y="15260"/>
                    <a:pt x="4074" y="15351"/>
                  </a:cubicBezTo>
                  <a:cubicBezTo>
                    <a:pt x="4074" y="15411"/>
                    <a:pt x="3983" y="15411"/>
                    <a:pt x="3952" y="15442"/>
                  </a:cubicBezTo>
                  <a:cubicBezTo>
                    <a:pt x="3922" y="15503"/>
                    <a:pt x="3892" y="15503"/>
                    <a:pt x="3831" y="15563"/>
                  </a:cubicBezTo>
                  <a:cubicBezTo>
                    <a:pt x="3800" y="15594"/>
                    <a:pt x="3831" y="15685"/>
                    <a:pt x="3831" y="15715"/>
                  </a:cubicBezTo>
                  <a:cubicBezTo>
                    <a:pt x="3831" y="15807"/>
                    <a:pt x="3831" y="15746"/>
                    <a:pt x="3800" y="15837"/>
                  </a:cubicBezTo>
                  <a:cubicBezTo>
                    <a:pt x="3770" y="15898"/>
                    <a:pt x="3770" y="15898"/>
                    <a:pt x="3770" y="15959"/>
                  </a:cubicBezTo>
                  <a:lnTo>
                    <a:pt x="3648" y="16050"/>
                  </a:lnTo>
                  <a:cubicBezTo>
                    <a:pt x="3618" y="16111"/>
                    <a:pt x="3618" y="16293"/>
                    <a:pt x="3618" y="16293"/>
                  </a:cubicBezTo>
                  <a:cubicBezTo>
                    <a:pt x="3618" y="16293"/>
                    <a:pt x="3588" y="16354"/>
                    <a:pt x="3618" y="16445"/>
                  </a:cubicBezTo>
                  <a:cubicBezTo>
                    <a:pt x="3648" y="16506"/>
                    <a:pt x="3618" y="16597"/>
                    <a:pt x="3618" y="16597"/>
                  </a:cubicBezTo>
                  <a:lnTo>
                    <a:pt x="3648" y="16719"/>
                  </a:lnTo>
                  <a:lnTo>
                    <a:pt x="3740" y="16779"/>
                  </a:lnTo>
                  <a:lnTo>
                    <a:pt x="3740" y="16870"/>
                  </a:lnTo>
                  <a:cubicBezTo>
                    <a:pt x="3740" y="16901"/>
                    <a:pt x="3679" y="16962"/>
                    <a:pt x="3679" y="17022"/>
                  </a:cubicBezTo>
                  <a:cubicBezTo>
                    <a:pt x="3679" y="17053"/>
                    <a:pt x="3648" y="17083"/>
                    <a:pt x="3618" y="17174"/>
                  </a:cubicBezTo>
                  <a:cubicBezTo>
                    <a:pt x="3588" y="17235"/>
                    <a:pt x="3527" y="17235"/>
                    <a:pt x="3496" y="17266"/>
                  </a:cubicBezTo>
                  <a:cubicBezTo>
                    <a:pt x="3466" y="17326"/>
                    <a:pt x="3375" y="17387"/>
                    <a:pt x="3344" y="17478"/>
                  </a:cubicBezTo>
                  <a:cubicBezTo>
                    <a:pt x="3314" y="17539"/>
                    <a:pt x="3223" y="17539"/>
                    <a:pt x="3162" y="17570"/>
                  </a:cubicBezTo>
                  <a:cubicBezTo>
                    <a:pt x="3071" y="17630"/>
                    <a:pt x="2980" y="17722"/>
                    <a:pt x="2888" y="17813"/>
                  </a:cubicBezTo>
                  <a:cubicBezTo>
                    <a:pt x="2828" y="17874"/>
                    <a:pt x="2706" y="17874"/>
                    <a:pt x="2676" y="17934"/>
                  </a:cubicBezTo>
                  <a:cubicBezTo>
                    <a:pt x="2615" y="17965"/>
                    <a:pt x="2463" y="17965"/>
                    <a:pt x="2402" y="17965"/>
                  </a:cubicBezTo>
                  <a:cubicBezTo>
                    <a:pt x="2311" y="17965"/>
                    <a:pt x="2250" y="18026"/>
                    <a:pt x="2220" y="18026"/>
                  </a:cubicBezTo>
                  <a:cubicBezTo>
                    <a:pt x="2159" y="18086"/>
                    <a:pt x="2159" y="18117"/>
                    <a:pt x="2159" y="18147"/>
                  </a:cubicBezTo>
                  <a:cubicBezTo>
                    <a:pt x="2159" y="18177"/>
                    <a:pt x="2129" y="18238"/>
                    <a:pt x="2098" y="18329"/>
                  </a:cubicBezTo>
                  <a:cubicBezTo>
                    <a:pt x="2068" y="18451"/>
                    <a:pt x="2007" y="18451"/>
                    <a:pt x="2007" y="18542"/>
                  </a:cubicBezTo>
                  <a:cubicBezTo>
                    <a:pt x="1977" y="18603"/>
                    <a:pt x="1977" y="18633"/>
                    <a:pt x="1916" y="18755"/>
                  </a:cubicBezTo>
                  <a:cubicBezTo>
                    <a:pt x="1825" y="18877"/>
                    <a:pt x="1794" y="18877"/>
                    <a:pt x="1703" y="18907"/>
                  </a:cubicBezTo>
                  <a:cubicBezTo>
                    <a:pt x="1642" y="18937"/>
                    <a:pt x="1521" y="19029"/>
                    <a:pt x="1521" y="19029"/>
                  </a:cubicBezTo>
                  <a:cubicBezTo>
                    <a:pt x="1521" y="19029"/>
                    <a:pt x="1460" y="19302"/>
                    <a:pt x="1399" y="19363"/>
                  </a:cubicBezTo>
                  <a:cubicBezTo>
                    <a:pt x="1369" y="19454"/>
                    <a:pt x="1369" y="19545"/>
                    <a:pt x="1369" y="19606"/>
                  </a:cubicBezTo>
                  <a:cubicBezTo>
                    <a:pt x="1369" y="19636"/>
                    <a:pt x="1338" y="19667"/>
                    <a:pt x="1338" y="19758"/>
                  </a:cubicBezTo>
                  <a:cubicBezTo>
                    <a:pt x="1338" y="19819"/>
                    <a:pt x="1247" y="19849"/>
                    <a:pt x="1217" y="19940"/>
                  </a:cubicBezTo>
                  <a:cubicBezTo>
                    <a:pt x="1186" y="20001"/>
                    <a:pt x="1065" y="20032"/>
                    <a:pt x="1034" y="20032"/>
                  </a:cubicBezTo>
                  <a:cubicBezTo>
                    <a:pt x="1004" y="20092"/>
                    <a:pt x="943" y="20123"/>
                    <a:pt x="913" y="20123"/>
                  </a:cubicBezTo>
                  <a:cubicBezTo>
                    <a:pt x="882" y="20153"/>
                    <a:pt x="852" y="20244"/>
                    <a:pt x="852" y="20305"/>
                  </a:cubicBezTo>
                  <a:cubicBezTo>
                    <a:pt x="852" y="20427"/>
                    <a:pt x="761" y="20366"/>
                    <a:pt x="730" y="20427"/>
                  </a:cubicBezTo>
                  <a:cubicBezTo>
                    <a:pt x="700" y="20518"/>
                    <a:pt x="639" y="20792"/>
                    <a:pt x="639" y="20852"/>
                  </a:cubicBezTo>
                  <a:cubicBezTo>
                    <a:pt x="639" y="20862"/>
                    <a:pt x="636" y="20866"/>
                    <a:pt x="630" y="20866"/>
                  </a:cubicBezTo>
                  <a:cubicBezTo>
                    <a:pt x="619" y="20866"/>
                    <a:pt x="599" y="20852"/>
                    <a:pt x="578" y="20852"/>
                  </a:cubicBezTo>
                  <a:cubicBezTo>
                    <a:pt x="548" y="20852"/>
                    <a:pt x="487" y="20913"/>
                    <a:pt x="457" y="20943"/>
                  </a:cubicBezTo>
                  <a:cubicBezTo>
                    <a:pt x="426" y="21004"/>
                    <a:pt x="396" y="21065"/>
                    <a:pt x="396" y="21065"/>
                  </a:cubicBezTo>
                  <a:lnTo>
                    <a:pt x="305" y="21217"/>
                  </a:lnTo>
                  <a:cubicBezTo>
                    <a:pt x="274" y="21308"/>
                    <a:pt x="335" y="21369"/>
                    <a:pt x="305" y="21399"/>
                  </a:cubicBezTo>
                  <a:cubicBezTo>
                    <a:pt x="274" y="21491"/>
                    <a:pt x="244" y="21521"/>
                    <a:pt x="244" y="21551"/>
                  </a:cubicBezTo>
                  <a:cubicBezTo>
                    <a:pt x="244" y="21612"/>
                    <a:pt x="274" y="21643"/>
                    <a:pt x="305" y="21673"/>
                  </a:cubicBezTo>
                  <a:cubicBezTo>
                    <a:pt x="311" y="21679"/>
                    <a:pt x="319" y="21681"/>
                    <a:pt x="329" y="21681"/>
                  </a:cubicBezTo>
                  <a:cubicBezTo>
                    <a:pt x="368" y="21681"/>
                    <a:pt x="426" y="21643"/>
                    <a:pt x="426" y="21643"/>
                  </a:cubicBezTo>
                  <a:lnTo>
                    <a:pt x="578" y="21703"/>
                  </a:lnTo>
                  <a:cubicBezTo>
                    <a:pt x="609" y="21764"/>
                    <a:pt x="609" y="21825"/>
                    <a:pt x="639" y="21855"/>
                  </a:cubicBezTo>
                  <a:cubicBezTo>
                    <a:pt x="700" y="21916"/>
                    <a:pt x="639" y="22099"/>
                    <a:pt x="609" y="22159"/>
                  </a:cubicBezTo>
                  <a:cubicBezTo>
                    <a:pt x="578" y="22250"/>
                    <a:pt x="578" y="22220"/>
                    <a:pt x="548" y="22250"/>
                  </a:cubicBezTo>
                  <a:cubicBezTo>
                    <a:pt x="487" y="22311"/>
                    <a:pt x="487" y="22402"/>
                    <a:pt x="487" y="22402"/>
                  </a:cubicBezTo>
                  <a:cubicBezTo>
                    <a:pt x="487" y="22402"/>
                    <a:pt x="548" y="22433"/>
                    <a:pt x="578" y="22524"/>
                  </a:cubicBezTo>
                  <a:cubicBezTo>
                    <a:pt x="578" y="22554"/>
                    <a:pt x="548" y="22585"/>
                    <a:pt x="609" y="22706"/>
                  </a:cubicBezTo>
                  <a:lnTo>
                    <a:pt x="700" y="22858"/>
                  </a:lnTo>
                  <a:cubicBezTo>
                    <a:pt x="730" y="22980"/>
                    <a:pt x="730" y="23010"/>
                    <a:pt x="730" y="23071"/>
                  </a:cubicBezTo>
                  <a:cubicBezTo>
                    <a:pt x="730" y="23162"/>
                    <a:pt x="761" y="23223"/>
                    <a:pt x="730" y="23314"/>
                  </a:cubicBezTo>
                  <a:cubicBezTo>
                    <a:pt x="700" y="23375"/>
                    <a:pt x="639" y="23375"/>
                    <a:pt x="639" y="23375"/>
                  </a:cubicBezTo>
                  <a:cubicBezTo>
                    <a:pt x="609" y="23436"/>
                    <a:pt x="609" y="23497"/>
                    <a:pt x="609" y="23588"/>
                  </a:cubicBezTo>
                  <a:cubicBezTo>
                    <a:pt x="578" y="23649"/>
                    <a:pt x="578" y="23679"/>
                    <a:pt x="578" y="23740"/>
                  </a:cubicBezTo>
                  <a:cubicBezTo>
                    <a:pt x="578" y="23770"/>
                    <a:pt x="487" y="23801"/>
                    <a:pt x="487" y="23892"/>
                  </a:cubicBezTo>
                  <a:lnTo>
                    <a:pt x="487" y="24074"/>
                  </a:lnTo>
                  <a:cubicBezTo>
                    <a:pt x="487" y="24135"/>
                    <a:pt x="457" y="24196"/>
                    <a:pt x="457" y="24257"/>
                  </a:cubicBezTo>
                  <a:cubicBezTo>
                    <a:pt x="457" y="24348"/>
                    <a:pt x="305" y="24409"/>
                    <a:pt x="244" y="24500"/>
                  </a:cubicBezTo>
                  <a:cubicBezTo>
                    <a:pt x="183" y="24561"/>
                    <a:pt x="92" y="24561"/>
                    <a:pt x="92" y="24561"/>
                  </a:cubicBezTo>
                  <a:lnTo>
                    <a:pt x="1" y="24652"/>
                  </a:lnTo>
                  <a:cubicBezTo>
                    <a:pt x="1" y="24652"/>
                    <a:pt x="1" y="24682"/>
                    <a:pt x="31" y="24713"/>
                  </a:cubicBezTo>
                  <a:cubicBezTo>
                    <a:pt x="92" y="24713"/>
                    <a:pt x="92" y="24804"/>
                    <a:pt x="92" y="24834"/>
                  </a:cubicBezTo>
                  <a:cubicBezTo>
                    <a:pt x="92" y="24865"/>
                    <a:pt x="153" y="24956"/>
                    <a:pt x="153" y="24986"/>
                  </a:cubicBezTo>
                  <a:cubicBezTo>
                    <a:pt x="153" y="25016"/>
                    <a:pt x="183" y="25016"/>
                    <a:pt x="244" y="25108"/>
                  </a:cubicBezTo>
                  <a:cubicBezTo>
                    <a:pt x="274" y="25138"/>
                    <a:pt x="274" y="25168"/>
                    <a:pt x="335" y="25168"/>
                  </a:cubicBezTo>
                  <a:cubicBezTo>
                    <a:pt x="426" y="25199"/>
                    <a:pt x="396" y="25199"/>
                    <a:pt x="396" y="25260"/>
                  </a:cubicBezTo>
                  <a:cubicBezTo>
                    <a:pt x="396" y="25320"/>
                    <a:pt x="457" y="25351"/>
                    <a:pt x="548" y="25412"/>
                  </a:cubicBezTo>
                  <a:cubicBezTo>
                    <a:pt x="558" y="25422"/>
                    <a:pt x="551" y="25425"/>
                    <a:pt x="538" y="25425"/>
                  </a:cubicBezTo>
                  <a:cubicBezTo>
                    <a:pt x="511" y="25425"/>
                    <a:pt x="457" y="25412"/>
                    <a:pt x="457" y="25412"/>
                  </a:cubicBezTo>
                  <a:lnTo>
                    <a:pt x="335" y="25290"/>
                  </a:lnTo>
                  <a:cubicBezTo>
                    <a:pt x="335" y="25260"/>
                    <a:pt x="244" y="25260"/>
                    <a:pt x="244" y="25260"/>
                  </a:cubicBezTo>
                  <a:cubicBezTo>
                    <a:pt x="244" y="25260"/>
                    <a:pt x="183" y="25320"/>
                    <a:pt x="244" y="25412"/>
                  </a:cubicBezTo>
                  <a:cubicBezTo>
                    <a:pt x="274" y="25503"/>
                    <a:pt x="183" y="25564"/>
                    <a:pt x="244" y="25594"/>
                  </a:cubicBezTo>
                  <a:cubicBezTo>
                    <a:pt x="274" y="25624"/>
                    <a:pt x="305" y="25655"/>
                    <a:pt x="426" y="25655"/>
                  </a:cubicBezTo>
                  <a:cubicBezTo>
                    <a:pt x="548" y="25655"/>
                    <a:pt x="396" y="25716"/>
                    <a:pt x="335" y="25716"/>
                  </a:cubicBezTo>
                  <a:cubicBezTo>
                    <a:pt x="305" y="25716"/>
                    <a:pt x="274" y="25716"/>
                    <a:pt x="244" y="25776"/>
                  </a:cubicBezTo>
                  <a:lnTo>
                    <a:pt x="244" y="25868"/>
                  </a:lnTo>
                  <a:cubicBezTo>
                    <a:pt x="274" y="25898"/>
                    <a:pt x="335" y="25898"/>
                    <a:pt x="396" y="25898"/>
                  </a:cubicBezTo>
                  <a:lnTo>
                    <a:pt x="457" y="25928"/>
                  </a:lnTo>
                  <a:cubicBezTo>
                    <a:pt x="457" y="25928"/>
                    <a:pt x="426" y="26050"/>
                    <a:pt x="457" y="26080"/>
                  </a:cubicBezTo>
                  <a:cubicBezTo>
                    <a:pt x="464" y="26096"/>
                    <a:pt x="470" y="26101"/>
                    <a:pt x="476" y="26101"/>
                  </a:cubicBezTo>
                  <a:cubicBezTo>
                    <a:pt x="493" y="26101"/>
                    <a:pt x="510" y="26050"/>
                    <a:pt x="578" y="26050"/>
                  </a:cubicBezTo>
                  <a:cubicBezTo>
                    <a:pt x="584" y="26045"/>
                    <a:pt x="588" y="26042"/>
                    <a:pt x="593" y="26042"/>
                  </a:cubicBezTo>
                  <a:cubicBezTo>
                    <a:pt x="613" y="26042"/>
                    <a:pt x="630" y="26096"/>
                    <a:pt x="730" y="26172"/>
                  </a:cubicBezTo>
                  <a:cubicBezTo>
                    <a:pt x="730" y="26172"/>
                    <a:pt x="791" y="26172"/>
                    <a:pt x="913" y="26080"/>
                  </a:cubicBezTo>
                  <a:cubicBezTo>
                    <a:pt x="937" y="26056"/>
                    <a:pt x="1002" y="26011"/>
                    <a:pt x="1042" y="26011"/>
                  </a:cubicBezTo>
                  <a:cubicBezTo>
                    <a:pt x="1051" y="26011"/>
                    <a:pt x="1059" y="26014"/>
                    <a:pt x="1065" y="26020"/>
                  </a:cubicBezTo>
                  <a:cubicBezTo>
                    <a:pt x="1095" y="26050"/>
                    <a:pt x="1065" y="26050"/>
                    <a:pt x="1095" y="26111"/>
                  </a:cubicBezTo>
                  <a:cubicBezTo>
                    <a:pt x="1095" y="26165"/>
                    <a:pt x="1073" y="26176"/>
                    <a:pt x="1049" y="26176"/>
                  </a:cubicBezTo>
                  <a:cubicBezTo>
                    <a:pt x="1033" y="26176"/>
                    <a:pt x="1016" y="26172"/>
                    <a:pt x="1004" y="26172"/>
                  </a:cubicBezTo>
                  <a:lnTo>
                    <a:pt x="913" y="26232"/>
                  </a:lnTo>
                  <a:lnTo>
                    <a:pt x="913" y="26384"/>
                  </a:lnTo>
                  <a:cubicBezTo>
                    <a:pt x="913" y="26415"/>
                    <a:pt x="1034" y="26506"/>
                    <a:pt x="1034" y="26506"/>
                  </a:cubicBezTo>
                  <a:cubicBezTo>
                    <a:pt x="1034" y="26536"/>
                    <a:pt x="1095" y="26567"/>
                    <a:pt x="1156" y="26567"/>
                  </a:cubicBezTo>
                  <a:cubicBezTo>
                    <a:pt x="1186" y="26567"/>
                    <a:pt x="1217" y="26627"/>
                    <a:pt x="1217" y="26627"/>
                  </a:cubicBezTo>
                  <a:lnTo>
                    <a:pt x="1217" y="26779"/>
                  </a:lnTo>
                  <a:cubicBezTo>
                    <a:pt x="1217" y="26810"/>
                    <a:pt x="1247" y="26840"/>
                    <a:pt x="1338" y="26840"/>
                  </a:cubicBezTo>
                  <a:cubicBezTo>
                    <a:pt x="1399" y="26840"/>
                    <a:pt x="1399" y="26871"/>
                    <a:pt x="1399" y="26871"/>
                  </a:cubicBezTo>
                  <a:cubicBezTo>
                    <a:pt x="1399" y="26871"/>
                    <a:pt x="1490" y="26992"/>
                    <a:pt x="1521" y="27023"/>
                  </a:cubicBezTo>
                  <a:lnTo>
                    <a:pt x="1673" y="27114"/>
                  </a:lnTo>
                  <a:cubicBezTo>
                    <a:pt x="1764" y="27144"/>
                    <a:pt x="1703" y="27235"/>
                    <a:pt x="1764" y="27266"/>
                  </a:cubicBezTo>
                  <a:cubicBezTo>
                    <a:pt x="1794" y="27296"/>
                    <a:pt x="1855" y="27357"/>
                    <a:pt x="1855" y="27357"/>
                  </a:cubicBezTo>
                  <a:cubicBezTo>
                    <a:pt x="1855" y="27357"/>
                    <a:pt x="1794" y="27387"/>
                    <a:pt x="1825" y="27387"/>
                  </a:cubicBezTo>
                  <a:cubicBezTo>
                    <a:pt x="1855" y="27418"/>
                    <a:pt x="1764" y="27539"/>
                    <a:pt x="1764" y="27539"/>
                  </a:cubicBezTo>
                  <a:cubicBezTo>
                    <a:pt x="1764" y="27539"/>
                    <a:pt x="1764" y="27600"/>
                    <a:pt x="1794" y="27631"/>
                  </a:cubicBezTo>
                  <a:cubicBezTo>
                    <a:pt x="1825" y="27691"/>
                    <a:pt x="1794" y="27752"/>
                    <a:pt x="1794" y="27782"/>
                  </a:cubicBezTo>
                  <a:cubicBezTo>
                    <a:pt x="1794" y="27843"/>
                    <a:pt x="1855" y="27904"/>
                    <a:pt x="1916" y="27934"/>
                  </a:cubicBezTo>
                  <a:lnTo>
                    <a:pt x="2007" y="28056"/>
                  </a:lnTo>
                  <a:cubicBezTo>
                    <a:pt x="2007" y="28056"/>
                    <a:pt x="2098" y="28086"/>
                    <a:pt x="2129" y="28147"/>
                  </a:cubicBezTo>
                  <a:cubicBezTo>
                    <a:pt x="2139" y="28157"/>
                    <a:pt x="2152" y="28161"/>
                    <a:pt x="2168" y="28161"/>
                  </a:cubicBezTo>
                  <a:cubicBezTo>
                    <a:pt x="2200" y="28161"/>
                    <a:pt x="2240" y="28147"/>
                    <a:pt x="2281" y="28147"/>
                  </a:cubicBezTo>
                  <a:cubicBezTo>
                    <a:pt x="2372" y="28147"/>
                    <a:pt x="2311" y="28178"/>
                    <a:pt x="2372" y="28238"/>
                  </a:cubicBezTo>
                  <a:cubicBezTo>
                    <a:pt x="2402" y="28330"/>
                    <a:pt x="2402" y="28330"/>
                    <a:pt x="2433" y="28360"/>
                  </a:cubicBezTo>
                  <a:cubicBezTo>
                    <a:pt x="2463" y="28390"/>
                    <a:pt x="2463" y="28451"/>
                    <a:pt x="2524" y="28482"/>
                  </a:cubicBezTo>
                  <a:cubicBezTo>
                    <a:pt x="2554" y="28512"/>
                    <a:pt x="2554" y="28542"/>
                    <a:pt x="2676" y="28603"/>
                  </a:cubicBezTo>
                  <a:cubicBezTo>
                    <a:pt x="2737" y="28664"/>
                    <a:pt x="2858" y="28634"/>
                    <a:pt x="2888" y="28664"/>
                  </a:cubicBezTo>
                  <a:lnTo>
                    <a:pt x="2980" y="28755"/>
                  </a:lnTo>
                  <a:cubicBezTo>
                    <a:pt x="3010" y="28786"/>
                    <a:pt x="3040" y="28938"/>
                    <a:pt x="3040" y="28968"/>
                  </a:cubicBezTo>
                  <a:cubicBezTo>
                    <a:pt x="3071" y="28998"/>
                    <a:pt x="3162" y="29059"/>
                    <a:pt x="3192" y="29059"/>
                  </a:cubicBezTo>
                  <a:cubicBezTo>
                    <a:pt x="3223" y="29059"/>
                    <a:pt x="3375" y="29120"/>
                    <a:pt x="3436" y="29211"/>
                  </a:cubicBezTo>
                  <a:cubicBezTo>
                    <a:pt x="3466" y="29272"/>
                    <a:pt x="3588" y="29302"/>
                    <a:pt x="3648" y="29363"/>
                  </a:cubicBezTo>
                  <a:lnTo>
                    <a:pt x="3892" y="29454"/>
                  </a:lnTo>
                  <a:cubicBezTo>
                    <a:pt x="3941" y="29504"/>
                    <a:pt x="3950" y="29554"/>
                    <a:pt x="3969" y="29554"/>
                  </a:cubicBezTo>
                  <a:cubicBezTo>
                    <a:pt x="3973" y="29554"/>
                    <a:pt x="3977" y="29551"/>
                    <a:pt x="3983" y="29545"/>
                  </a:cubicBezTo>
                  <a:cubicBezTo>
                    <a:pt x="4044" y="29515"/>
                    <a:pt x="4074" y="29515"/>
                    <a:pt x="4135" y="29424"/>
                  </a:cubicBezTo>
                  <a:cubicBezTo>
                    <a:pt x="4180" y="29393"/>
                    <a:pt x="4203" y="29386"/>
                    <a:pt x="4218" y="29386"/>
                  </a:cubicBezTo>
                  <a:cubicBezTo>
                    <a:pt x="4234" y="29386"/>
                    <a:pt x="4241" y="29393"/>
                    <a:pt x="4256" y="29393"/>
                  </a:cubicBezTo>
                  <a:cubicBezTo>
                    <a:pt x="4287" y="29363"/>
                    <a:pt x="4347" y="29363"/>
                    <a:pt x="4378" y="29302"/>
                  </a:cubicBezTo>
                  <a:cubicBezTo>
                    <a:pt x="4408" y="29272"/>
                    <a:pt x="4439" y="29272"/>
                    <a:pt x="4499" y="29241"/>
                  </a:cubicBezTo>
                  <a:cubicBezTo>
                    <a:pt x="4530" y="29211"/>
                    <a:pt x="4591" y="29150"/>
                    <a:pt x="4682" y="29120"/>
                  </a:cubicBezTo>
                  <a:cubicBezTo>
                    <a:pt x="4743" y="29090"/>
                    <a:pt x="4803" y="29059"/>
                    <a:pt x="4834" y="29059"/>
                  </a:cubicBezTo>
                  <a:cubicBezTo>
                    <a:pt x="4844" y="29039"/>
                    <a:pt x="4854" y="29032"/>
                    <a:pt x="4865" y="29032"/>
                  </a:cubicBezTo>
                  <a:cubicBezTo>
                    <a:pt x="4888" y="29032"/>
                    <a:pt x="4915" y="29059"/>
                    <a:pt x="4955" y="29059"/>
                  </a:cubicBezTo>
                  <a:cubicBezTo>
                    <a:pt x="4986" y="29059"/>
                    <a:pt x="5016" y="29090"/>
                    <a:pt x="5138" y="29090"/>
                  </a:cubicBezTo>
                  <a:cubicBezTo>
                    <a:pt x="5156" y="29098"/>
                    <a:pt x="5168" y="29102"/>
                    <a:pt x="5179" y="29102"/>
                  </a:cubicBezTo>
                  <a:cubicBezTo>
                    <a:pt x="5204" y="29102"/>
                    <a:pt x="5216" y="29081"/>
                    <a:pt x="5259" y="29059"/>
                  </a:cubicBezTo>
                  <a:cubicBezTo>
                    <a:pt x="5278" y="29004"/>
                    <a:pt x="5285" y="28993"/>
                    <a:pt x="5294" y="28993"/>
                  </a:cubicBezTo>
                  <a:cubicBezTo>
                    <a:pt x="5301" y="28993"/>
                    <a:pt x="5308" y="28998"/>
                    <a:pt x="5320" y="28998"/>
                  </a:cubicBezTo>
                  <a:cubicBezTo>
                    <a:pt x="5351" y="28998"/>
                    <a:pt x="5442" y="28968"/>
                    <a:pt x="5472" y="28968"/>
                  </a:cubicBezTo>
                  <a:cubicBezTo>
                    <a:pt x="5503" y="28968"/>
                    <a:pt x="5594" y="28998"/>
                    <a:pt x="5655" y="29059"/>
                  </a:cubicBezTo>
                  <a:cubicBezTo>
                    <a:pt x="5746" y="29090"/>
                    <a:pt x="5655" y="29059"/>
                    <a:pt x="5655" y="29120"/>
                  </a:cubicBezTo>
                  <a:cubicBezTo>
                    <a:pt x="5655" y="29148"/>
                    <a:pt x="5660" y="29158"/>
                    <a:pt x="5670" y="29158"/>
                  </a:cubicBezTo>
                  <a:cubicBezTo>
                    <a:pt x="5694" y="29158"/>
                    <a:pt x="5743" y="29101"/>
                    <a:pt x="5806" y="29059"/>
                  </a:cubicBezTo>
                  <a:cubicBezTo>
                    <a:pt x="5806" y="29059"/>
                    <a:pt x="5898" y="29120"/>
                    <a:pt x="5958" y="29120"/>
                  </a:cubicBezTo>
                  <a:cubicBezTo>
                    <a:pt x="6019" y="29150"/>
                    <a:pt x="6019" y="29150"/>
                    <a:pt x="6080" y="29150"/>
                  </a:cubicBezTo>
                  <a:lnTo>
                    <a:pt x="6232" y="29241"/>
                  </a:lnTo>
                  <a:cubicBezTo>
                    <a:pt x="6232" y="29241"/>
                    <a:pt x="6354" y="29272"/>
                    <a:pt x="6384" y="29272"/>
                  </a:cubicBezTo>
                  <a:cubicBezTo>
                    <a:pt x="6393" y="29281"/>
                    <a:pt x="6399" y="29284"/>
                    <a:pt x="6405" y="29284"/>
                  </a:cubicBezTo>
                  <a:cubicBezTo>
                    <a:pt x="6420" y="29284"/>
                    <a:pt x="6432" y="29263"/>
                    <a:pt x="6475" y="29241"/>
                  </a:cubicBezTo>
                  <a:cubicBezTo>
                    <a:pt x="6506" y="29241"/>
                    <a:pt x="6506" y="29211"/>
                    <a:pt x="6506" y="29150"/>
                  </a:cubicBezTo>
                  <a:cubicBezTo>
                    <a:pt x="6506" y="29120"/>
                    <a:pt x="6536" y="29120"/>
                    <a:pt x="6566" y="29090"/>
                  </a:cubicBezTo>
                  <a:cubicBezTo>
                    <a:pt x="6627" y="29059"/>
                    <a:pt x="6658" y="29059"/>
                    <a:pt x="6718" y="29059"/>
                  </a:cubicBezTo>
                  <a:cubicBezTo>
                    <a:pt x="6779" y="29059"/>
                    <a:pt x="6779" y="29059"/>
                    <a:pt x="6840" y="28998"/>
                  </a:cubicBezTo>
                  <a:cubicBezTo>
                    <a:pt x="6848" y="28990"/>
                    <a:pt x="6858" y="28986"/>
                    <a:pt x="6870" y="28986"/>
                  </a:cubicBezTo>
                  <a:cubicBezTo>
                    <a:pt x="6901" y="28986"/>
                    <a:pt x="6939" y="29015"/>
                    <a:pt x="6962" y="29059"/>
                  </a:cubicBezTo>
                  <a:cubicBezTo>
                    <a:pt x="6977" y="29074"/>
                    <a:pt x="6992" y="29082"/>
                    <a:pt x="7015" y="29082"/>
                  </a:cubicBezTo>
                  <a:cubicBezTo>
                    <a:pt x="7038" y="29082"/>
                    <a:pt x="7068" y="29074"/>
                    <a:pt x="7113" y="29059"/>
                  </a:cubicBezTo>
                  <a:cubicBezTo>
                    <a:pt x="7144" y="29059"/>
                    <a:pt x="7144" y="28998"/>
                    <a:pt x="7235" y="28938"/>
                  </a:cubicBezTo>
                  <a:cubicBezTo>
                    <a:pt x="7296" y="28846"/>
                    <a:pt x="7265" y="28846"/>
                    <a:pt x="7326" y="28846"/>
                  </a:cubicBezTo>
                  <a:cubicBezTo>
                    <a:pt x="7417" y="28816"/>
                    <a:pt x="7478" y="28816"/>
                    <a:pt x="7539" y="28816"/>
                  </a:cubicBezTo>
                  <a:cubicBezTo>
                    <a:pt x="7569" y="28816"/>
                    <a:pt x="7592" y="28824"/>
                    <a:pt x="7615" y="28824"/>
                  </a:cubicBezTo>
                  <a:cubicBezTo>
                    <a:pt x="7638" y="28824"/>
                    <a:pt x="7661" y="28816"/>
                    <a:pt x="7691" y="28786"/>
                  </a:cubicBezTo>
                  <a:cubicBezTo>
                    <a:pt x="7752" y="28755"/>
                    <a:pt x="7721" y="28664"/>
                    <a:pt x="7752" y="28634"/>
                  </a:cubicBezTo>
                  <a:cubicBezTo>
                    <a:pt x="7782" y="28603"/>
                    <a:pt x="7934" y="28542"/>
                    <a:pt x="7995" y="28542"/>
                  </a:cubicBezTo>
                  <a:cubicBezTo>
                    <a:pt x="8025" y="28542"/>
                    <a:pt x="8177" y="28512"/>
                    <a:pt x="8177" y="28512"/>
                  </a:cubicBezTo>
                  <a:lnTo>
                    <a:pt x="8329" y="28482"/>
                  </a:lnTo>
                  <a:lnTo>
                    <a:pt x="8542" y="28482"/>
                  </a:lnTo>
                  <a:cubicBezTo>
                    <a:pt x="8603" y="28482"/>
                    <a:pt x="8755" y="28451"/>
                    <a:pt x="8785" y="28451"/>
                  </a:cubicBezTo>
                  <a:cubicBezTo>
                    <a:pt x="8793" y="28436"/>
                    <a:pt x="8806" y="28430"/>
                    <a:pt x="8822" y="28430"/>
                  </a:cubicBezTo>
                  <a:cubicBezTo>
                    <a:pt x="8871" y="28430"/>
                    <a:pt x="8945" y="28482"/>
                    <a:pt x="8968" y="28482"/>
                  </a:cubicBezTo>
                  <a:cubicBezTo>
                    <a:pt x="8998" y="28482"/>
                    <a:pt x="9059" y="28512"/>
                    <a:pt x="9089" y="28542"/>
                  </a:cubicBezTo>
                  <a:cubicBezTo>
                    <a:pt x="9120" y="28603"/>
                    <a:pt x="9211" y="28603"/>
                    <a:pt x="9211" y="28664"/>
                  </a:cubicBezTo>
                  <a:cubicBezTo>
                    <a:pt x="9211" y="28755"/>
                    <a:pt x="9272" y="28755"/>
                    <a:pt x="9363" y="28786"/>
                  </a:cubicBezTo>
                  <a:cubicBezTo>
                    <a:pt x="9393" y="28846"/>
                    <a:pt x="9393" y="28907"/>
                    <a:pt x="9454" y="28907"/>
                  </a:cubicBezTo>
                  <a:cubicBezTo>
                    <a:pt x="9515" y="28938"/>
                    <a:pt x="9454" y="28998"/>
                    <a:pt x="9424" y="29059"/>
                  </a:cubicBezTo>
                  <a:cubicBezTo>
                    <a:pt x="9393" y="29090"/>
                    <a:pt x="9393" y="29120"/>
                    <a:pt x="9393" y="29211"/>
                  </a:cubicBezTo>
                  <a:cubicBezTo>
                    <a:pt x="9404" y="29234"/>
                    <a:pt x="9407" y="29239"/>
                    <a:pt x="9408" y="29239"/>
                  </a:cubicBezTo>
                  <a:cubicBezTo>
                    <a:pt x="9409" y="29239"/>
                    <a:pt x="9407" y="29232"/>
                    <a:pt x="9411" y="29232"/>
                  </a:cubicBezTo>
                  <a:cubicBezTo>
                    <a:pt x="9413" y="29232"/>
                    <a:pt x="9417" y="29235"/>
                    <a:pt x="9424" y="29241"/>
                  </a:cubicBezTo>
                  <a:cubicBezTo>
                    <a:pt x="9454" y="29272"/>
                    <a:pt x="9454" y="29302"/>
                    <a:pt x="9454" y="29393"/>
                  </a:cubicBezTo>
                  <a:cubicBezTo>
                    <a:pt x="9454" y="29454"/>
                    <a:pt x="9545" y="29454"/>
                    <a:pt x="9545" y="29454"/>
                  </a:cubicBezTo>
                  <a:lnTo>
                    <a:pt x="9667" y="29454"/>
                  </a:lnTo>
                  <a:cubicBezTo>
                    <a:pt x="9697" y="29454"/>
                    <a:pt x="9728" y="29424"/>
                    <a:pt x="9728" y="29424"/>
                  </a:cubicBezTo>
                  <a:cubicBezTo>
                    <a:pt x="9758" y="29393"/>
                    <a:pt x="9819" y="29393"/>
                    <a:pt x="9819" y="29393"/>
                  </a:cubicBezTo>
                  <a:cubicBezTo>
                    <a:pt x="9819" y="29393"/>
                    <a:pt x="9880" y="29363"/>
                    <a:pt x="9910" y="29363"/>
                  </a:cubicBezTo>
                  <a:cubicBezTo>
                    <a:pt x="9950" y="29363"/>
                    <a:pt x="9964" y="29336"/>
                    <a:pt x="9986" y="29336"/>
                  </a:cubicBezTo>
                  <a:cubicBezTo>
                    <a:pt x="9998" y="29336"/>
                    <a:pt x="10011" y="29343"/>
                    <a:pt x="10031" y="29363"/>
                  </a:cubicBezTo>
                  <a:cubicBezTo>
                    <a:pt x="10123" y="29393"/>
                    <a:pt x="10123" y="29393"/>
                    <a:pt x="10183" y="29393"/>
                  </a:cubicBezTo>
                  <a:cubicBezTo>
                    <a:pt x="10275" y="29393"/>
                    <a:pt x="10335" y="29302"/>
                    <a:pt x="10427" y="29302"/>
                  </a:cubicBezTo>
                  <a:cubicBezTo>
                    <a:pt x="10487" y="29272"/>
                    <a:pt x="10457" y="29150"/>
                    <a:pt x="10487" y="29120"/>
                  </a:cubicBezTo>
                  <a:cubicBezTo>
                    <a:pt x="10490" y="29118"/>
                    <a:pt x="10492" y="29116"/>
                    <a:pt x="10494" y="29116"/>
                  </a:cubicBezTo>
                  <a:cubicBezTo>
                    <a:pt x="10518" y="29116"/>
                    <a:pt x="10518" y="29274"/>
                    <a:pt x="10518" y="29302"/>
                  </a:cubicBezTo>
                  <a:cubicBezTo>
                    <a:pt x="10518" y="29363"/>
                    <a:pt x="10609" y="29363"/>
                    <a:pt x="10639" y="29393"/>
                  </a:cubicBezTo>
                  <a:lnTo>
                    <a:pt x="10639" y="29545"/>
                  </a:lnTo>
                  <a:cubicBezTo>
                    <a:pt x="10645" y="29552"/>
                    <a:pt x="10655" y="29554"/>
                    <a:pt x="10667" y="29554"/>
                  </a:cubicBezTo>
                  <a:cubicBezTo>
                    <a:pt x="10714" y="29554"/>
                    <a:pt x="10791" y="29515"/>
                    <a:pt x="10791" y="29515"/>
                  </a:cubicBezTo>
                  <a:lnTo>
                    <a:pt x="10791" y="29606"/>
                  </a:lnTo>
                  <a:cubicBezTo>
                    <a:pt x="10791" y="29667"/>
                    <a:pt x="10822" y="29758"/>
                    <a:pt x="10822" y="29819"/>
                  </a:cubicBezTo>
                  <a:cubicBezTo>
                    <a:pt x="10822" y="29849"/>
                    <a:pt x="10883" y="29910"/>
                    <a:pt x="10822" y="29910"/>
                  </a:cubicBezTo>
                  <a:cubicBezTo>
                    <a:pt x="10791" y="29910"/>
                    <a:pt x="10822" y="29971"/>
                    <a:pt x="10822" y="30001"/>
                  </a:cubicBezTo>
                  <a:cubicBezTo>
                    <a:pt x="10822" y="30032"/>
                    <a:pt x="10791" y="30062"/>
                    <a:pt x="10761" y="30123"/>
                  </a:cubicBezTo>
                  <a:cubicBezTo>
                    <a:pt x="10731" y="30153"/>
                    <a:pt x="10731" y="30153"/>
                    <a:pt x="10670" y="30214"/>
                  </a:cubicBezTo>
                  <a:cubicBezTo>
                    <a:pt x="10639" y="30275"/>
                    <a:pt x="10670" y="30366"/>
                    <a:pt x="10639" y="30457"/>
                  </a:cubicBezTo>
                  <a:cubicBezTo>
                    <a:pt x="10628" y="30480"/>
                    <a:pt x="10625" y="30486"/>
                    <a:pt x="10624" y="30486"/>
                  </a:cubicBezTo>
                  <a:cubicBezTo>
                    <a:pt x="10624" y="30486"/>
                    <a:pt x="10625" y="30479"/>
                    <a:pt x="10622" y="30479"/>
                  </a:cubicBezTo>
                  <a:cubicBezTo>
                    <a:pt x="10620" y="30479"/>
                    <a:pt x="10616" y="30481"/>
                    <a:pt x="10609" y="30488"/>
                  </a:cubicBezTo>
                  <a:cubicBezTo>
                    <a:pt x="10579" y="30518"/>
                    <a:pt x="10579" y="30579"/>
                    <a:pt x="10518" y="30579"/>
                  </a:cubicBezTo>
                  <a:cubicBezTo>
                    <a:pt x="10503" y="30594"/>
                    <a:pt x="10495" y="30594"/>
                    <a:pt x="10487" y="30594"/>
                  </a:cubicBezTo>
                  <a:cubicBezTo>
                    <a:pt x="10480" y="30594"/>
                    <a:pt x="10472" y="30594"/>
                    <a:pt x="10457" y="30609"/>
                  </a:cubicBezTo>
                  <a:cubicBezTo>
                    <a:pt x="10427" y="30640"/>
                    <a:pt x="10457" y="30670"/>
                    <a:pt x="10427" y="30731"/>
                  </a:cubicBezTo>
                  <a:cubicBezTo>
                    <a:pt x="10427" y="30761"/>
                    <a:pt x="10487" y="30792"/>
                    <a:pt x="10487" y="30792"/>
                  </a:cubicBezTo>
                  <a:cubicBezTo>
                    <a:pt x="10487" y="30822"/>
                    <a:pt x="10487" y="30944"/>
                    <a:pt x="10427" y="30944"/>
                  </a:cubicBezTo>
                  <a:cubicBezTo>
                    <a:pt x="10335" y="30944"/>
                    <a:pt x="10305" y="31065"/>
                    <a:pt x="10305" y="31065"/>
                  </a:cubicBezTo>
                  <a:lnTo>
                    <a:pt x="10214" y="31217"/>
                  </a:lnTo>
                  <a:lnTo>
                    <a:pt x="10153" y="31278"/>
                  </a:lnTo>
                  <a:cubicBezTo>
                    <a:pt x="10153" y="31339"/>
                    <a:pt x="10123" y="31369"/>
                    <a:pt x="10123" y="31430"/>
                  </a:cubicBezTo>
                  <a:cubicBezTo>
                    <a:pt x="10077" y="31498"/>
                    <a:pt x="10066" y="31533"/>
                    <a:pt x="10050" y="31533"/>
                  </a:cubicBezTo>
                  <a:cubicBezTo>
                    <a:pt x="10045" y="31533"/>
                    <a:pt x="10039" y="31529"/>
                    <a:pt x="10031" y="31521"/>
                  </a:cubicBezTo>
                  <a:lnTo>
                    <a:pt x="9971" y="31521"/>
                  </a:lnTo>
                  <a:cubicBezTo>
                    <a:pt x="9971" y="31521"/>
                    <a:pt x="9910" y="31643"/>
                    <a:pt x="9910" y="31673"/>
                  </a:cubicBezTo>
                  <a:cubicBezTo>
                    <a:pt x="9910" y="31704"/>
                    <a:pt x="9971" y="31795"/>
                    <a:pt x="9971" y="31825"/>
                  </a:cubicBezTo>
                  <a:lnTo>
                    <a:pt x="9971" y="31947"/>
                  </a:lnTo>
                  <a:cubicBezTo>
                    <a:pt x="9971" y="31977"/>
                    <a:pt x="9971" y="32007"/>
                    <a:pt x="10001" y="32038"/>
                  </a:cubicBezTo>
                  <a:cubicBezTo>
                    <a:pt x="10031" y="32099"/>
                    <a:pt x="10031" y="32129"/>
                    <a:pt x="10062" y="32159"/>
                  </a:cubicBezTo>
                  <a:cubicBezTo>
                    <a:pt x="10123" y="32251"/>
                    <a:pt x="10123" y="32281"/>
                    <a:pt x="10123" y="32403"/>
                  </a:cubicBezTo>
                  <a:cubicBezTo>
                    <a:pt x="10153" y="32494"/>
                    <a:pt x="10153" y="32585"/>
                    <a:pt x="10183" y="32615"/>
                  </a:cubicBezTo>
                  <a:cubicBezTo>
                    <a:pt x="10214" y="32707"/>
                    <a:pt x="10214" y="32737"/>
                    <a:pt x="10305" y="32767"/>
                  </a:cubicBezTo>
                  <a:cubicBezTo>
                    <a:pt x="10366" y="32798"/>
                    <a:pt x="10335" y="32889"/>
                    <a:pt x="10366" y="32950"/>
                  </a:cubicBezTo>
                  <a:cubicBezTo>
                    <a:pt x="10427" y="33041"/>
                    <a:pt x="10335" y="33071"/>
                    <a:pt x="10366" y="33102"/>
                  </a:cubicBezTo>
                  <a:cubicBezTo>
                    <a:pt x="10427" y="33163"/>
                    <a:pt x="10366" y="33193"/>
                    <a:pt x="10427" y="33223"/>
                  </a:cubicBezTo>
                  <a:cubicBezTo>
                    <a:pt x="10457" y="33254"/>
                    <a:pt x="10335" y="33314"/>
                    <a:pt x="10335" y="33314"/>
                  </a:cubicBezTo>
                  <a:cubicBezTo>
                    <a:pt x="10335" y="33314"/>
                    <a:pt x="10305" y="33406"/>
                    <a:pt x="10366" y="33527"/>
                  </a:cubicBezTo>
                  <a:cubicBezTo>
                    <a:pt x="10387" y="33570"/>
                    <a:pt x="10393" y="33582"/>
                    <a:pt x="10395" y="33582"/>
                  </a:cubicBezTo>
                  <a:cubicBezTo>
                    <a:pt x="10398" y="33582"/>
                    <a:pt x="10391" y="33553"/>
                    <a:pt x="10410" y="33553"/>
                  </a:cubicBezTo>
                  <a:cubicBezTo>
                    <a:pt x="10414" y="33553"/>
                    <a:pt x="10419" y="33554"/>
                    <a:pt x="10427" y="33558"/>
                  </a:cubicBezTo>
                  <a:cubicBezTo>
                    <a:pt x="10457" y="33618"/>
                    <a:pt x="10366" y="33618"/>
                    <a:pt x="10335" y="33649"/>
                  </a:cubicBezTo>
                  <a:cubicBezTo>
                    <a:pt x="10305" y="33679"/>
                    <a:pt x="10335" y="33770"/>
                    <a:pt x="10366" y="33831"/>
                  </a:cubicBezTo>
                  <a:cubicBezTo>
                    <a:pt x="10387" y="33874"/>
                    <a:pt x="10393" y="33886"/>
                    <a:pt x="10393" y="33886"/>
                  </a:cubicBezTo>
                  <a:cubicBezTo>
                    <a:pt x="10392" y="33886"/>
                    <a:pt x="10374" y="33857"/>
                    <a:pt x="10368" y="33857"/>
                  </a:cubicBezTo>
                  <a:cubicBezTo>
                    <a:pt x="10367" y="33857"/>
                    <a:pt x="10366" y="33858"/>
                    <a:pt x="10366" y="33862"/>
                  </a:cubicBezTo>
                  <a:cubicBezTo>
                    <a:pt x="10366" y="33922"/>
                    <a:pt x="10366" y="33953"/>
                    <a:pt x="10335" y="34014"/>
                  </a:cubicBezTo>
                  <a:cubicBezTo>
                    <a:pt x="10335" y="34105"/>
                    <a:pt x="10335" y="34135"/>
                    <a:pt x="10305" y="34226"/>
                  </a:cubicBezTo>
                  <a:cubicBezTo>
                    <a:pt x="10275" y="34287"/>
                    <a:pt x="10305" y="34318"/>
                    <a:pt x="10305" y="34439"/>
                  </a:cubicBezTo>
                  <a:cubicBezTo>
                    <a:pt x="10305" y="34561"/>
                    <a:pt x="10275" y="34530"/>
                    <a:pt x="10214" y="34591"/>
                  </a:cubicBezTo>
                  <a:cubicBezTo>
                    <a:pt x="10183" y="34682"/>
                    <a:pt x="10123" y="34621"/>
                    <a:pt x="10062" y="34682"/>
                  </a:cubicBezTo>
                  <a:cubicBezTo>
                    <a:pt x="10031" y="34713"/>
                    <a:pt x="10031" y="34865"/>
                    <a:pt x="10031" y="34925"/>
                  </a:cubicBezTo>
                  <a:lnTo>
                    <a:pt x="10031" y="35138"/>
                  </a:lnTo>
                  <a:cubicBezTo>
                    <a:pt x="10031" y="35199"/>
                    <a:pt x="10001" y="35169"/>
                    <a:pt x="10031" y="35290"/>
                  </a:cubicBezTo>
                  <a:cubicBezTo>
                    <a:pt x="10062" y="35381"/>
                    <a:pt x="9971" y="35503"/>
                    <a:pt x="9880" y="35533"/>
                  </a:cubicBezTo>
                  <a:cubicBezTo>
                    <a:pt x="9819" y="35594"/>
                    <a:pt x="9880" y="35625"/>
                    <a:pt x="9849" y="35685"/>
                  </a:cubicBezTo>
                  <a:cubicBezTo>
                    <a:pt x="9819" y="35777"/>
                    <a:pt x="9758" y="35807"/>
                    <a:pt x="9697" y="35898"/>
                  </a:cubicBezTo>
                  <a:lnTo>
                    <a:pt x="9515" y="36080"/>
                  </a:lnTo>
                  <a:cubicBezTo>
                    <a:pt x="9424" y="36141"/>
                    <a:pt x="9424" y="36141"/>
                    <a:pt x="9302" y="36232"/>
                  </a:cubicBezTo>
                  <a:cubicBezTo>
                    <a:pt x="9241" y="36293"/>
                    <a:pt x="9211" y="36354"/>
                    <a:pt x="9150" y="36415"/>
                  </a:cubicBezTo>
                  <a:cubicBezTo>
                    <a:pt x="9120" y="36506"/>
                    <a:pt x="8998" y="36506"/>
                    <a:pt x="8968" y="36567"/>
                  </a:cubicBezTo>
                  <a:cubicBezTo>
                    <a:pt x="8907" y="36597"/>
                    <a:pt x="8907" y="36658"/>
                    <a:pt x="8846" y="36749"/>
                  </a:cubicBezTo>
                  <a:cubicBezTo>
                    <a:pt x="8816" y="36840"/>
                    <a:pt x="8907" y="36840"/>
                    <a:pt x="8846" y="36901"/>
                  </a:cubicBezTo>
                  <a:cubicBezTo>
                    <a:pt x="8816" y="36992"/>
                    <a:pt x="8816" y="37023"/>
                    <a:pt x="8785" y="37053"/>
                  </a:cubicBezTo>
                  <a:cubicBezTo>
                    <a:pt x="8755" y="37114"/>
                    <a:pt x="8664" y="37205"/>
                    <a:pt x="8603" y="37296"/>
                  </a:cubicBezTo>
                  <a:cubicBezTo>
                    <a:pt x="8512" y="37357"/>
                    <a:pt x="8512" y="37357"/>
                    <a:pt x="8451" y="37357"/>
                  </a:cubicBezTo>
                  <a:cubicBezTo>
                    <a:pt x="8360" y="37418"/>
                    <a:pt x="8360" y="37448"/>
                    <a:pt x="8329" y="37570"/>
                  </a:cubicBezTo>
                  <a:cubicBezTo>
                    <a:pt x="8299" y="37722"/>
                    <a:pt x="8147" y="37783"/>
                    <a:pt x="8147" y="37904"/>
                  </a:cubicBezTo>
                  <a:cubicBezTo>
                    <a:pt x="8086" y="38026"/>
                    <a:pt x="8025" y="37965"/>
                    <a:pt x="7995" y="38026"/>
                  </a:cubicBezTo>
                  <a:cubicBezTo>
                    <a:pt x="7934" y="38056"/>
                    <a:pt x="7873" y="38117"/>
                    <a:pt x="7904" y="38178"/>
                  </a:cubicBezTo>
                  <a:cubicBezTo>
                    <a:pt x="7904" y="38239"/>
                    <a:pt x="7873" y="38239"/>
                    <a:pt x="7843" y="38269"/>
                  </a:cubicBezTo>
                  <a:cubicBezTo>
                    <a:pt x="7782" y="38330"/>
                    <a:pt x="7843" y="38421"/>
                    <a:pt x="7873" y="38512"/>
                  </a:cubicBezTo>
                  <a:cubicBezTo>
                    <a:pt x="7904" y="38573"/>
                    <a:pt x="7873" y="38634"/>
                    <a:pt x="7873" y="38695"/>
                  </a:cubicBezTo>
                  <a:lnTo>
                    <a:pt x="7873" y="38938"/>
                  </a:lnTo>
                  <a:cubicBezTo>
                    <a:pt x="7873" y="39029"/>
                    <a:pt x="7843" y="39029"/>
                    <a:pt x="7843" y="39150"/>
                  </a:cubicBezTo>
                  <a:cubicBezTo>
                    <a:pt x="7873" y="39272"/>
                    <a:pt x="7752" y="39272"/>
                    <a:pt x="7721" y="39394"/>
                  </a:cubicBezTo>
                  <a:cubicBezTo>
                    <a:pt x="7691" y="39485"/>
                    <a:pt x="7691" y="39546"/>
                    <a:pt x="7691" y="39606"/>
                  </a:cubicBezTo>
                  <a:cubicBezTo>
                    <a:pt x="7691" y="39728"/>
                    <a:pt x="7630" y="39728"/>
                    <a:pt x="7691" y="39850"/>
                  </a:cubicBezTo>
                  <a:cubicBezTo>
                    <a:pt x="7691" y="39895"/>
                    <a:pt x="7668" y="39903"/>
                    <a:pt x="7630" y="39903"/>
                  </a:cubicBezTo>
                  <a:cubicBezTo>
                    <a:pt x="7611" y="39903"/>
                    <a:pt x="7588" y="39901"/>
                    <a:pt x="7563" y="39901"/>
                  </a:cubicBezTo>
                  <a:cubicBezTo>
                    <a:pt x="7537" y="39901"/>
                    <a:pt x="7509" y="39903"/>
                    <a:pt x="7478" y="39910"/>
                  </a:cubicBezTo>
                  <a:cubicBezTo>
                    <a:pt x="7417" y="39941"/>
                    <a:pt x="7296" y="40214"/>
                    <a:pt x="7235" y="40336"/>
                  </a:cubicBezTo>
                  <a:cubicBezTo>
                    <a:pt x="10731" y="37266"/>
                    <a:pt x="13801" y="33466"/>
                    <a:pt x="16050" y="30062"/>
                  </a:cubicBezTo>
                  <a:cubicBezTo>
                    <a:pt x="17904" y="27083"/>
                    <a:pt x="19120" y="24044"/>
                    <a:pt x="19697" y="20822"/>
                  </a:cubicBezTo>
                  <a:cubicBezTo>
                    <a:pt x="19667" y="20731"/>
                    <a:pt x="19606" y="20700"/>
                    <a:pt x="19576" y="20670"/>
                  </a:cubicBezTo>
                  <a:cubicBezTo>
                    <a:pt x="19515" y="20579"/>
                    <a:pt x="19576" y="20579"/>
                    <a:pt x="19545" y="20518"/>
                  </a:cubicBezTo>
                  <a:cubicBezTo>
                    <a:pt x="19515" y="20427"/>
                    <a:pt x="19545" y="20396"/>
                    <a:pt x="19545" y="20153"/>
                  </a:cubicBezTo>
                  <a:cubicBezTo>
                    <a:pt x="19545" y="19940"/>
                    <a:pt x="19545" y="20001"/>
                    <a:pt x="19515" y="19849"/>
                  </a:cubicBezTo>
                  <a:cubicBezTo>
                    <a:pt x="19515" y="19697"/>
                    <a:pt x="19363" y="19485"/>
                    <a:pt x="19363" y="19485"/>
                  </a:cubicBezTo>
                  <a:cubicBezTo>
                    <a:pt x="19363" y="19485"/>
                    <a:pt x="19393" y="19393"/>
                    <a:pt x="19363" y="19333"/>
                  </a:cubicBezTo>
                  <a:cubicBezTo>
                    <a:pt x="19363" y="19302"/>
                    <a:pt x="19302" y="19211"/>
                    <a:pt x="19272" y="19181"/>
                  </a:cubicBezTo>
                  <a:cubicBezTo>
                    <a:pt x="19241" y="19150"/>
                    <a:pt x="19272" y="19059"/>
                    <a:pt x="19241" y="19029"/>
                  </a:cubicBezTo>
                  <a:cubicBezTo>
                    <a:pt x="19211" y="18998"/>
                    <a:pt x="19211" y="18846"/>
                    <a:pt x="19211" y="18755"/>
                  </a:cubicBezTo>
                  <a:cubicBezTo>
                    <a:pt x="19150" y="18694"/>
                    <a:pt x="19150" y="18573"/>
                    <a:pt x="19150" y="18573"/>
                  </a:cubicBezTo>
                  <a:cubicBezTo>
                    <a:pt x="19120" y="18542"/>
                    <a:pt x="19120" y="18451"/>
                    <a:pt x="19120" y="18421"/>
                  </a:cubicBezTo>
                  <a:lnTo>
                    <a:pt x="19120" y="18269"/>
                  </a:lnTo>
                  <a:cubicBezTo>
                    <a:pt x="19120" y="18177"/>
                    <a:pt x="18998" y="18117"/>
                    <a:pt x="18998" y="18117"/>
                  </a:cubicBezTo>
                  <a:cubicBezTo>
                    <a:pt x="18998" y="18117"/>
                    <a:pt x="18968" y="17995"/>
                    <a:pt x="18937" y="17965"/>
                  </a:cubicBezTo>
                  <a:cubicBezTo>
                    <a:pt x="18907" y="17934"/>
                    <a:pt x="18937" y="17843"/>
                    <a:pt x="18907" y="17813"/>
                  </a:cubicBezTo>
                  <a:cubicBezTo>
                    <a:pt x="18846" y="17782"/>
                    <a:pt x="18907" y="17691"/>
                    <a:pt x="18846" y="17630"/>
                  </a:cubicBezTo>
                  <a:cubicBezTo>
                    <a:pt x="18816" y="17539"/>
                    <a:pt x="18785" y="17539"/>
                    <a:pt x="18785" y="17509"/>
                  </a:cubicBezTo>
                  <a:cubicBezTo>
                    <a:pt x="18755" y="17478"/>
                    <a:pt x="18755" y="17418"/>
                    <a:pt x="18755" y="17387"/>
                  </a:cubicBezTo>
                  <a:cubicBezTo>
                    <a:pt x="18694" y="17326"/>
                    <a:pt x="18755" y="17326"/>
                    <a:pt x="18755" y="17235"/>
                  </a:cubicBezTo>
                  <a:cubicBezTo>
                    <a:pt x="18755" y="17174"/>
                    <a:pt x="18694" y="17174"/>
                    <a:pt x="18694" y="17114"/>
                  </a:cubicBezTo>
                  <a:cubicBezTo>
                    <a:pt x="18664" y="17083"/>
                    <a:pt x="18755" y="16962"/>
                    <a:pt x="18755" y="16962"/>
                  </a:cubicBezTo>
                  <a:cubicBezTo>
                    <a:pt x="18755" y="16962"/>
                    <a:pt x="18816" y="17053"/>
                    <a:pt x="18816" y="17083"/>
                  </a:cubicBezTo>
                  <a:cubicBezTo>
                    <a:pt x="18846" y="17114"/>
                    <a:pt x="18846" y="17174"/>
                    <a:pt x="18846" y="17205"/>
                  </a:cubicBezTo>
                  <a:lnTo>
                    <a:pt x="18846" y="17326"/>
                  </a:lnTo>
                  <a:cubicBezTo>
                    <a:pt x="18846" y="17357"/>
                    <a:pt x="18846" y="17387"/>
                    <a:pt x="18907" y="17478"/>
                  </a:cubicBezTo>
                  <a:lnTo>
                    <a:pt x="18937" y="17539"/>
                  </a:lnTo>
                  <a:cubicBezTo>
                    <a:pt x="18953" y="17585"/>
                    <a:pt x="18953" y="17585"/>
                    <a:pt x="18949" y="17585"/>
                  </a:cubicBezTo>
                  <a:cubicBezTo>
                    <a:pt x="18945" y="17585"/>
                    <a:pt x="18937" y="17585"/>
                    <a:pt x="18937" y="17630"/>
                  </a:cubicBezTo>
                  <a:cubicBezTo>
                    <a:pt x="18937" y="17691"/>
                    <a:pt x="18968" y="17691"/>
                    <a:pt x="18968" y="17782"/>
                  </a:cubicBezTo>
                  <a:cubicBezTo>
                    <a:pt x="18968" y="17843"/>
                    <a:pt x="18998" y="17843"/>
                    <a:pt x="19059" y="17874"/>
                  </a:cubicBezTo>
                  <a:cubicBezTo>
                    <a:pt x="19089" y="17965"/>
                    <a:pt x="19120" y="18086"/>
                    <a:pt x="19120" y="18086"/>
                  </a:cubicBezTo>
                  <a:cubicBezTo>
                    <a:pt x="19120" y="18086"/>
                    <a:pt x="19150" y="18086"/>
                    <a:pt x="19150" y="17995"/>
                  </a:cubicBezTo>
                  <a:lnTo>
                    <a:pt x="19150" y="17843"/>
                  </a:lnTo>
                  <a:cubicBezTo>
                    <a:pt x="19150" y="17782"/>
                    <a:pt x="19150" y="17722"/>
                    <a:pt x="19120" y="17661"/>
                  </a:cubicBezTo>
                  <a:cubicBezTo>
                    <a:pt x="19089" y="17570"/>
                    <a:pt x="19150" y="17418"/>
                    <a:pt x="19150" y="17418"/>
                  </a:cubicBezTo>
                  <a:cubicBezTo>
                    <a:pt x="19150" y="17418"/>
                    <a:pt x="19211" y="17630"/>
                    <a:pt x="19211" y="17691"/>
                  </a:cubicBezTo>
                  <a:cubicBezTo>
                    <a:pt x="19211" y="17782"/>
                    <a:pt x="19211" y="17782"/>
                    <a:pt x="19241" y="17843"/>
                  </a:cubicBezTo>
                  <a:cubicBezTo>
                    <a:pt x="19272" y="17934"/>
                    <a:pt x="19272" y="17965"/>
                    <a:pt x="19272" y="17965"/>
                  </a:cubicBezTo>
                  <a:lnTo>
                    <a:pt x="19363" y="18117"/>
                  </a:lnTo>
                  <a:cubicBezTo>
                    <a:pt x="19393" y="18177"/>
                    <a:pt x="19393" y="18177"/>
                    <a:pt x="19424" y="18238"/>
                  </a:cubicBezTo>
                  <a:cubicBezTo>
                    <a:pt x="19454" y="18269"/>
                    <a:pt x="19454" y="18329"/>
                    <a:pt x="19515" y="18390"/>
                  </a:cubicBezTo>
                  <a:cubicBezTo>
                    <a:pt x="19545" y="18421"/>
                    <a:pt x="19545" y="18481"/>
                    <a:pt x="19545" y="18573"/>
                  </a:cubicBezTo>
                  <a:cubicBezTo>
                    <a:pt x="19545" y="18633"/>
                    <a:pt x="19576" y="18694"/>
                    <a:pt x="19606" y="18755"/>
                  </a:cubicBezTo>
                  <a:cubicBezTo>
                    <a:pt x="19667" y="18846"/>
                    <a:pt x="19606" y="18907"/>
                    <a:pt x="19606" y="18998"/>
                  </a:cubicBezTo>
                  <a:cubicBezTo>
                    <a:pt x="19606" y="19059"/>
                    <a:pt x="19697" y="19089"/>
                    <a:pt x="19697" y="19181"/>
                  </a:cubicBezTo>
                  <a:cubicBezTo>
                    <a:pt x="19697" y="19241"/>
                    <a:pt x="19697" y="19363"/>
                    <a:pt x="19728" y="19454"/>
                  </a:cubicBezTo>
                  <a:cubicBezTo>
                    <a:pt x="19758" y="19515"/>
                    <a:pt x="19697" y="19667"/>
                    <a:pt x="19728" y="19697"/>
                  </a:cubicBezTo>
                  <a:cubicBezTo>
                    <a:pt x="19758" y="19758"/>
                    <a:pt x="19819" y="19819"/>
                    <a:pt x="19849" y="19910"/>
                  </a:cubicBezTo>
                  <a:cubicBezTo>
                    <a:pt x="20518" y="15260"/>
                    <a:pt x="19880" y="10487"/>
                    <a:pt x="17448" y="6749"/>
                  </a:cubicBezTo>
                  <a:cubicBezTo>
                    <a:pt x="15108" y="3132"/>
                    <a:pt x="12554" y="913"/>
                    <a:pt x="9089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3260900" y="2871950"/>
              <a:ext cx="28900" cy="9125"/>
            </a:xfrm>
            <a:custGeom>
              <a:rect b="b" l="l" r="r" t="t"/>
              <a:pathLst>
                <a:path extrusionOk="0" h="365" w="1156">
                  <a:moveTo>
                    <a:pt x="244" y="0"/>
                  </a:moveTo>
                  <a:cubicBezTo>
                    <a:pt x="244" y="0"/>
                    <a:pt x="122" y="30"/>
                    <a:pt x="92" y="30"/>
                  </a:cubicBezTo>
                  <a:cubicBezTo>
                    <a:pt x="31" y="30"/>
                    <a:pt x="1" y="30"/>
                    <a:pt x="1" y="61"/>
                  </a:cubicBezTo>
                  <a:cubicBezTo>
                    <a:pt x="1" y="122"/>
                    <a:pt x="92" y="182"/>
                    <a:pt x="122" y="182"/>
                  </a:cubicBezTo>
                  <a:cubicBezTo>
                    <a:pt x="143" y="182"/>
                    <a:pt x="190" y="169"/>
                    <a:pt x="228" y="169"/>
                  </a:cubicBezTo>
                  <a:cubicBezTo>
                    <a:pt x="247" y="169"/>
                    <a:pt x="264" y="172"/>
                    <a:pt x="274" y="182"/>
                  </a:cubicBezTo>
                  <a:cubicBezTo>
                    <a:pt x="396" y="274"/>
                    <a:pt x="335" y="213"/>
                    <a:pt x="426" y="304"/>
                  </a:cubicBezTo>
                  <a:cubicBezTo>
                    <a:pt x="487" y="365"/>
                    <a:pt x="487" y="365"/>
                    <a:pt x="578" y="365"/>
                  </a:cubicBezTo>
                  <a:lnTo>
                    <a:pt x="730" y="365"/>
                  </a:lnTo>
                  <a:cubicBezTo>
                    <a:pt x="761" y="365"/>
                    <a:pt x="761" y="365"/>
                    <a:pt x="852" y="334"/>
                  </a:cubicBezTo>
                  <a:cubicBezTo>
                    <a:pt x="882" y="319"/>
                    <a:pt x="890" y="312"/>
                    <a:pt x="897" y="312"/>
                  </a:cubicBezTo>
                  <a:cubicBezTo>
                    <a:pt x="905" y="312"/>
                    <a:pt x="913" y="319"/>
                    <a:pt x="943" y="334"/>
                  </a:cubicBezTo>
                  <a:cubicBezTo>
                    <a:pt x="989" y="350"/>
                    <a:pt x="1011" y="357"/>
                    <a:pt x="1027" y="357"/>
                  </a:cubicBezTo>
                  <a:cubicBezTo>
                    <a:pt x="1042" y="357"/>
                    <a:pt x="1049" y="350"/>
                    <a:pt x="1065" y="334"/>
                  </a:cubicBezTo>
                  <a:cubicBezTo>
                    <a:pt x="1095" y="334"/>
                    <a:pt x="1156" y="334"/>
                    <a:pt x="1156" y="304"/>
                  </a:cubicBezTo>
                  <a:cubicBezTo>
                    <a:pt x="1156" y="274"/>
                    <a:pt x="1156" y="182"/>
                    <a:pt x="1065" y="182"/>
                  </a:cubicBezTo>
                  <a:cubicBezTo>
                    <a:pt x="1065" y="182"/>
                    <a:pt x="882" y="182"/>
                    <a:pt x="852" y="122"/>
                  </a:cubicBezTo>
                  <a:cubicBezTo>
                    <a:pt x="791" y="30"/>
                    <a:pt x="730" y="30"/>
                    <a:pt x="700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4086150" y="2359775"/>
              <a:ext cx="102600" cy="113250"/>
            </a:xfrm>
            <a:custGeom>
              <a:rect b="b" l="l" r="r" t="t"/>
              <a:pathLst>
                <a:path extrusionOk="0" h="4530" w="4104">
                  <a:moveTo>
                    <a:pt x="213" y="0"/>
                  </a:moveTo>
                  <a:cubicBezTo>
                    <a:pt x="152" y="0"/>
                    <a:pt x="213" y="31"/>
                    <a:pt x="152" y="31"/>
                  </a:cubicBezTo>
                  <a:lnTo>
                    <a:pt x="122" y="92"/>
                  </a:lnTo>
                  <a:cubicBezTo>
                    <a:pt x="122" y="92"/>
                    <a:pt x="122" y="152"/>
                    <a:pt x="92" y="183"/>
                  </a:cubicBezTo>
                  <a:cubicBezTo>
                    <a:pt x="122" y="396"/>
                    <a:pt x="92" y="426"/>
                    <a:pt x="122" y="456"/>
                  </a:cubicBezTo>
                  <a:cubicBezTo>
                    <a:pt x="152" y="456"/>
                    <a:pt x="213" y="487"/>
                    <a:pt x="152" y="487"/>
                  </a:cubicBezTo>
                  <a:cubicBezTo>
                    <a:pt x="122" y="487"/>
                    <a:pt x="122" y="487"/>
                    <a:pt x="92" y="548"/>
                  </a:cubicBezTo>
                  <a:cubicBezTo>
                    <a:pt x="61" y="578"/>
                    <a:pt x="1" y="608"/>
                    <a:pt x="1" y="639"/>
                  </a:cubicBezTo>
                  <a:cubicBezTo>
                    <a:pt x="1" y="639"/>
                    <a:pt x="31" y="700"/>
                    <a:pt x="31" y="730"/>
                  </a:cubicBezTo>
                  <a:cubicBezTo>
                    <a:pt x="31" y="730"/>
                    <a:pt x="31" y="760"/>
                    <a:pt x="92" y="760"/>
                  </a:cubicBezTo>
                  <a:cubicBezTo>
                    <a:pt x="92" y="791"/>
                    <a:pt x="152" y="791"/>
                    <a:pt x="183" y="851"/>
                  </a:cubicBezTo>
                  <a:cubicBezTo>
                    <a:pt x="244" y="851"/>
                    <a:pt x="274" y="882"/>
                    <a:pt x="274" y="912"/>
                  </a:cubicBezTo>
                  <a:cubicBezTo>
                    <a:pt x="274" y="943"/>
                    <a:pt x="304" y="1003"/>
                    <a:pt x="274" y="1034"/>
                  </a:cubicBezTo>
                  <a:cubicBezTo>
                    <a:pt x="274" y="1064"/>
                    <a:pt x="274" y="1064"/>
                    <a:pt x="244" y="1095"/>
                  </a:cubicBezTo>
                  <a:lnTo>
                    <a:pt x="213" y="1155"/>
                  </a:lnTo>
                  <a:lnTo>
                    <a:pt x="152" y="1186"/>
                  </a:lnTo>
                  <a:cubicBezTo>
                    <a:pt x="152" y="1186"/>
                    <a:pt x="122" y="1247"/>
                    <a:pt x="152" y="1247"/>
                  </a:cubicBezTo>
                  <a:cubicBezTo>
                    <a:pt x="213" y="1307"/>
                    <a:pt x="152" y="1338"/>
                    <a:pt x="244" y="1338"/>
                  </a:cubicBezTo>
                  <a:cubicBezTo>
                    <a:pt x="274" y="1338"/>
                    <a:pt x="274" y="1368"/>
                    <a:pt x="274" y="1368"/>
                  </a:cubicBezTo>
                  <a:cubicBezTo>
                    <a:pt x="274" y="1368"/>
                    <a:pt x="288" y="1382"/>
                    <a:pt x="315" y="1382"/>
                  </a:cubicBezTo>
                  <a:cubicBezTo>
                    <a:pt x="328" y="1382"/>
                    <a:pt x="345" y="1378"/>
                    <a:pt x="365" y="1368"/>
                  </a:cubicBezTo>
                  <a:cubicBezTo>
                    <a:pt x="396" y="1338"/>
                    <a:pt x="365" y="1338"/>
                    <a:pt x="396" y="1307"/>
                  </a:cubicBezTo>
                  <a:cubicBezTo>
                    <a:pt x="396" y="1247"/>
                    <a:pt x="365" y="1216"/>
                    <a:pt x="396" y="1186"/>
                  </a:cubicBezTo>
                  <a:cubicBezTo>
                    <a:pt x="426" y="1186"/>
                    <a:pt x="456" y="1155"/>
                    <a:pt x="456" y="1155"/>
                  </a:cubicBezTo>
                  <a:lnTo>
                    <a:pt x="456" y="1064"/>
                  </a:lnTo>
                  <a:lnTo>
                    <a:pt x="548" y="1155"/>
                  </a:lnTo>
                  <a:lnTo>
                    <a:pt x="548" y="1247"/>
                  </a:lnTo>
                  <a:cubicBezTo>
                    <a:pt x="517" y="1307"/>
                    <a:pt x="456" y="1338"/>
                    <a:pt x="517" y="1338"/>
                  </a:cubicBezTo>
                  <a:cubicBezTo>
                    <a:pt x="548" y="1338"/>
                    <a:pt x="578" y="1368"/>
                    <a:pt x="548" y="1368"/>
                  </a:cubicBezTo>
                  <a:cubicBezTo>
                    <a:pt x="517" y="1399"/>
                    <a:pt x="456" y="1490"/>
                    <a:pt x="517" y="1490"/>
                  </a:cubicBezTo>
                  <a:cubicBezTo>
                    <a:pt x="548" y="1490"/>
                    <a:pt x="548" y="1520"/>
                    <a:pt x="578" y="1551"/>
                  </a:cubicBezTo>
                  <a:cubicBezTo>
                    <a:pt x="578" y="1611"/>
                    <a:pt x="548" y="1672"/>
                    <a:pt x="548" y="1672"/>
                  </a:cubicBezTo>
                  <a:cubicBezTo>
                    <a:pt x="548" y="1672"/>
                    <a:pt x="548" y="1824"/>
                    <a:pt x="578" y="1824"/>
                  </a:cubicBezTo>
                  <a:lnTo>
                    <a:pt x="700" y="1824"/>
                  </a:lnTo>
                  <a:cubicBezTo>
                    <a:pt x="700" y="1824"/>
                    <a:pt x="730" y="1794"/>
                    <a:pt x="700" y="1763"/>
                  </a:cubicBezTo>
                  <a:cubicBezTo>
                    <a:pt x="669" y="1703"/>
                    <a:pt x="608" y="1672"/>
                    <a:pt x="669" y="1642"/>
                  </a:cubicBezTo>
                  <a:cubicBezTo>
                    <a:pt x="700" y="1642"/>
                    <a:pt x="730" y="1611"/>
                    <a:pt x="700" y="1551"/>
                  </a:cubicBezTo>
                  <a:cubicBezTo>
                    <a:pt x="700" y="1520"/>
                    <a:pt x="669" y="1520"/>
                    <a:pt x="669" y="1490"/>
                  </a:cubicBezTo>
                  <a:cubicBezTo>
                    <a:pt x="669" y="1490"/>
                    <a:pt x="608" y="1459"/>
                    <a:pt x="669" y="1399"/>
                  </a:cubicBezTo>
                  <a:cubicBezTo>
                    <a:pt x="700" y="1368"/>
                    <a:pt x="669" y="1368"/>
                    <a:pt x="700" y="1368"/>
                  </a:cubicBezTo>
                  <a:cubicBezTo>
                    <a:pt x="730" y="1368"/>
                    <a:pt x="730" y="1399"/>
                    <a:pt x="760" y="1399"/>
                  </a:cubicBezTo>
                  <a:cubicBezTo>
                    <a:pt x="821" y="1399"/>
                    <a:pt x="821" y="1368"/>
                    <a:pt x="852" y="1368"/>
                  </a:cubicBezTo>
                  <a:cubicBezTo>
                    <a:pt x="852" y="1353"/>
                    <a:pt x="859" y="1345"/>
                    <a:pt x="867" y="1345"/>
                  </a:cubicBezTo>
                  <a:cubicBezTo>
                    <a:pt x="874" y="1345"/>
                    <a:pt x="882" y="1353"/>
                    <a:pt x="882" y="1368"/>
                  </a:cubicBezTo>
                  <a:cubicBezTo>
                    <a:pt x="882" y="1399"/>
                    <a:pt x="852" y="1459"/>
                    <a:pt x="852" y="1490"/>
                  </a:cubicBezTo>
                  <a:cubicBezTo>
                    <a:pt x="852" y="1520"/>
                    <a:pt x="882" y="1520"/>
                    <a:pt x="912" y="1520"/>
                  </a:cubicBezTo>
                  <a:cubicBezTo>
                    <a:pt x="973" y="1520"/>
                    <a:pt x="1004" y="1551"/>
                    <a:pt x="1004" y="1611"/>
                  </a:cubicBezTo>
                  <a:lnTo>
                    <a:pt x="1004" y="1672"/>
                  </a:lnTo>
                  <a:cubicBezTo>
                    <a:pt x="1004" y="1672"/>
                    <a:pt x="1034" y="1763"/>
                    <a:pt x="1004" y="1763"/>
                  </a:cubicBezTo>
                  <a:cubicBezTo>
                    <a:pt x="973" y="1763"/>
                    <a:pt x="973" y="1794"/>
                    <a:pt x="973" y="1824"/>
                  </a:cubicBezTo>
                  <a:lnTo>
                    <a:pt x="973" y="1946"/>
                  </a:lnTo>
                  <a:cubicBezTo>
                    <a:pt x="1004" y="1946"/>
                    <a:pt x="1004" y="2007"/>
                    <a:pt x="1034" y="2007"/>
                  </a:cubicBezTo>
                  <a:lnTo>
                    <a:pt x="1186" y="2007"/>
                  </a:lnTo>
                  <a:cubicBezTo>
                    <a:pt x="1209" y="2007"/>
                    <a:pt x="1214" y="1955"/>
                    <a:pt x="1254" y="1955"/>
                  </a:cubicBezTo>
                  <a:cubicBezTo>
                    <a:pt x="1268" y="1955"/>
                    <a:pt x="1285" y="1961"/>
                    <a:pt x="1308" y="1976"/>
                  </a:cubicBezTo>
                  <a:cubicBezTo>
                    <a:pt x="1338" y="2067"/>
                    <a:pt x="1368" y="2098"/>
                    <a:pt x="1429" y="2098"/>
                  </a:cubicBezTo>
                  <a:cubicBezTo>
                    <a:pt x="1460" y="2098"/>
                    <a:pt x="1460" y="1976"/>
                    <a:pt x="1460" y="1976"/>
                  </a:cubicBezTo>
                  <a:cubicBezTo>
                    <a:pt x="1460" y="1961"/>
                    <a:pt x="1475" y="1953"/>
                    <a:pt x="1490" y="1953"/>
                  </a:cubicBezTo>
                  <a:cubicBezTo>
                    <a:pt x="1505" y="1953"/>
                    <a:pt x="1520" y="1961"/>
                    <a:pt x="1520" y="1976"/>
                  </a:cubicBezTo>
                  <a:lnTo>
                    <a:pt x="1581" y="2007"/>
                  </a:lnTo>
                  <a:cubicBezTo>
                    <a:pt x="1581" y="1996"/>
                    <a:pt x="1591" y="1993"/>
                    <a:pt x="1605" y="1993"/>
                  </a:cubicBezTo>
                  <a:cubicBezTo>
                    <a:pt x="1632" y="1993"/>
                    <a:pt x="1672" y="2007"/>
                    <a:pt x="1672" y="2007"/>
                  </a:cubicBezTo>
                  <a:cubicBezTo>
                    <a:pt x="1642" y="2007"/>
                    <a:pt x="1611" y="2098"/>
                    <a:pt x="1642" y="2159"/>
                  </a:cubicBezTo>
                  <a:cubicBezTo>
                    <a:pt x="1672" y="2250"/>
                    <a:pt x="1733" y="2250"/>
                    <a:pt x="1763" y="2280"/>
                  </a:cubicBezTo>
                  <a:cubicBezTo>
                    <a:pt x="1794" y="2371"/>
                    <a:pt x="1763" y="2402"/>
                    <a:pt x="1794" y="2402"/>
                  </a:cubicBezTo>
                  <a:lnTo>
                    <a:pt x="1885" y="2402"/>
                  </a:lnTo>
                  <a:cubicBezTo>
                    <a:pt x="1905" y="2402"/>
                    <a:pt x="1912" y="2388"/>
                    <a:pt x="1923" y="2388"/>
                  </a:cubicBezTo>
                  <a:cubicBezTo>
                    <a:pt x="1929" y="2388"/>
                    <a:pt x="1936" y="2392"/>
                    <a:pt x="1946" y="2402"/>
                  </a:cubicBezTo>
                  <a:cubicBezTo>
                    <a:pt x="1976" y="2432"/>
                    <a:pt x="2037" y="2432"/>
                    <a:pt x="1976" y="2462"/>
                  </a:cubicBezTo>
                  <a:cubicBezTo>
                    <a:pt x="1976" y="2523"/>
                    <a:pt x="1946" y="2554"/>
                    <a:pt x="1976" y="2584"/>
                  </a:cubicBezTo>
                  <a:cubicBezTo>
                    <a:pt x="2037" y="2614"/>
                    <a:pt x="2037" y="2614"/>
                    <a:pt x="2037" y="2675"/>
                  </a:cubicBezTo>
                  <a:cubicBezTo>
                    <a:pt x="2037" y="2706"/>
                    <a:pt x="1976" y="2706"/>
                    <a:pt x="1976" y="2736"/>
                  </a:cubicBezTo>
                  <a:cubicBezTo>
                    <a:pt x="2037" y="2766"/>
                    <a:pt x="2037" y="2766"/>
                    <a:pt x="1976" y="2766"/>
                  </a:cubicBezTo>
                  <a:lnTo>
                    <a:pt x="1915" y="2827"/>
                  </a:lnTo>
                  <a:cubicBezTo>
                    <a:pt x="1915" y="2766"/>
                    <a:pt x="1824" y="2766"/>
                    <a:pt x="1824" y="2766"/>
                  </a:cubicBezTo>
                  <a:lnTo>
                    <a:pt x="1763" y="2766"/>
                  </a:lnTo>
                  <a:cubicBezTo>
                    <a:pt x="1733" y="2766"/>
                    <a:pt x="1672" y="2827"/>
                    <a:pt x="1672" y="2827"/>
                  </a:cubicBezTo>
                  <a:cubicBezTo>
                    <a:pt x="1672" y="2797"/>
                    <a:pt x="1665" y="2797"/>
                    <a:pt x="1657" y="2797"/>
                  </a:cubicBezTo>
                  <a:cubicBezTo>
                    <a:pt x="1649" y="2797"/>
                    <a:pt x="1642" y="2797"/>
                    <a:pt x="1642" y="2766"/>
                  </a:cubicBezTo>
                  <a:cubicBezTo>
                    <a:pt x="1642" y="2736"/>
                    <a:pt x="1611" y="2736"/>
                    <a:pt x="1581" y="2736"/>
                  </a:cubicBezTo>
                  <a:lnTo>
                    <a:pt x="1490" y="2736"/>
                  </a:lnTo>
                  <a:cubicBezTo>
                    <a:pt x="1460" y="2736"/>
                    <a:pt x="1460" y="2766"/>
                    <a:pt x="1460" y="2766"/>
                  </a:cubicBezTo>
                  <a:cubicBezTo>
                    <a:pt x="1460" y="2766"/>
                    <a:pt x="1368" y="2858"/>
                    <a:pt x="1460" y="2858"/>
                  </a:cubicBezTo>
                  <a:cubicBezTo>
                    <a:pt x="1490" y="2858"/>
                    <a:pt x="1581" y="2888"/>
                    <a:pt x="1581" y="2888"/>
                  </a:cubicBezTo>
                  <a:lnTo>
                    <a:pt x="1581" y="2979"/>
                  </a:lnTo>
                  <a:cubicBezTo>
                    <a:pt x="1581" y="2979"/>
                    <a:pt x="1642" y="3010"/>
                    <a:pt x="1611" y="3010"/>
                  </a:cubicBezTo>
                  <a:cubicBezTo>
                    <a:pt x="1581" y="3010"/>
                    <a:pt x="1490" y="3070"/>
                    <a:pt x="1520" y="3070"/>
                  </a:cubicBezTo>
                  <a:cubicBezTo>
                    <a:pt x="1551" y="3070"/>
                    <a:pt x="1551" y="3131"/>
                    <a:pt x="1611" y="3131"/>
                  </a:cubicBezTo>
                  <a:cubicBezTo>
                    <a:pt x="1642" y="3131"/>
                    <a:pt x="1642" y="3131"/>
                    <a:pt x="1672" y="3070"/>
                  </a:cubicBezTo>
                  <a:cubicBezTo>
                    <a:pt x="1713" y="3070"/>
                    <a:pt x="1740" y="3057"/>
                    <a:pt x="1753" y="3057"/>
                  </a:cubicBezTo>
                  <a:cubicBezTo>
                    <a:pt x="1760" y="3057"/>
                    <a:pt x="1763" y="3060"/>
                    <a:pt x="1763" y="3070"/>
                  </a:cubicBezTo>
                  <a:cubicBezTo>
                    <a:pt x="1763" y="3083"/>
                    <a:pt x="1765" y="3088"/>
                    <a:pt x="1767" y="3088"/>
                  </a:cubicBezTo>
                  <a:cubicBezTo>
                    <a:pt x="1774" y="3088"/>
                    <a:pt x="1789" y="3053"/>
                    <a:pt x="1805" y="3053"/>
                  </a:cubicBezTo>
                  <a:cubicBezTo>
                    <a:pt x="1811" y="3053"/>
                    <a:pt x="1818" y="3058"/>
                    <a:pt x="1824" y="3070"/>
                  </a:cubicBezTo>
                  <a:cubicBezTo>
                    <a:pt x="1824" y="3162"/>
                    <a:pt x="1824" y="3192"/>
                    <a:pt x="1794" y="3222"/>
                  </a:cubicBezTo>
                  <a:cubicBezTo>
                    <a:pt x="1794" y="3222"/>
                    <a:pt x="1733" y="3283"/>
                    <a:pt x="1763" y="3314"/>
                  </a:cubicBezTo>
                  <a:cubicBezTo>
                    <a:pt x="1794" y="3344"/>
                    <a:pt x="1794" y="3374"/>
                    <a:pt x="1763" y="3374"/>
                  </a:cubicBezTo>
                  <a:cubicBezTo>
                    <a:pt x="1733" y="3374"/>
                    <a:pt x="1733" y="3374"/>
                    <a:pt x="1642" y="3435"/>
                  </a:cubicBezTo>
                  <a:cubicBezTo>
                    <a:pt x="1581" y="3466"/>
                    <a:pt x="1611" y="3496"/>
                    <a:pt x="1520" y="3496"/>
                  </a:cubicBezTo>
                  <a:cubicBezTo>
                    <a:pt x="1490" y="3496"/>
                    <a:pt x="1460" y="3496"/>
                    <a:pt x="1460" y="3526"/>
                  </a:cubicBezTo>
                  <a:lnTo>
                    <a:pt x="1460" y="3617"/>
                  </a:lnTo>
                  <a:cubicBezTo>
                    <a:pt x="1460" y="3617"/>
                    <a:pt x="1490" y="3648"/>
                    <a:pt x="1520" y="3648"/>
                  </a:cubicBezTo>
                  <a:cubicBezTo>
                    <a:pt x="1581" y="3648"/>
                    <a:pt x="1520" y="3678"/>
                    <a:pt x="1581" y="3739"/>
                  </a:cubicBezTo>
                  <a:cubicBezTo>
                    <a:pt x="1601" y="3739"/>
                    <a:pt x="1622" y="3753"/>
                    <a:pt x="1642" y="3753"/>
                  </a:cubicBezTo>
                  <a:cubicBezTo>
                    <a:pt x="1652" y="3753"/>
                    <a:pt x="1662" y="3749"/>
                    <a:pt x="1672" y="3739"/>
                  </a:cubicBezTo>
                  <a:lnTo>
                    <a:pt x="1763" y="3648"/>
                  </a:lnTo>
                  <a:lnTo>
                    <a:pt x="1824" y="3648"/>
                  </a:lnTo>
                  <a:cubicBezTo>
                    <a:pt x="1885" y="3648"/>
                    <a:pt x="1885" y="3648"/>
                    <a:pt x="1885" y="3678"/>
                  </a:cubicBezTo>
                  <a:cubicBezTo>
                    <a:pt x="1885" y="3739"/>
                    <a:pt x="1885" y="3769"/>
                    <a:pt x="1915" y="3769"/>
                  </a:cubicBezTo>
                  <a:cubicBezTo>
                    <a:pt x="1946" y="3769"/>
                    <a:pt x="1976" y="3739"/>
                    <a:pt x="2037" y="3739"/>
                  </a:cubicBezTo>
                  <a:cubicBezTo>
                    <a:pt x="2067" y="3739"/>
                    <a:pt x="2067" y="3739"/>
                    <a:pt x="2067" y="3769"/>
                  </a:cubicBezTo>
                  <a:cubicBezTo>
                    <a:pt x="2067" y="3791"/>
                    <a:pt x="2067" y="3812"/>
                    <a:pt x="2078" y="3812"/>
                  </a:cubicBezTo>
                  <a:cubicBezTo>
                    <a:pt x="2083" y="3812"/>
                    <a:pt x="2089" y="3809"/>
                    <a:pt x="2098" y="3800"/>
                  </a:cubicBezTo>
                  <a:lnTo>
                    <a:pt x="2189" y="3800"/>
                  </a:lnTo>
                  <a:cubicBezTo>
                    <a:pt x="2219" y="3800"/>
                    <a:pt x="2189" y="3800"/>
                    <a:pt x="2219" y="3830"/>
                  </a:cubicBezTo>
                  <a:cubicBezTo>
                    <a:pt x="2240" y="3830"/>
                    <a:pt x="2260" y="3857"/>
                    <a:pt x="2271" y="3857"/>
                  </a:cubicBezTo>
                  <a:cubicBezTo>
                    <a:pt x="2277" y="3857"/>
                    <a:pt x="2280" y="3851"/>
                    <a:pt x="2280" y="3830"/>
                  </a:cubicBezTo>
                  <a:cubicBezTo>
                    <a:pt x="2280" y="3800"/>
                    <a:pt x="2311" y="3769"/>
                    <a:pt x="2311" y="3769"/>
                  </a:cubicBezTo>
                  <a:lnTo>
                    <a:pt x="2402" y="3739"/>
                  </a:lnTo>
                  <a:cubicBezTo>
                    <a:pt x="2402" y="3739"/>
                    <a:pt x="2493" y="3739"/>
                    <a:pt x="2432" y="3769"/>
                  </a:cubicBezTo>
                  <a:cubicBezTo>
                    <a:pt x="2432" y="3800"/>
                    <a:pt x="2371" y="3800"/>
                    <a:pt x="2371" y="3830"/>
                  </a:cubicBezTo>
                  <a:cubicBezTo>
                    <a:pt x="2371" y="3891"/>
                    <a:pt x="2371" y="3921"/>
                    <a:pt x="2311" y="3921"/>
                  </a:cubicBezTo>
                  <a:cubicBezTo>
                    <a:pt x="2290" y="3921"/>
                    <a:pt x="2284" y="3935"/>
                    <a:pt x="2272" y="3935"/>
                  </a:cubicBezTo>
                  <a:cubicBezTo>
                    <a:pt x="2267" y="3935"/>
                    <a:pt x="2260" y="3932"/>
                    <a:pt x="2250" y="3921"/>
                  </a:cubicBezTo>
                  <a:lnTo>
                    <a:pt x="2067" y="3921"/>
                  </a:lnTo>
                  <a:cubicBezTo>
                    <a:pt x="2007" y="3921"/>
                    <a:pt x="2007" y="3952"/>
                    <a:pt x="1946" y="3952"/>
                  </a:cubicBezTo>
                  <a:cubicBezTo>
                    <a:pt x="1915" y="3952"/>
                    <a:pt x="1915" y="3982"/>
                    <a:pt x="1855" y="3982"/>
                  </a:cubicBezTo>
                  <a:cubicBezTo>
                    <a:pt x="1855" y="3982"/>
                    <a:pt x="1855" y="4043"/>
                    <a:pt x="1824" y="4043"/>
                  </a:cubicBezTo>
                  <a:cubicBezTo>
                    <a:pt x="1794" y="4043"/>
                    <a:pt x="1763" y="4043"/>
                    <a:pt x="1763" y="4073"/>
                  </a:cubicBezTo>
                  <a:cubicBezTo>
                    <a:pt x="1763" y="4104"/>
                    <a:pt x="1794" y="4134"/>
                    <a:pt x="1763" y="4134"/>
                  </a:cubicBezTo>
                  <a:cubicBezTo>
                    <a:pt x="1763" y="4134"/>
                    <a:pt x="1763" y="4195"/>
                    <a:pt x="1733" y="4225"/>
                  </a:cubicBezTo>
                  <a:cubicBezTo>
                    <a:pt x="1672" y="4256"/>
                    <a:pt x="1672" y="4286"/>
                    <a:pt x="1672" y="4286"/>
                  </a:cubicBezTo>
                  <a:cubicBezTo>
                    <a:pt x="1642" y="4347"/>
                    <a:pt x="1672" y="4347"/>
                    <a:pt x="1642" y="4347"/>
                  </a:cubicBezTo>
                  <a:cubicBezTo>
                    <a:pt x="1611" y="4347"/>
                    <a:pt x="1581" y="4347"/>
                    <a:pt x="1581" y="4377"/>
                  </a:cubicBezTo>
                  <a:cubicBezTo>
                    <a:pt x="1581" y="4408"/>
                    <a:pt x="1520" y="4408"/>
                    <a:pt x="1581" y="4438"/>
                  </a:cubicBezTo>
                  <a:cubicBezTo>
                    <a:pt x="1581" y="4499"/>
                    <a:pt x="1581" y="4499"/>
                    <a:pt x="1611" y="4529"/>
                  </a:cubicBezTo>
                  <a:lnTo>
                    <a:pt x="1794" y="4529"/>
                  </a:lnTo>
                  <a:cubicBezTo>
                    <a:pt x="1824" y="4499"/>
                    <a:pt x="1885" y="4408"/>
                    <a:pt x="1915" y="4408"/>
                  </a:cubicBezTo>
                  <a:lnTo>
                    <a:pt x="2007" y="4408"/>
                  </a:lnTo>
                  <a:cubicBezTo>
                    <a:pt x="2067" y="4408"/>
                    <a:pt x="2098" y="4347"/>
                    <a:pt x="2098" y="4347"/>
                  </a:cubicBezTo>
                  <a:cubicBezTo>
                    <a:pt x="2098" y="4347"/>
                    <a:pt x="2098" y="4320"/>
                    <a:pt x="2107" y="4320"/>
                  </a:cubicBezTo>
                  <a:cubicBezTo>
                    <a:pt x="2111" y="4320"/>
                    <a:pt x="2118" y="4327"/>
                    <a:pt x="2128" y="4347"/>
                  </a:cubicBezTo>
                  <a:cubicBezTo>
                    <a:pt x="2159" y="4377"/>
                    <a:pt x="2159" y="4377"/>
                    <a:pt x="2219" y="4377"/>
                  </a:cubicBezTo>
                  <a:cubicBezTo>
                    <a:pt x="2250" y="4377"/>
                    <a:pt x="2250" y="4377"/>
                    <a:pt x="2280" y="4408"/>
                  </a:cubicBezTo>
                  <a:cubicBezTo>
                    <a:pt x="2280" y="4438"/>
                    <a:pt x="2280" y="4438"/>
                    <a:pt x="2311" y="4438"/>
                  </a:cubicBezTo>
                  <a:lnTo>
                    <a:pt x="2402" y="4438"/>
                  </a:lnTo>
                  <a:cubicBezTo>
                    <a:pt x="2402" y="4438"/>
                    <a:pt x="2371" y="4408"/>
                    <a:pt x="2371" y="4347"/>
                  </a:cubicBezTo>
                  <a:cubicBezTo>
                    <a:pt x="2371" y="4286"/>
                    <a:pt x="2371" y="4225"/>
                    <a:pt x="2402" y="4225"/>
                  </a:cubicBezTo>
                  <a:cubicBezTo>
                    <a:pt x="2432" y="4225"/>
                    <a:pt x="2432" y="4195"/>
                    <a:pt x="2432" y="4134"/>
                  </a:cubicBezTo>
                  <a:lnTo>
                    <a:pt x="2523" y="4134"/>
                  </a:lnTo>
                  <a:cubicBezTo>
                    <a:pt x="2523" y="4134"/>
                    <a:pt x="2584" y="4134"/>
                    <a:pt x="2584" y="4195"/>
                  </a:cubicBezTo>
                  <a:cubicBezTo>
                    <a:pt x="2584" y="4225"/>
                    <a:pt x="2615" y="4225"/>
                    <a:pt x="2675" y="4225"/>
                  </a:cubicBezTo>
                  <a:lnTo>
                    <a:pt x="2949" y="4225"/>
                  </a:lnTo>
                  <a:cubicBezTo>
                    <a:pt x="2979" y="4225"/>
                    <a:pt x="3010" y="4195"/>
                    <a:pt x="3010" y="4195"/>
                  </a:cubicBezTo>
                  <a:cubicBezTo>
                    <a:pt x="3010" y="4134"/>
                    <a:pt x="3040" y="4134"/>
                    <a:pt x="3101" y="4134"/>
                  </a:cubicBezTo>
                  <a:lnTo>
                    <a:pt x="3192" y="4134"/>
                  </a:lnTo>
                  <a:cubicBezTo>
                    <a:pt x="3192" y="4134"/>
                    <a:pt x="3253" y="4134"/>
                    <a:pt x="3253" y="4195"/>
                  </a:cubicBezTo>
                  <a:cubicBezTo>
                    <a:pt x="3253" y="4195"/>
                    <a:pt x="3272" y="4234"/>
                    <a:pt x="3296" y="4234"/>
                  </a:cubicBezTo>
                  <a:cubicBezTo>
                    <a:pt x="3301" y="4234"/>
                    <a:pt x="3308" y="4231"/>
                    <a:pt x="3314" y="4225"/>
                  </a:cubicBezTo>
                  <a:cubicBezTo>
                    <a:pt x="3344" y="4195"/>
                    <a:pt x="3435" y="4195"/>
                    <a:pt x="3466" y="4134"/>
                  </a:cubicBezTo>
                  <a:lnTo>
                    <a:pt x="3800" y="4134"/>
                  </a:lnTo>
                  <a:cubicBezTo>
                    <a:pt x="3830" y="4134"/>
                    <a:pt x="3891" y="4073"/>
                    <a:pt x="3891" y="4073"/>
                  </a:cubicBezTo>
                  <a:cubicBezTo>
                    <a:pt x="3891" y="4073"/>
                    <a:pt x="3952" y="4043"/>
                    <a:pt x="4013" y="4043"/>
                  </a:cubicBezTo>
                  <a:cubicBezTo>
                    <a:pt x="4074" y="4043"/>
                    <a:pt x="4074" y="4043"/>
                    <a:pt x="4074" y="3952"/>
                  </a:cubicBezTo>
                  <a:cubicBezTo>
                    <a:pt x="4074" y="3891"/>
                    <a:pt x="4104" y="3891"/>
                    <a:pt x="4074" y="3800"/>
                  </a:cubicBezTo>
                  <a:cubicBezTo>
                    <a:pt x="4074" y="3769"/>
                    <a:pt x="4074" y="3769"/>
                    <a:pt x="4043" y="3769"/>
                  </a:cubicBezTo>
                  <a:cubicBezTo>
                    <a:pt x="4013" y="3769"/>
                    <a:pt x="3952" y="3800"/>
                    <a:pt x="3922" y="3800"/>
                  </a:cubicBezTo>
                  <a:cubicBezTo>
                    <a:pt x="3891" y="3800"/>
                    <a:pt x="3861" y="3769"/>
                    <a:pt x="3770" y="3769"/>
                  </a:cubicBezTo>
                  <a:cubicBezTo>
                    <a:pt x="3709" y="3769"/>
                    <a:pt x="3709" y="3800"/>
                    <a:pt x="3648" y="3800"/>
                  </a:cubicBezTo>
                  <a:cubicBezTo>
                    <a:pt x="3618" y="3800"/>
                    <a:pt x="3648" y="3769"/>
                    <a:pt x="3648" y="3739"/>
                  </a:cubicBezTo>
                  <a:cubicBezTo>
                    <a:pt x="3648" y="3739"/>
                    <a:pt x="3618" y="3678"/>
                    <a:pt x="3648" y="3678"/>
                  </a:cubicBezTo>
                  <a:cubicBezTo>
                    <a:pt x="3709" y="3678"/>
                    <a:pt x="3739" y="3678"/>
                    <a:pt x="3739" y="3648"/>
                  </a:cubicBezTo>
                  <a:cubicBezTo>
                    <a:pt x="3739" y="3617"/>
                    <a:pt x="3709" y="3617"/>
                    <a:pt x="3739" y="3617"/>
                  </a:cubicBezTo>
                  <a:cubicBezTo>
                    <a:pt x="3770" y="3617"/>
                    <a:pt x="3770" y="3617"/>
                    <a:pt x="3800" y="3587"/>
                  </a:cubicBezTo>
                  <a:cubicBezTo>
                    <a:pt x="3861" y="3526"/>
                    <a:pt x="3800" y="3526"/>
                    <a:pt x="3861" y="3496"/>
                  </a:cubicBezTo>
                  <a:cubicBezTo>
                    <a:pt x="3861" y="3481"/>
                    <a:pt x="3861" y="3481"/>
                    <a:pt x="3865" y="3481"/>
                  </a:cubicBezTo>
                  <a:cubicBezTo>
                    <a:pt x="3868" y="3481"/>
                    <a:pt x="3876" y="3481"/>
                    <a:pt x="3891" y="3466"/>
                  </a:cubicBezTo>
                  <a:cubicBezTo>
                    <a:pt x="3922" y="3435"/>
                    <a:pt x="3952" y="3466"/>
                    <a:pt x="3922" y="3374"/>
                  </a:cubicBezTo>
                  <a:cubicBezTo>
                    <a:pt x="3922" y="3314"/>
                    <a:pt x="3891" y="3314"/>
                    <a:pt x="3891" y="3283"/>
                  </a:cubicBezTo>
                  <a:cubicBezTo>
                    <a:pt x="3891" y="3222"/>
                    <a:pt x="3922" y="3192"/>
                    <a:pt x="3922" y="3162"/>
                  </a:cubicBezTo>
                  <a:cubicBezTo>
                    <a:pt x="3922" y="3131"/>
                    <a:pt x="3922" y="3131"/>
                    <a:pt x="3830" y="3070"/>
                  </a:cubicBezTo>
                  <a:cubicBezTo>
                    <a:pt x="3800" y="3055"/>
                    <a:pt x="3777" y="3055"/>
                    <a:pt x="3762" y="3055"/>
                  </a:cubicBezTo>
                  <a:cubicBezTo>
                    <a:pt x="3747" y="3055"/>
                    <a:pt x="3739" y="3055"/>
                    <a:pt x="3739" y="3040"/>
                  </a:cubicBezTo>
                  <a:cubicBezTo>
                    <a:pt x="3709" y="3010"/>
                    <a:pt x="3709" y="3010"/>
                    <a:pt x="3648" y="3010"/>
                  </a:cubicBezTo>
                  <a:cubicBezTo>
                    <a:pt x="3618" y="3010"/>
                    <a:pt x="3587" y="3040"/>
                    <a:pt x="3496" y="3040"/>
                  </a:cubicBezTo>
                  <a:cubicBezTo>
                    <a:pt x="3435" y="3040"/>
                    <a:pt x="3374" y="3010"/>
                    <a:pt x="3344" y="3010"/>
                  </a:cubicBezTo>
                  <a:cubicBezTo>
                    <a:pt x="3314" y="3010"/>
                    <a:pt x="3344" y="3040"/>
                    <a:pt x="3283" y="3040"/>
                  </a:cubicBezTo>
                  <a:cubicBezTo>
                    <a:pt x="3238" y="3040"/>
                    <a:pt x="3192" y="3091"/>
                    <a:pt x="3172" y="3091"/>
                  </a:cubicBezTo>
                  <a:cubicBezTo>
                    <a:pt x="3165" y="3091"/>
                    <a:pt x="3162" y="3086"/>
                    <a:pt x="3162" y="3070"/>
                  </a:cubicBezTo>
                  <a:cubicBezTo>
                    <a:pt x="3162" y="3040"/>
                    <a:pt x="3131" y="3010"/>
                    <a:pt x="3162" y="3010"/>
                  </a:cubicBezTo>
                  <a:cubicBezTo>
                    <a:pt x="3162" y="3010"/>
                    <a:pt x="3222" y="2979"/>
                    <a:pt x="3222" y="2918"/>
                  </a:cubicBezTo>
                  <a:cubicBezTo>
                    <a:pt x="3222" y="2888"/>
                    <a:pt x="3192" y="2858"/>
                    <a:pt x="3192" y="2827"/>
                  </a:cubicBezTo>
                  <a:cubicBezTo>
                    <a:pt x="3192" y="2766"/>
                    <a:pt x="3192" y="2766"/>
                    <a:pt x="3162" y="2736"/>
                  </a:cubicBezTo>
                  <a:cubicBezTo>
                    <a:pt x="3146" y="2721"/>
                    <a:pt x="3116" y="2721"/>
                    <a:pt x="3089" y="2721"/>
                  </a:cubicBezTo>
                  <a:cubicBezTo>
                    <a:pt x="3063" y="2721"/>
                    <a:pt x="3040" y="2721"/>
                    <a:pt x="3040" y="2706"/>
                  </a:cubicBezTo>
                  <a:cubicBezTo>
                    <a:pt x="3040" y="2675"/>
                    <a:pt x="3040" y="2614"/>
                    <a:pt x="3010" y="2614"/>
                  </a:cubicBezTo>
                  <a:cubicBezTo>
                    <a:pt x="2979" y="2614"/>
                    <a:pt x="2949" y="2614"/>
                    <a:pt x="2949" y="2554"/>
                  </a:cubicBezTo>
                  <a:cubicBezTo>
                    <a:pt x="2949" y="2523"/>
                    <a:pt x="2888" y="2402"/>
                    <a:pt x="2888" y="2402"/>
                  </a:cubicBezTo>
                  <a:cubicBezTo>
                    <a:pt x="2858" y="2402"/>
                    <a:pt x="2827" y="2402"/>
                    <a:pt x="2797" y="2371"/>
                  </a:cubicBezTo>
                  <a:cubicBezTo>
                    <a:pt x="2736" y="2310"/>
                    <a:pt x="2706" y="2280"/>
                    <a:pt x="2706" y="2250"/>
                  </a:cubicBezTo>
                  <a:cubicBezTo>
                    <a:pt x="2706" y="2234"/>
                    <a:pt x="2706" y="2234"/>
                    <a:pt x="2702" y="2234"/>
                  </a:cubicBezTo>
                  <a:cubicBezTo>
                    <a:pt x="2698" y="2234"/>
                    <a:pt x="2691" y="2234"/>
                    <a:pt x="2675" y="2219"/>
                  </a:cubicBezTo>
                  <a:cubicBezTo>
                    <a:pt x="2645" y="2219"/>
                    <a:pt x="2645" y="2159"/>
                    <a:pt x="2584" y="2159"/>
                  </a:cubicBezTo>
                  <a:lnTo>
                    <a:pt x="2493" y="2159"/>
                  </a:lnTo>
                  <a:cubicBezTo>
                    <a:pt x="2432" y="2159"/>
                    <a:pt x="2398" y="2186"/>
                    <a:pt x="2383" y="2186"/>
                  </a:cubicBezTo>
                  <a:cubicBezTo>
                    <a:pt x="2375" y="2186"/>
                    <a:pt x="2371" y="2179"/>
                    <a:pt x="2371" y="2159"/>
                  </a:cubicBezTo>
                  <a:lnTo>
                    <a:pt x="2371" y="2098"/>
                  </a:lnTo>
                  <a:cubicBezTo>
                    <a:pt x="2371" y="2067"/>
                    <a:pt x="2341" y="2067"/>
                    <a:pt x="2341" y="2007"/>
                  </a:cubicBezTo>
                  <a:cubicBezTo>
                    <a:pt x="2341" y="1976"/>
                    <a:pt x="2250" y="1946"/>
                    <a:pt x="2219" y="1915"/>
                  </a:cubicBezTo>
                  <a:cubicBezTo>
                    <a:pt x="2219" y="1855"/>
                    <a:pt x="2128" y="1824"/>
                    <a:pt x="2128" y="1794"/>
                  </a:cubicBezTo>
                  <a:cubicBezTo>
                    <a:pt x="2128" y="1763"/>
                    <a:pt x="2128" y="1703"/>
                    <a:pt x="2098" y="1703"/>
                  </a:cubicBezTo>
                  <a:cubicBezTo>
                    <a:pt x="2098" y="1672"/>
                    <a:pt x="2067" y="1672"/>
                    <a:pt x="2067" y="1642"/>
                  </a:cubicBezTo>
                  <a:cubicBezTo>
                    <a:pt x="2037" y="1611"/>
                    <a:pt x="1976" y="1551"/>
                    <a:pt x="1946" y="1551"/>
                  </a:cubicBezTo>
                  <a:cubicBezTo>
                    <a:pt x="1915" y="1551"/>
                    <a:pt x="1824" y="1520"/>
                    <a:pt x="1824" y="1520"/>
                  </a:cubicBezTo>
                  <a:cubicBezTo>
                    <a:pt x="1824" y="1520"/>
                    <a:pt x="1794" y="1490"/>
                    <a:pt x="1763" y="1490"/>
                  </a:cubicBezTo>
                  <a:lnTo>
                    <a:pt x="1520" y="1490"/>
                  </a:lnTo>
                  <a:lnTo>
                    <a:pt x="1460" y="1520"/>
                  </a:lnTo>
                  <a:cubicBezTo>
                    <a:pt x="1460" y="1520"/>
                    <a:pt x="1368" y="1520"/>
                    <a:pt x="1368" y="1490"/>
                  </a:cubicBezTo>
                  <a:lnTo>
                    <a:pt x="1368" y="1459"/>
                  </a:lnTo>
                  <a:lnTo>
                    <a:pt x="1460" y="1459"/>
                  </a:lnTo>
                  <a:cubicBezTo>
                    <a:pt x="1490" y="1459"/>
                    <a:pt x="1490" y="1399"/>
                    <a:pt x="1490" y="1399"/>
                  </a:cubicBezTo>
                  <a:cubicBezTo>
                    <a:pt x="1490" y="1368"/>
                    <a:pt x="1490" y="1368"/>
                    <a:pt x="1460" y="1368"/>
                  </a:cubicBezTo>
                  <a:cubicBezTo>
                    <a:pt x="1460" y="1368"/>
                    <a:pt x="1429" y="1368"/>
                    <a:pt x="1429" y="1338"/>
                  </a:cubicBezTo>
                  <a:cubicBezTo>
                    <a:pt x="1429" y="1331"/>
                    <a:pt x="1426" y="1329"/>
                    <a:pt x="1422" y="1329"/>
                  </a:cubicBezTo>
                  <a:cubicBezTo>
                    <a:pt x="1415" y="1329"/>
                    <a:pt x="1404" y="1336"/>
                    <a:pt x="1402" y="1336"/>
                  </a:cubicBezTo>
                  <a:cubicBezTo>
                    <a:pt x="1401" y="1336"/>
                    <a:pt x="1407" y="1330"/>
                    <a:pt x="1429" y="1307"/>
                  </a:cubicBezTo>
                  <a:lnTo>
                    <a:pt x="1490" y="1216"/>
                  </a:lnTo>
                  <a:cubicBezTo>
                    <a:pt x="1490" y="1186"/>
                    <a:pt x="1520" y="1095"/>
                    <a:pt x="1520" y="1095"/>
                  </a:cubicBezTo>
                  <a:cubicBezTo>
                    <a:pt x="1520" y="1095"/>
                    <a:pt x="1490" y="1034"/>
                    <a:pt x="1520" y="1034"/>
                  </a:cubicBezTo>
                  <a:cubicBezTo>
                    <a:pt x="1520" y="1003"/>
                    <a:pt x="1581" y="943"/>
                    <a:pt x="1581" y="912"/>
                  </a:cubicBezTo>
                  <a:cubicBezTo>
                    <a:pt x="1581" y="882"/>
                    <a:pt x="1520" y="882"/>
                    <a:pt x="1581" y="851"/>
                  </a:cubicBezTo>
                  <a:lnTo>
                    <a:pt x="1581" y="730"/>
                  </a:lnTo>
                  <a:cubicBezTo>
                    <a:pt x="1581" y="700"/>
                    <a:pt x="1581" y="639"/>
                    <a:pt x="1520" y="608"/>
                  </a:cubicBezTo>
                  <a:cubicBezTo>
                    <a:pt x="1520" y="608"/>
                    <a:pt x="1490" y="578"/>
                    <a:pt x="1460" y="578"/>
                  </a:cubicBezTo>
                  <a:lnTo>
                    <a:pt x="912" y="578"/>
                  </a:lnTo>
                  <a:cubicBezTo>
                    <a:pt x="882" y="578"/>
                    <a:pt x="882" y="608"/>
                    <a:pt x="852" y="608"/>
                  </a:cubicBezTo>
                  <a:lnTo>
                    <a:pt x="760" y="608"/>
                  </a:lnTo>
                  <a:cubicBezTo>
                    <a:pt x="760" y="608"/>
                    <a:pt x="760" y="639"/>
                    <a:pt x="730" y="639"/>
                  </a:cubicBezTo>
                  <a:cubicBezTo>
                    <a:pt x="730" y="639"/>
                    <a:pt x="730" y="700"/>
                    <a:pt x="700" y="700"/>
                  </a:cubicBezTo>
                  <a:lnTo>
                    <a:pt x="669" y="700"/>
                  </a:lnTo>
                  <a:lnTo>
                    <a:pt x="669" y="639"/>
                  </a:lnTo>
                  <a:cubicBezTo>
                    <a:pt x="700" y="608"/>
                    <a:pt x="700" y="578"/>
                    <a:pt x="730" y="578"/>
                  </a:cubicBezTo>
                  <a:cubicBezTo>
                    <a:pt x="730" y="563"/>
                    <a:pt x="753" y="563"/>
                    <a:pt x="764" y="563"/>
                  </a:cubicBezTo>
                  <a:cubicBezTo>
                    <a:pt x="776" y="563"/>
                    <a:pt x="776" y="563"/>
                    <a:pt x="730" y="548"/>
                  </a:cubicBezTo>
                  <a:cubicBezTo>
                    <a:pt x="700" y="487"/>
                    <a:pt x="608" y="487"/>
                    <a:pt x="608" y="487"/>
                  </a:cubicBezTo>
                  <a:cubicBezTo>
                    <a:pt x="608" y="487"/>
                    <a:pt x="578" y="487"/>
                    <a:pt x="578" y="456"/>
                  </a:cubicBezTo>
                  <a:cubicBezTo>
                    <a:pt x="578" y="456"/>
                    <a:pt x="578" y="426"/>
                    <a:pt x="608" y="426"/>
                  </a:cubicBezTo>
                  <a:lnTo>
                    <a:pt x="700" y="426"/>
                  </a:lnTo>
                  <a:cubicBezTo>
                    <a:pt x="730" y="426"/>
                    <a:pt x="730" y="335"/>
                    <a:pt x="760" y="335"/>
                  </a:cubicBezTo>
                  <a:cubicBezTo>
                    <a:pt x="821" y="335"/>
                    <a:pt x="821" y="335"/>
                    <a:pt x="852" y="304"/>
                  </a:cubicBezTo>
                  <a:cubicBezTo>
                    <a:pt x="882" y="304"/>
                    <a:pt x="882" y="274"/>
                    <a:pt x="882" y="274"/>
                  </a:cubicBezTo>
                  <a:lnTo>
                    <a:pt x="882" y="183"/>
                  </a:lnTo>
                  <a:cubicBezTo>
                    <a:pt x="882" y="152"/>
                    <a:pt x="821" y="152"/>
                    <a:pt x="821" y="122"/>
                  </a:cubicBezTo>
                  <a:lnTo>
                    <a:pt x="821" y="31"/>
                  </a:lnTo>
                  <a:lnTo>
                    <a:pt x="700" y="31"/>
                  </a:lnTo>
                  <a:cubicBezTo>
                    <a:pt x="700" y="31"/>
                    <a:pt x="608" y="92"/>
                    <a:pt x="578" y="92"/>
                  </a:cubicBezTo>
                  <a:lnTo>
                    <a:pt x="456" y="92"/>
                  </a:lnTo>
                  <a:cubicBezTo>
                    <a:pt x="436" y="92"/>
                    <a:pt x="416" y="105"/>
                    <a:pt x="396" y="105"/>
                  </a:cubicBezTo>
                  <a:cubicBezTo>
                    <a:pt x="386" y="105"/>
                    <a:pt x="375" y="102"/>
                    <a:pt x="365" y="92"/>
                  </a:cubicBezTo>
                  <a:cubicBezTo>
                    <a:pt x="335" y="61"/>
                    <a:pt x="320" y="61"/>
                    <a:pt x="308" y="61"/>
                  </a:cubicBezTo>
                  <a:cubicBezTo>
                    <a:pt x="297" y="61"/>
                    <a:pt x="289" y="61"/>
                    <a:pt x="274" y="31"/>
                  </a:cubicBezTo>
                  <a:cubicBezTo>
                    <a:pt x="244" y="31"/>
                    <a:pt x="244" y="0"/>
                    <a:pt x="213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3453925" y="2514025"/>
              <a:ext cx="26625" cy="12300"/>
            </a:xfrm>
            <a:custGeom>
              <a:rect b="b" l="l" r="r" t="t"/>
              <a:pathLst>
                <a:path extrusionOk="0" h="492" w="1065">
                  <a:moveTo>
                    <a:pt x="122" y="1"/>
                  </a:moveTo>
                  <a:cubicBezTo>
                    <a:pt x="61" y="31"/>
                    <a:pt x="152" y="31"/>
                    <a:pt x="61" y="62"/>
                  </a:cubicBezTo>
                  <a:cubicBezTo>
                    <a:pt x="0" y="92"/>
                    <a:pt x="0" y="183"/>
                    <a:pt x="122" y="213"/>
                  </a:cubicBezTo>
                  <a:cubicBezTo>
                    <a:pt x="183" y="244"/>
                    <a:pt x="304" y="213"/>
                    <a:pt x="304" y="305"/>
                  </a:cubicBezTo>
                  <a:cubicBezTo>
                    <a:pt x="304" y="365"/>
                    <a:pt x="304" y="396"/>
                    <a:pt x="365" y="396"/>
                  </a:cubicBezTo>
                  <a:cubicBezTo>
                    <a:pt x="438" y="396"/>
                    <a:pt x="491" y="357"/>
                    <a:pt x="541" y="357"/>
                  </a:cubicBezTo>
                  <a:cubicBezTo>
                    <a:pt x="553" y="357"/>
                    <a:pt x="566" y="359"/>
                    <a:pt x="578" y="365"/>
                  </a:cubicBezTo>
                  <a:lnTo>
                    <a:pt x="639" y="457"/>
                  </a:lnTo>
                  <a:cubicBezTo>
                    <a:pt x="669" y="487"/>
                    <a:pt x="730" y="487"/>
                    <a:pt x="760" y="487"/>
                  </a:cubicBezTo>
                  <a:cubicBezTo>
                    <a:pt x="767" y="490"/>
                    <a:pt x="774" y="492"/>
                    <a:pt x="781" y="492"/>
                  </a:cubicBezTo>
                  <a:cubicBezTo>
                    <a:pt x="840" y="492"/>
                    <a:pt x="912" y="396"/>
                    <a:pt x="912" y="396"/>
                  </a:cubicBezTo>
                  <a:cubicBezTo>
                    <a:pt x="912" y="396"/>
                    <a:pt x="912" y="365"/>
                    <a:pt x="943" y="335"/>
                  </a:cubicBezTo>
                  <a:cubicBezTo>
                    <a:pt x="1034" y="305"/>
                    <a:pt x="1064" y="213"/>
                    <a:pt x="1064" y="213"/>
                  </a:cubicBezTo>
                  <a:cubicBezTo>
                    <a:pt x="1064" y="213"/>
                    <a:pt x="973" y="183"/>
                    <a:pt x="912" y="183"/>
                  </a:cubicBezTo>
                  <a:cubicBezTo>
                    <a:pt x="867" y="198"/>
                    <a:pt x="798" y="198"/>
                    <a:pt x="737" y="198"/>
                  </a:cubicBezTo>
                  <a:cubicBezTo>
                    <a:pt x="677" y="198"/>
                    <a:pt x="623" y="198"/>
                    <a:pt x="608" y="213"/>
                  </a:cubicBezTo>
                  <a:lnTo>
                    <a:pt x="365" y="213"/>
                  </a:lnTo>
                  <a:cubicBezTo>
                    <a:pt x="365" y="213"/>
                    <a:pt x="355" y="218"/>
                    <a:pt x="338" y="218"/>
                  </a:cubicBezTo>
                  <a:cubicBezTo>
                    <a:pt x="312" y="218"/>
                    <a:pt x="268" y="207"/>
                    <a:pt x="213" y="153"/>
                  </a:cubicBezTo>
                  <a:cubicBezTo>
                    <a:pt x="152" y="31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13202400" y="2814950"/>
              <a:ext cx="110975" cy="42575"/>
            </a:xfrm>
            <a:custGeom>
              <a:rect b="b" l="l" r="r" t="t"/>
              <a:pathLst>
                <a:path extrusionOk="0" h="1703" w="4439">
                  <a:moveTo>
                    <a:pt x="851" y="0"/>
                  </a:moveTo>
                  <a:cubicBezTo>
                    <a:pt x="821" y="0"/>
                    <a:pt x="760" y="31"/>
                    <a:pt x="699" y="31"/>
                  </a:cubicBezTo>
                  <a:cubicBezTo>
                    <a:pt x="669" y="31"/>
                    <a:pt x="669" y="61"/>
                    <a:pt x="608" y="61"/>
                  </a:cubicBezTo>
                  <a:lnTo>
                    <a:pt x="395" y="61"/>
                  </a:lnTo>
                  <a:cubicBezTo>
                    <a:pt x="365" y="92"/>
                    <a:pt x="243" y="152"/>
                    <a:pt x="243" y="152"/>
                  </a:cubicBezTo>
                  <a:lnTo>
                    <a:pt x="183" y="213"/>
                  </a:lnTo>
                  <a:cubicBezTo>
                    <a:pt x="92" y="244"/>
                    <a:pt x="61" y="244"/>
                    <a:pt x="61" y="244"/>
                  </a:cubicBezTo>
                  <a:lnTo>
                    <a:pt x="61" y="335"/>
                  </a:lnTo>
                  <a:lnTo>
                    <a:pt x="61" y="487"/>
                  </a:lnTo>
                  <a:cubicBezTo>
                    <a:pt x="31" y="517"/>
                    <a:pt x="0" y="487"/>
                    <a:pt x="0" y="547"/>
                  </a:cubicBezTo>
                  <a:cubicBezTo>
                    <a:pt x="0" y="608"/>
                    <a:pt x="31" y="639"/>
                    <a:pt x="92" y="639"/>
                  </a:cubicBezTo>
                  <a:lnTo>
                    <a:pt x="243" y="639"/>
                  </a:lnTo>
                  <a:lnTo>
                    <a:pt x="365" y="517"/>
                  </a:lnTo>
                  <a:cubicBezTo>
                    <a:pt x="365" y="496"/>
                    <a:pt x="380" y="474"/>
                    <a:pt x="411" y="474"/>
                  </a:cubicBezTo>
                  <a:cubicBezTo>
                    <a:pt x="423" y="474"/>
                    <a:pt x="438" y="478"/>
                    <a:pt x="456" y="487"/>
                  </a:cubicBezTo>
                  <a:cubicBezTo>
                    <a:pt x="487" y="487"/>
                    <a:pt x="487" y="456"/>
                    <a:pt x="517" y="456"/>
                  </a:cubicBezTo>
                  <a:cubicBezTo>
                    <a:pt x="608" y="456"/>
                    <a:pt x="669" y="456"/>
                    <a:pt x="669" y="365"/>
                  </a:cubicBezTo>
                  <a:cubicBezTo>
                    <a:pt x="669" y="304"/>
                    <a:pt x="669" y="304"/>
                    <a:pt x="699" y="244"/>
                  </a:cubicBezTo>
                  <a:cubicBezTo>
                    <a:pt x="760" y="213"/>
                    <a:pt x="791" y="213"/>
                    <a:pt x="821" y="213"/>
                  </a:cubicBezTo>
                  <a:cubicBezTo>
                    <a:pt x="845" y="213"/>
                    <a:pt x="889" y="174"/>
                    <a:pt x="921" y="174"/>
                  </a:cubicBezTo>
                  <a:cubicBezTo>
                    <a:pt x="929" y="174"/>
                    <a:pt x="937" y="177"/>
                    <a:pt x="943" y="183"/>
                  </a:cubicBezTo>
                  <a:cubicBezTo>
                    <a:pt x="958" y="198"/>
                    <a:pt x="1003" y="198"/>
                    <a:pt x="1049" y="198"/>
                  </a:cubicBezTo>
                  <a:cubicBezTo>
                    <a:pt x="1095" y="198"/>
                    <a:pt x="1140" y="198"/>
                    <a:pt x="1155" y="213"/>
                  </a:cubicBezTo>
                  <a:cubicBezTo>
                    <a:pt x="1216" y="244"/>
                    <a:pt x="1277" y="244"/>
                    <a:pt x="1216" y="304"/>
                  </a:cubicBezTo>
                  <a:cubicBezTo>
                    <a:pt x="1186" y="320"/>
                    <a:pt x="1171" y="320"/>
                    <a:pt x="1155" y="320"/>
                  </a:cubicBezTo>
                  <a:cubicBezTo>
                    <a:pt x="1140" y="320"/>
                    <a:pt x="1125" y="320"/>
                    <a:pt x="1095" y="335"/>
                  </a:cubicBezTo>
                  <a:lnTo>
                    <a:pt x="1003" y="396"/>
                  </a:lnTo>
                  <a:cubicBezTo>
                    <a:pt x="1003" y="456"/>
                    <a:pt x="1003" y="456"/>
                    <a:pt x="1064" y="456"/>
                  </a:cubicBezTo>
                  <a:cubicBezTo>
                    <a:pt x="1088" y="456"/>
                    <a:pt x="1113" y="495"/>
                    <a:pt x="1137" y="495"/>
                  </a:cubicBezTo>
                  <a:cubicBezTo>
                    <a:pt x="1143" y="495"/>
                    <a:pt x="1149" y="493"/>
                    <a:pt x="1155" y="487"/>
                  </a:cubicBezTo>
                  <a:cubicBezTo>
                    <a:pt x="1171" y="471"/>
                    <a:pt x="1193" y="464"/>
                    <a:pt x="1212" y="464"/>
                  </a:cubicBezTo>
                  <a:cubicBezTo>
                    <a:pt x="1231" y="464"/>
                    <a:pt x="1247" y="471"/>
                    <a:pt x="1247" y="487"/>
                  </a:cubicBezTo>
                  <a:cubicBezTo>
                    <a:pt x="1277" y="487"/>
                    <a:pt x="1368" y="547"/>
                    <a:pt x="1368" y="547"/>
                  </a:cubicBezTo>
                  <a:cubicBezTo>
                    <a:pt x="1368" y="547"/>
                    <a:pt x="1409" y="588"/>
                    <a:pt x="1454" y="588"/>
                  </a:cubicBezTo>
                  <a:cubicBezTo>
                    <a:pt x="1476" y="588"/>
                    <a:pt x="1500" y="578"/>
                    <a:pt x="1520" y="547"/>
                  </a:cubicBezTo>
                  <a:cubicBezTo>
                    <a:pt x="1550" y="517"/>
                    <a:pt x="1581" y="517"/>
                    <a:pt x="1581" y="517"/>
                  </a:cubicBezTo>
                  <a:lnTo>
                    <a:pt x="1702" y="608"/>
                  </a:lnTo>
                  <a:cubicBezTo>
                    <a:pt x="1702" y="608"/>
                    <a:pt x="1763" y="639"/>
                    <a:pt x="1824" y="639"/>
                  </a:cubicBezTo>
                  <a:cubicBezTo>
                    <a:pt x="1848" y="639"/>
                    <a:pt x="1951" y="678"/>
                    <a:pt x="2006" y="678"/>
                  </a:cubicBezTo>
                  <a:cubicBezTo>
                    <a:pt x="2020" y="678"/>
                    <a:pt x="2031" y="675"/>
                    <a:pt x="2037" y="669"/>
                  </a:cubicBezTo>
                  <a:cubicBezTo>
                    <a:pt x="2067" y="639"/>
                    <a:pt x="2219" y="608"/>
                    <a:pt x="2219" y="608"/>
                  </a:cubicBezTo>
                  <a:cubicBezTo>
                    <a:pt x="2219" y="608"/>
                    <a:pt x="2462" y="608"/>
                    <a:pt x="2402" y="639"/>
                  </a:cubicBezTo>
                  <a:cubicBezTo>
                    <a:pt x="2371" y="669"/>
                    <a:pt x="2402" y="669"/>
                    <a:pt x="2371" y="699"/>
                  </a:cubicBezTo>
                  <a:cubicBezTo>
                    <a:pt x="2371" y="760"/>
                    <a:pt x="2523" y="912"/>
                    <a:pt x="2523" y="943"/>
                  </a:cubicBezTo>
                  <a:cubicBezTo>
                    <a:pt x="2523" y="973"/>
                    <a:pt x="2584" y="1034"/>
                    <a:pt x="2614" y="1064"/>
                  </a:cubicBezTo>
                  <a:cubicBezTo>
                    <a:pt x="2645" y="1095"/>
                    <a:pt x="2797" y="1095"/>
                    <a:pt x="2797" y="1095"/>
                  </a:cubicBezTo>
                  <a:lnTo>
                    <a:pt x="2949" y="1095"/>
                  </a:lnTo>
                  <a:cubicBezTo>
                    <a:pt x="2949" y="1095"/>
                    <a:pt x="3070" y="1095"/>
                    <a:pt x="3070" y="1125"/>
                  </a:cubicBezTo>
                  <a:cubicBezTo>
                    <a:pt x="3070" y="1155"/>
                    <a:pt x="3070" y="1216"/>
                    <a:pt x="3040" y="1247"/>
                  </a:cubicBezTo>
                  <a:cubicBezTo>
                    <a:pt x="2979" y="1277"/>
                    <a:pt x="2979" y="1307"/>
                    <a:pt x="2949" y="1307"/>
                  </a:cubicBezTo>
                  <a:cubicBezTo>
                    <a:pt x="2918" y="1307"/>
                    <a:pt x="2827" y="1399"/>
                    <a:pt x="2827" y="1399"/>
                  </a:cubicBezTo>
                  <a:lnTo>
                    <a:pt x="2797" y="1490"/>
                  </a:lnTo>
                  <a:cubicBezTo>
                    <a:pt x="2797" y="1520"/>
                    <a:pt x="2766" y="1551"/>
                    <a:pt x="2827" y="1551"/>
                  </a:cubicBezTo>
                  <a:lnTo>
                    <a:pt x="3101" y="1551"/>
                  </a:lnTo>
                  <a:cubicBezTo>
                    <a:pt x="3131" y="1551"/>
                    <a:pt x="3222" y="1490"/>
                    <a:pt x="3253" y="1490"/>
                  </a:cubicBezTo>
                  <a:cubicBezTo>
                    <a:pt x="3283" y="1490"/>
                    <a:pt x="3374" y="1520"/>
                    <a:pt x="3405" y="1520"/>
                  </a:cubicBezTo>
                  <a:cubicBezTo>
                    <a:pt x="3435" y="1520"/>
                    <a:pt x="3496" y="1490"/>
                    <a:pt x="3557" y="1429"/>
                  </a:cubicBezTo>
                  <a:cubicBezTo>
                    <a:pt x="3587" y="1581"/>
                    <a:pt x="3648" y="1642"/>
                    <a:pt x="3678" y="1642"/>
                  </a:cubicBezTo>
                  <a:cubicBezTo>
                    <a:pt x="3678" y="1672"/>
                    <a:pt x="3709" y="1672"/>
                    <a:pt x="3800" y="1703"/>
                  </a:cubicBezTo>
                  <a:lnTo>
                    <a:pt x="3982" y="1703"/>
                  </a:lnTo>
                  <a:cubicBezTo>
                    <a:pt x="3982" y="1703"/>
                    <a:pt x="4013" y="1642"/>
                    <a:pt x="4043" y="1642"/>
                  </a:cubicBezTo>
                  <a:cubicBezTo>
                    <a:pt x="4104" y="1642"/>
                    <a:pt x="4104" y="1581"/>
                    <a:pt x="4165" y="1581"/>
                  </a:cubicBezTo>
                  <a:lnTo>
                    <a:pt x="4317" y="1581"/>
                  </a:lnTo>
                  <a:cubicBezTo>
                    <a:pt x="4347" y="1581"/>
                    <a:pt x="4438" y="1551"/>
                    <a:pt x="4438" y="1520"/>
                  </a:cubicBezTo>
                  <a:cubicBezTo>
                    <a:pt x="4438" y="1459"/>
                    <a:pt x="4438" y="1429"/>
                    <a:pt x="4408" y="1368"/>
                  </a:cubicBezTo>
                  <a:cubicBezTo>
                    <a:pt x="4347" y="1307"/>
                    <a:pt x="4317" y="1307"/>
                    <a:pt x="4256" y="1277"/>
                  </a:cubicBezTo>
                  <a:cubicBezTo>
                    <a:pt x="4195" y="1277"/>
                    <a:pt x="4165" y="1216"/>
                    <a:pt x="4134" y="1216"/>
                  </a:cubicBezTo>
                  <a:cubicBezTo>
                    <a:pt x="4104" y="1155"/>
                    <a:pt x="4043" y="1155"/>
                    <a:pt x="4013" y="1155"/>
                  </a:cubicBezTo>
                  <a:cubicBezTo>
                    <a:pt x="3982" y="1155"/>
                    <a:pt x="3861" y="1216"/>
                    <a:pt x="3830" y="1216"/>
                  </a:cubicBezTo>
                  <a:cubicBezTo>
                    <a:pt x="3800" y="1216"/>
                    <a:pt x="3709" y="1155"/>
                    <a:pt x="3709" y="1155"/>
                  </a:cubicBezTo>
                  <a:cubicBezTo>
                    <a:pt x="3709" y="1155"/>
                    <a:pt x="3739" y="1125"/>
                    <a:pt x="3739" y="1095"/>
                  </a:cubicBezTo>
                  <a:cubicBezTo>
                    <a:pt x="3739" y="1064"/>
                    <a:pt x="3739" y="1064"/>
                    <a:pt x="3709" y="1003"/>
                  </a:cubicBezTo>
                  <a:cubicBezTo>
                    <a:pt x="3678" y="1003"/>
                    <a:pt x="3648" y="973"/>
                    <a:pt x="3587" y="973"/>
                  </a:cubicBezTo>
                  <a:cubicBezTo>
                    <a:pt x="3557" y="973"/>
                    <a:pt x="3496" y="973"/>
                    <a:pt x="3435" y="943"/>
                  </a:cubicBezTo>
                  <a:cubicBezTo>
                    <a:pt x="3435" y="927"/>
                    <a:pt x="3427" y="927"/>
                    <a:pt x="3416" y="927"/>
                  </a:cubicBezTo>
                  <a:cubicBezTo>
                    <a:pt x="3405" y="927"/>
                    <a:pt x="3389" y="927"/>
                    <a:pt x="3374" y="912"/>
                  </a:cubicBezTo>
                  <a:cubicBezTo>
                    <a:pt x="3344" y="851"/>
                    <a:pt x="3283" y="851"/>
                    <a:pt x="3253" y="821"/>
                  </a:cubicBezTo>
                  <a:cubicBezTo>
                    <a:pt x="3222" y="791"/>
                    <a:pt x="3192" y="791"/>
                    <a:pt x="3131" y="760"/>
                  </a:cubicBezTo>
                  <a:cubicBezTo>
                    <a:pt x="3101" y="699"/>
                    <a:pt x="3040" y="699"/>
                    <a:pt x="2979" y="699"/>
                  </a:cubicBezTo>
                  <a:cubicBezTo>
                    <a:pt x="2949" y="699"/>
                    <a:pt x="2949" y="699"/>
                    <a:pt x="2949" y="669"/>
                  </a:cubicBezTo>
                  <a:cubicBezTo>
                    <a:pt x="2949" y="639"/>
                    <a:pt x="2918" y="608"/>
                    <a:pt x="2918" y="608"/>
                  </a:cubicBezTo>
                  <a:lnTo>
                    <a:pt x="2827" y="608"/>
                  </a:lnTo>
                  <a:cubicBezTo>
                    <a:pt x="2797" y="608"/>
                    <a:pt x="2675" y="608"/>
                    <a:pt x="2675" y="547"/>
                  </a:cubicBezTo>
                  <a:cubicBezTo>
                    <a:pt x="2675" y="517"/>
                    <a:pt x="2675" y="517"/>
                    <a:pt x="2614" y="487"/>
                  </a:cubicBezTo>
                  <a:cubicBezTo>
                    <a:pt x="2584" y="456"/>
                    <a:pt x="2523" y="365"/>
                    <a:pt x="2462" y="365"/>
                  </a:cubicBezTo>
                  <a:lnTo>
                    <a:pt x="2280" y="365"/>
                  </a:lnTo>
                  <a:cubicBezTo>
                    <a:pt x="2280" y="365"/>
                    <a:pt x="2158" y="365"/>
                    <a:pt x="2158" y="335"/>
                  </a:cubicBezTo>
                  <a:cubicBezTo>
                    <a:pt x="2158" y="320"/>
                    <a:pt x="2136" y="320"/>
                    <a:pt x="2113" y="320"/>
                  </a:cubicBezTo>
                  <a:cubicBezTo>
                    <a:pt x="2090" y="320"/>
                    <a:pt x="2067" y="320"/>
                    <a:pt x="2067" y="304"/>
                  </a:cubicBezTo>
                  <a:cubicBezTo>
                    <a:pt x="2067" y="244"/>
                    <a:pt x="2067" y="213"/>
                    <a:pt x="2037" y="183"/>
                  </a:cubicBezTo>
                  <a:cubicBezTo>
                    <a:pt x="2006" y="152"/>
                    <a:pt x="2037" y="92"/>
                    <a:pt x="1915" y="92"/>
                  </a:cubicBezTo>
                  <a:cubicBezTo>
                    <a:pt x="1814" y="92"/>
                    <a:pt x="1767" y="119"/>
                    <a:pt x="1737" y="119"/>
                  </a:cubicBezTo>
                  <a:cubicBezTo>
                    <a:pt x="1723" y="119"/>
                    <a:pt x="1713" y="112"/>
                    <a:pt x="1702" y="92"/>
                  </a:cubicBezTo>
                  <a:cubicBezTo>
                    <a:pt x="1702" y="61"/>
                    <a:pt x="1550" y="61"/>
                    <a:pt x="1459" y="31"/>
                  </a:cubicBezTo>
                  <a:cubicBezTo>
                    <a:pt x="1399" y="0"/>
                    <a:pt x="1307" y="0"/>
                    <a:pt x="1247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13456200" y="2476150"/>
              <a:ext cx="35750" cy="13600"/>
            </a:xfrm>
            <a:custGeom>
              <a:rect b="b" l="l" r="r" t="t"/>
              <a:pathLst>
                <a:path extrusionOk="0" h="544" w="1430">
                  <a:moveTo>
                    <a:pt x="274" y="0"/>
                  </a:moveTo>
                  <a:cubicBezTo>
                    <a:pt x="204" y="0"/>
                    <a:pt x="134" y="36"/>
                    <a:pt x="92" y="57"/>
                  </a:cubicBezTo>
                  <a:cubicBezTo>
                    <a:pt x="0" y="87"/>
                    <a:pt x="304" y="148"/>
                    <a:pt x="365" y="148"/>
                  </a:cubicBezTo>
                  <a:cubicBezTo>
                    <a:pt x="370" y="153"/>
                    <a:pt x="374" y="155"/>
                    <a:pt x="378" y="155"/>
                  </a:cubicBezTo>
                  <a:cubicBezTo>
                    <a:pt x="387" y="155"/>
                    <a:pt x="392" y="143"/>
                    <a:pt x="399" y="143"/>
                  </a:cubicBezTo>
                  <a:cubicBezTo>
                    <a:pt x="405" y="143"/>
                    <a:pt x="413" y="156"/>
                    <a:pt x="426" y="209"/>
                  </a:cubicBezTo>
                  <a:cubicBezTo>
                    <a:pt x="456" y="300"/>
                    <a:pt x="456" y="330"/>
                    <a:pt x="608" y="361"/>
                  </a:cubicBezTo>
                  <a:cubicBezTo>
                    <a:pt x="650" y="368"/>
                    <a:pt x="682" y="370"/>
                    <a:pt x="707" y="370"/>
                  </a:cubicBezTo>
                  <a:cubicBezTo>
                    <a:pt x="752" y="370"/>
                    <a:pt x="777" y="363"/>
                    <a:pt x="797" y="363"/>
                  </a:cubicBezTo>
                  <a:cubicBezTo>
                    <a:pt x="815" y="363"/>
                    <a:pt x="829" y="369"/>
                    <a:pt x="852" y="391"/>
                  </a:cubicBezTo>
                  <a:cubicBezTo>
                    <a:pt x="973" y="513"/>
                    <a:pt x="943" y="543"/>
                    <a:pt x="1034" y="543"/>
                  </a:cubicBezTo>
                  <a:cubicBezTo>
                    <a:pt x="1156" y="513"/>
                    <a:pt x="1277" y="482"/>
                    <a:pt x="1338" y="452"/>
                  </a:cubicBezTo>
                  <a:cubicBezTo>
                    <a:pt x="1429" y="391"/>
                    <a:pt x="1368" y="361"/>
                    <a:pt x="1307" y="300"/>
                  </a:cubicBezTo>
                  <a:cubicBezTo>
                    <a:pt x="1247" y="239"/>
                    <a:pt x="1095" y="239"/>
                    <a:pt x="1034" y="209"/>
                  </a:cubicBezTo>
                  <a:cubicBezTo>
                    <a:pt x="1004" y="178"/>
                    <a:pt x="973" y="148"/>
                    <a:pt x="882" y="148"/>
                  </a:cubicBezTo>
                  <a:cubicBezTo>
                    <a:pt x="841" y="148"/>
                    <a:pt x="787" y="161"/>
                    <a:pt x="747" y="161"/>
                  </a:cubicBezTo>
                  <a:cubicBezTo>
                    <a:pt x="727" y="161"/>
                    <a:pt x="710" y="158"/>
                    <a:pt x="700" y="148"/>
                  </a:cubicBezTo>
                  <a:cubicBezTo>
                    <a:pt x="669" y="87"/>
                    <a:pt x="548" y="57"/>
                    <a:pt x="517" y="57"/>
                  </a:cubicBezTo>
                  <a:cubicBezTo>
                    <a:pt x="502" y="42"/>
                    <a:pt x="479" y="42"/>
                    <a:pt x="453" y="42"/>
                  </a:cubicBezTo>
                  <a:cubicBezTo>
                    <a:pt x="426" y="42"/>
                    <a:pt x="396" y="42"/>
                    <a:pt x="365" y="26"/>
                  </a:cubicBezTo>
                  <a:cubicBezTo>
                    <a:pt x="337" y="7"/>
                    <a:pt x="306" y="0"/>
                    <a:pt x="27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13307250" y="2855225"/>
              <a:ext cx="75275" cy="25425"/>
            </a:xfrm>
            <a:custGeom>
              <a:rect b="b" l="l" r="r" t="t"/>
              <a:pathLst>
                <a:path extrusionOk="0" h="1017" w="3011">
                  <a:moveTo>
                    <a:pt x="852" y="0"/>
                  </a:moveTo>
                  <a:cubicBezTo>
                    <a:pt x="700" y="0"/>
                    <a:pt x="670" y="0"/>
                    <a:pt x="609" y="61"/>
                  </a:cubicBezTo>
                  <a:cubicBezTo>
                    <a:pt x="578" y="61"/>
                    <a:pt x="609" y="122"/>
                    <a:pt x="609" y="122"/>
                  </a:cubicBezTo>
                  <a:cubicBezTo>
                    <a:pt x="609" y="143"/>
                    <a:pt x="638" y="178"/>
                    <a:pt x="676" y="178"/>
                  </a:cubicBezTo>
                  <a:cubicBezTo>
                    <a:pt x="693" y="178"/>
                    <a:pt x="712" y="171"/>
                    <a:pt x="730" y="152"/>
                  </a:cubicBezTo>
                  <a:cubicBezTo>
                    <a:pt x="751" y="152"/>
                    <a:pt x="811" y="139"/>
                    <a:pt x="841" y="139"/>
                  </a:cubicBezTo>
                  <a:cubicBezTo>
                    <a:pt x="855" y="139"/>
                    <a:pt x="862" y="142"/>
                    <a:pt x="852" y="152"/>
                  </a:cubicBezTo>
                  <a:lnTo>
                    <a:pt x="852" y="274"/>
                  </a:lnTo>
                  <a:cubicBezTo>
                    <a:pt x="852" y="304"/>
                    <a:pt x="852" y="395"/>
                    <a:pt x="882" y="395"/>
                  </a:cubicBezTo>
                  <a:cubicBezTo>
                    <a:pt x="913" y="395"/>
                    <a:pt x="1004" y="426"/>
                    <a:pt x="1004" y="456"/>
                  </a:cubicBezTo>
                  <a:cubicBezTo>
                    <a:pt x="1004" y="517"/>
                    <a:pt x="913" y="517"/>
                    <a:pt x="974" y="547"/>
                  </a:cubicBezTo>
                  <a:lnTo>
                    <a:pt x="1065" y="669"/>
                  </a:lnTo>
                  <a:lnTo>
                    <a:pt x="670" y="669"/>
                  </a:lnTo>
                  <a:cubicBezTo>
                    <a:pt x="624" y="639"/>
                    <a:pt x="571" y="639"/>
                    <a:pt x="525" y="639"/>
                  </a:cubicBezTo>
                  <a:cubicBezTo>
                    <a:pt x="480" y="639"/>
                    <a:pt x="442" y="639"/>
                    <a:pt x="426" y="608"/>
                  </a:cubicBezTo>
                  <a:cubicBezTo>
                    <a:pt x="366" y="608"/>
                    <a:pt x="396" y="608"/>
                    <a:pt x="274" y="578"/>
                  </a:cubicBezTo>
                  <a:lnTo>
                    <a:pt x="92" y="578"/>
                  </a:lnTo>
                  <a:cubicBezTo>
                    <a:pt x="92" y="608"/>
                    <a:pt x="1" y="730"/>
                    <a:pt x="92" y="730"/>
                  </a:cubicBezTo>
                  <a:cubicBezTo>
                    <a:pt x="153" y="730"/>
                    <a:pt x="274" y="760"/>
                    <a:pt x="274" y="821"/>
                  </a:cubicBezTo>
                  <a:cubicBezTo>
                    <a:pt x="274" y="851"/>
                    <a:pt x="244" y="882"/>
                    <a:pt x="274" y="882"/>
                  </a:cubicBezTo>
                  <a:lnTo>
                    <a:pt x="426" y="882"/>
                  </a:lnTo>
                  <a:cubicBezTo>
                    <a:pt x="457" y="851"/>
                    <a:pt x="518" y="821"/>
                    <a:pt x="548" y="821"/>
                  </a:cubicBezTo>
                  <a:cubicBezTo>
                    <a:pt x="578" y="760"/>
                    <a:pt x="578" y="760"/>
                    <a:pt x="609" y="760"/>
                  </a:cubicBezTo>
                  <a:cubicBezTo>
                    <a:pt x="639" y="791"/>
                    <a:pt x="662" y="791"/>
                    <a:pt x="685" y="791"/>
                  </a:cubicBezTo>
                  <a:cubicBezTo>
                    <a:pt x="708" y="791"/>
                    <a:pt x="730" y="791"/>
                    <a:pt x="761" y="821"/>
                  </a:cubicBezTo>
                  <a:cubicBezTo>
                    <a:pt x="771" y="824"/>
                    <a:pt x="780" y="826"/>
                    <a:pt x="787" y="826"/>
                  </a:cubicBezTo>
                  <a:cubicBezTo>
                    <a:pt x="839" y="826"/>
                    <a:pt x="834" y="755"/>
                    <a:pt x="886" y="755"/>
                  </a:cubicBezTo>
                  <a:cubicBezTo>
                    <a:pt x="894" y="755"/>
                    <a:pt x="903" y="757"/>
                    <a:pt x="913" y="760"/>
                  </a:cubicBezTo>
                  <a:lnTo>
                    <a:pt x="1156" y="760"/>
                  </a:lnTo>
                  <a:cubicBezTo>
                    <a:pt x="1156" y="760"/>
                    <a:pt x="1186" y="760"/>
                    <a:pt x="1217" y="821"/>
                  </a:cubicBezTo>
                  <a:cubicBezTo>
                    <a:pt x="1278" y="851"/>
                    <a:pt x="1338" y="821"/>
                    <a:pt x="1338" y="882"/>
                  </a:cubicBezTo>
                  <a:cubicBezTo>
                    <a:pt x="1338" y="912"/>
                    <a:pt x="1308" y="973"/>
                    <a:pt x="1369" y="1003"/>
                  </a:cubicBezTo>
                  <a:cubicBezTo>
                    <a:pt x="1399" y="1014"/>
                    <a:pt x="1416" y="1017"/>
                    <a:pt x="1427" y="1017"/>
                  </a:cubicBezTo>
                  <a:cubicBezTo>
                    <a:pt x="1450" y="1017"/>
                    <a:pt x="1450" y="1003"/>
                    <a:pt x="1490" y="1003"/>
                  </a:cubicBezTo>
                  <a:cubicBezTo>
                    <a:pt x="1581" y="1003"/>
                    <a:pt x="1612" y="1003"/>
                    <a:pt x="1642" y="973"/>
                  </a:cubicBezTo>
                  <a:cubicBezTo>
                    <a:pt x="1673" y="973"/>
                    <a:pt x="1733" y="882"/>
                    <a:pt x="1733" y="851"/>
                  </a:cubicBezTo>
                  <a:cubicBezTo>
                    <a:pt x="1733" y="821"/>
                    <a:pt x="1673" y="760"/>
                    <a:pt x="1733" y="760"/>
                  </a:cubicBezTo>
                  <a:cubicBezTo>
                    <a:pt x="1885" y="821"/>
                    <a:pt x="1916" y="791"/>
                    <a:pt x="1946" y="821"/>
                  </a:cubicBezTo>
                  <a:cubicBezTo>
                    <a:pt x="1968" y="843"/>
                    <a:pt x="2020" y="864"/>
                    <a:pt x="2059" y="864"/>
                  </a:cubicBezTo>
                  <a:cubicBezTo>
                    <a:pt x="2075" y="864"/>
                    <a:pt x="2089" y="860"/>
                    <a:pt x="2098" y="851"/>
                  </a:cubicBezTo>
                  <a:cubicBezTo>
                    <a:pt x="2129" y="821"/>
                    <a:pt x="2189" y="821"/>
                    <a:pt x="2220" y="791"/>
                  </a:cubicBezTo>
                  <a:cubicBezTo>
                    <a:pt x="2250" y="730"/>
                    <a:pt x="2250" y="699"/>
                    <a:pt x="2281" y="699"/>
                  </a:cubicBezTo>
                  <a:cubicBezTo>
                    <a:pt x="2311" y="715"/>
                    <a:pt x="2402" y="715"/>
                    <a:pt x="2490" y="715"/>
                  </a:cubicBezTo>
                  <a:cubicBezTo>
                    <a:pt x="2577" y="715"/>
                    <a:pt x="2661" y="715"/>
                    <a:pt x="2676" y="730"/>
                  </a:cubicBezTo>
                  <a:cubicBezTo>
                    <a:pt x="2691" y="760"/>
                    <a:pt x="2706" y="760"/>
                    <a:pt x="2729" y="760"/>
                  </a:cubicBezTo>
                  <a:cubicBezTo>
                    <a:pt x="2752" y="760"/>
                    <a:pt x="2782" y="760"/>
                    <a:pt x="2828" y="791"/>
                  </a:cubicBezTo>
                  <a:cubicBezTo>
                    <a:pt x="2889" y="791"/>
                    <a:pt x="2889" y="791"/>
                    <a:pt x="2949" y="730"/>
                  </a:cubicBezTo>
                  <a:cubicBezTo>
                    <a:pt x="2980" y="730"/>
                    <a:pt x="3010" y="699"/>
                    <a:pt x="3010" y="669"/>
                  </a:cubicBezTo>
                  <a:cubicBezTo>
                    <a:pt x="3010" y="608"/>
                    <a:pt x="2980" y="547"/>
                    <a:pt x="2949" y="517"/>
                  </a:cubicBezTo>
                  <a:cubicBezTo>
                    <a:pt x="2889" y="456"/>
                    <a:pt x="2889" y="426"/>
                    <a:pt x="2828" y="426"/>
                  </a:cubicBezTo>
                  <a:lnTo>
                    <a:pt x="2524" y="426"/>
                  </a:lnTo>
                  <a:cubicBezTo>
                    <a:pt x="2493" y="426"/>
                    <a:pt x="2372" y="395"/>
                    <a:pt x="2433" y="395"/>
                  </a:cubicBezTo>
                  <a:cubicBezTo>
                    <a:pt x="2524" y="395"/>
                    <a:pt x="2554" y="395"/>
                    <a:pt x="2554" y="365"/>
                  </a:cubicBezTo>
                  <a:cubicBezTo>
                    <a:pt x="2554" y="304"/>
                    <a:pt x="2554" y="274"/>
                    <a:pt x="2493" y="274"/>
                  </a:cubicBezTo>
                  <a:cubicBezTo>
                    <a:pt x="2433" y="274"/>
                    <a:pt x="2385" y="287"/>
                    <a:pt x="2343" y="287"/>
                  </a:cubicBezTo>
                  <a:cubicBezTo>
                    <a:pt x="2321" y="287"/>
                    <a:pt x="2301" y="284"/>
                    <a:pt x="2281" y="274"/>
                  </a:cubicBezTo>
                  <a:cubicBezTo>
                    <a:pt x="2281" y="243"/>
                    <a:pt x="2250" y="274"/>
                    <a:pt x="2250" y="213"/>
                  </a:cubicBezTo>
                  <a:cubicBezTo>
                    <a:pt x="2250" y="152"/>
                    <a:pt x="2250" y="122"/>
                    <a:pt x="2189" y="122"/>
                  </a:cubicBezTo>
                  <a:cubicBezTo>
                    <a:pt x="2149" y="122"/>
                    <a:pt x="2108" y="108"/>
                    <a:pt x="2086" y="108"/>
                  </a:cubicBezTo>
                  <a:cubicBezTo>
                    <a:pt x="2075" y="108"/>
                    <a:pt x="2068" y="112"/>
                    <a:pt x="2068" y="122"/>
                  </a:cubicBezTo>
                  <a:cubicBezTo>
                    <a:pt x="2037" y="122"/>
                    <a:pt x="1946" y="92"/>
                    <a:pt x="1946" y="92"/>
                  </a:cubicBezTo>
                  <a:cubicBezTo>
                    <a:pt x="1946" y="92"/>
                    <a:pt x="1916" y="92"/>
                    <a:pt x="1885" y="61"/>
                  </a:cubicBezTo>
                  <a:cubicBezTo>
                    <a:pt x="1825" y="0"/>
                    <a:pt x="1764" y="0"/>
                    <a:pt x="1764" y="0"/>
                  </a:cubicBezTo>
                  <a:cubicBezTo>
                    <a:pt x="1764" y="0"/>
                    <a:pt x="1460" y="61"/>
                    <a:pt x="1430" y="61"/>
                  </a:cubicBezTo>
                  <a:cubicBezTo>
                    <a:pt x="1381" y="61"/>
                    <a:pt x="1371" y="100"/>
                    <a:pt x="1338" y="100"/>
                  </a:cubicBezTo>
                  <a:cubicBezTo>
                    <a:pt x="1330" y="100"/>
                    <a:pt x="1320" y="98"/>
                    <a:pt x="1308" y="92"/>
                  </a:cubicBezTo>
                  <a:lnTo>
                    <a:pt x="1156" y="92"/>
                  </a:lnTo>
                  <a:cubicBezTo>
                    <a:pt x="1065" y="92"/>
                    <a:pt x="1065" y="61"/>
                    <a:pt x="1004" y="61"/>
                  </a:cubicBezTo>
                  <a:cubicBezTo>
                    <a:pt x="913" y="61"/>
                    <a:pt x="1004" y="0"/>
                    <a:pt x="852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3"/>
          <p:cNvSpPr txBox="1"/>
          <p:nvPr>
            <p:ph idx="4294967295" type="subTitle"/>
          </p:nvPr>
        </p:nvSpPr>
        <p:spPr>
          <a:xfrm>
            <a:off x="1471750" y="2298988"/>
            <a:ext cx="19890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rest of the CAT members</a:t>
            </a:r>
            <a:endParaRPr/>
          </a:p>
        </p:txBody>
      </p:sp>
      <p:sp>
        <p:nvSpPr>
          <p:cNvPr id="524" name="Google Shape;524;p43"/>
          <p:cNvSpPr txBox="1"/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the CAT are from</a:t>
            </a:r>
            <a:endParaRPr/>
          </a:p>
        </p:txBody>
      </p:sp>
      <p:grpSp>
        <p:nvGrpSpPr>
          <p:cNvPr id="525" name="Google Shape;525;p43"/>
          <p:cNvGrpSpPr/>
          <p:nvPr/>
        </p:nvGrpSpPr>
        <p:grpSpPr>
          <a:xfrm>
            <a:off x="3861290" y="1389467"/>
            <a:ext cx="4463417" cy="2935024"/>
            <a:chOff x="235800" y="830650"/>
            <a:chExt cx="6978450" cy="4588844"/>
          </a:xfrm>
        </p:grpSpPr>
        <p:sp>
          <p:nvSpPr>
            <p:cNvPr id="526" name="Google Shape;526;p43"/>
            <p:cNvSpPr/>
            <p:nvPr/>
          </p:nvSpPr>
          <p:spPr>
            <a:xfrm>
              <a:off x="235800" y="1224769"/>
              <a:ext cx="2592225" cy="4194725"/>
            </a:xfrm>
            <a:custGeom>
              <a:rect b="b" l="l" r="r" t="t"/>
              <a:pathLst>
                <a:path extrusionOk="0" h="167789" w="103689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2370225" y="830650"/>
              <a:ext cx="1016975" cy="1158500"/>
            </a:xfrm>
            <a:custGeom>
              <a:rect b="b" l="l" r="r" t="t"/>
              <a:pathLst>
                <a:path extrusionOk="0" h="46340" w="40679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3"/>
            <p:cNvSpPr/>
            <p:nvPr/>
          </p:nvSpPr>
          <p:spPr>
            <a:xfrm>
              <a:off x="3143325" y="1089650"/>
              <a:ext cx="4064350" cy="3503975"/>
            </a:xfrm>
            <a:custGeom>
              <a:rect b="b" l="l" r="r" t="t"/>
              <a:pathLst>
                <a:path extrusionOk="0" h="140159" w="162574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3"/>
            <p:cNvSpPr/>
            <p:nvPr/>
          </p:nvSpPr>
          <p:spPr>
            <a:xfrm>
              <a:off x="6146600" y="3671525"/>
              <a:ext cx="342925" cy="189500"/>
            </a:xfrm>
            <a:custGeom>
              <a:rect b="b" l="l" r="r" t="t"/>
              <a:pathLst>
                <a:path extrusionOk="0" h="7580" w="13717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3"/>
            <p:cNvSpPr/>
            <p:nvPr/>
          </p:nvSpPr>
          <p:spPr>
            <a:xfrm>
              <a:off x="5901600" y="3652500"/>
              <a:ext cx="558700" cy="402875"/>
            </a:xfrm>
            <a:custGeom>
              <a:rect b="b" l="l" r="r" t="t"/>
              <a:pathLst>
                <a:path extrusionOk="0" h="16115" w="22348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3"/>
            <p:cNvSpPr/>
            <p:nvPr/>
          </p:nvSpPr>
          <p:spPr>
            <a:xfrm>
              <a:off x="6249675" y="4061675"/>
              <a:ext cx="964575" cy="811125"/>
            </a:xfrm>
            <a:custGeom>
              <a:rect b="b" l="l" r="r" t="t"/>
              <a:pathLst>
                <a:path extrusionOk="0" h="32445" w="38583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2" name="Google Shape;532;p43"/>
          <p:cNvSpPr/>
          <p:nvPr/>
        </p:nvSpPr>
        <p:spPr>
          <a:xfrm rot="-8100000">
            <a:off x="7003850" y="2499495"/>
            <a:ext cx="374822" cy="378758"/>
          </a:xfrm>
          <a:custGeom>
            <a:rect b="b" l="l" r="r" t="t"/>
            <a:pathLst>
              <a:path extrusionOk="0" h="196207" w="194168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6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3"/>
          <p:cNvSpPr/>
          <p:nvPr/>
        </p:nvSpPr>
        <p:spPr>
          <a:xfrm rot="-8100000">
            <a:off x="7476125" y="2667607"/>
            <a:ext cx="374822" cy="378758"/>
          </a:xfrm>
          <a:custGeom>
            <a:rect b="b" l="l" r="r" t="t"/>
            <a:pathLst>
              <a:path extrusionOk="0" h="196207" w="194168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6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3"/>
          <p:cNvSpPr/>
          <p:nvPr/>
        </p:nvSpPr>
        <p:spPr>
          <a:xfrm rot="-8100000">
            <a:off x="6518250" y="2450745"/>
            <a:ext cx="374822" cy="378758"/>
          </a:xfrm>
          <a:custGeom>
            <a:rect b="b" l="l" r="r" t="t"/>
            <a:pathLst>
              <a:path extrusionOk="0" h="196207" w="194168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3"/>
          <p:cNvSpPr/>
          <p:nvPr/>
        </p:nvSpPr>
        <p:spPr>
          <a:xfrm rot="-8100000">
            <a:off x="5105175" y="3059220"/>
            <a:ext cx="374822" cy="378758"/>
          </a:xfrm>
          <a:custGeom>
            <a:rect b="b" l="l" r="r" t="t"/>
            <a:pathLst>
              <a:path extrusionOk="0" h="196207" w="194168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3"/>
          <p:cNvSpPr/>
          <p:nvPr/>
        </p:nvSpPr>
        <p:spPr>
          <a:xfrm rot="8100000">
            <a:off x="800775" y="2307007"/>
            <a:ext cx="374822" cy="378758"/>
          </a:xfrm>
          <a:custGeom>
            <a:rect b="b" l="l" r="r" t="t"/>
            <a:pathLst>
              <a:path extrusionOk="0" h="196207" w="194168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3"/>
          <p:cNvSpPr/>
          <p:nvPr/>
        </p:nvSpPr>
        <p:spPr>
          <a:xfrm rot="8100000">
            <a:off x="800775" y="3050582"/>
            <a:ext cx="374822" cy="378758"/>
          </a:xfrm>
          <a:custGeom>
            <a:rect b="b" l="l" r="r" t="t"/>
            <a:pathLst>
              <a:path extrusionOk="0" h="196207" w="194168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6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3"/>
          <p:cNvSpPr txBox="1"/>
          <p:nvPr>
            <p:ph idx="4294967295" type="subTitle"/>
          </p:nvPr>
        </p:nvSpPr>
        <p:spPr>
          <a:xfrm>
            <a:off x="1471750" y="3013313"/>
            <a:ext cx="19890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CAT members from the Asia &amp; Pacific region</a:t>
            </a:r>
            <a:endParaRPr/>
          </a:p>
        </p:txBody>
      </p:sp>
      <p:sp>
        <p:nvSpPr>
          <p:cNvPr id="539" name="Google Shape;539;p43"/>
          <p:cNvSpPr/>
          <p:nvPr/>
        </p:nvSpPr>
        <p:spPr>
          <a:xfrm rot="-8100000">
            <a:off x="5457075" y="1277495"/>
            <a:ext cx="374822" cy="378758"/>
          </a:xfrm>
          <a:custGeom>
            <a:rect b="b" l="l" r="r" t="t"/>
            <a:pathLst>
              <a:path extrusionOk="0" h="196207" w="194168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3"/>
          <p:cNvSpPr/>
          <p:nvPr/>
        </p:nvSpPr>
        <p:spPr>
          <a:xfrm rot="-8100000">
            <a:off x="5905587" y="2067045"/>
            <a:ext cx="374822" cy="378758"/>
          </a:xfrm>
          <a:custGeom>
            <a:rect b="b" l="l" r="r" t="t"/>
            <a:pathLst>
              <a:path extrusionOk="0" h="196207" w="194168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3"/>
          <p:cNvSpPr/>
          <p:nvPr/>
        </p:nvSpPr>
        <p:spPr>
          <a:xfrm rot="-8100000">
            <a:off x="6196825" y="3130320"/>
            <a:ext cx="374822" cy="378758"/>
          </a:xfrm>
          <a:custGeom>
            <a:rect b="b" l="l" r="r" t="t"/>
            <a:pathLst>
              <a:path extrusionOk="0" h="196207" w="194168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3"/>
          <p:cNvSpPr/>
          <p:nvPr/>
        </p:nvSpPr>
        <p:spPr>
          <a:xfrm rot="-8100000">
            <a:off x="4523100" y="2141345"/>
            <a:ext cx="374822" cy="378758"/>
          </a:xfrm>
          <a:custGeom>
            <a:rect b="b" l="l" r="r" t="t"/>
            <a:pathLst>
              <a:path extrusionOk="0" h="196207" w="194168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3"/>
          <p:cNvSpPr/>
          <p:nvPr/>
        </p:nvSpPr>
        <p:spPr>
          <a:xfrm rot="-8100000">
            <a:off x="4819700" y="3524345"/>
            <a:ext cx="374822" cy="378758"/>
          </a:xfrm>
          <a:custGeom>
            <a:rect b="b" l="l" r="r" t="t"/>
            <a:pathLst>
              <a:path extrusionOk="0" h="196207" w="194168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3"/>
          <p:cNvSpPr/>
          <p:nvPr/>
        </p:nvSpPr>
        <p:spPr>
          <a:xfrm>
            <a:off x="8516150" y="3438825"/>
            <a:ext cx="62400" cy="71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3"/>
          <p:cNvSpPr/>
          <p:nvPr/>
        </p:nvSpPr>
        <p:spPr>
          <a:xfrm rot="-8100000">
            <a:off x="6319500" y="3059220"/>
            <a:ext cx="374822" cy="378758"/>
          </a:xfrm>
          <a:custGeom>
            <a:rect b="b" l="l" r="r" t="t"/>
            <a:pathLst>
              <a:path extrusionOk="0" h="196207" w="194168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3"/>
          <p:cNvSpPr/>
          <p:nvPr/>
        </p:nvSpPr>
        <p:spPr>
          <a:xfrm rot="-8100000">
            <a:off x="6270000" y="2599895"/>
            <a:ext cx="374822" cy="378758"/>
          </a:xfrm>
          <a:custGeom>
            <a:rect b="b" l="l" r="r" t="t"/>
            <a:pathLst>
              <a:path extrusionOk="0" h="196207" w="194168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3"/>
          <p:cNvSpPr/>
          <p:nvPr/>
        </p:nvSpPr>
        <p:spPr>
          <a:xfrm rot="-8100000">
            <a:off x="8359937" y="2907395"/>
            <a:ext cx="374822" cy="378758"/>
          </a:xfrm>
          <a:custGeom>
            <a:rect b="b" l="l" r="r" t="t"/>
            <a:pathLst>
              <a:path extrusionOk="0" h="196207" w="194168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6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3"/>
          <p:cNvSpPr/>
          <p:nvPr/>
        </p:nvSpPr>
        <p:spPr>
          <a:xfrm rot="-8100000">
            <a:off x="4676550" y="2983595"/>
            <a:ext cx="374822" cy="378758"/>
          </a:xfrm>
          <a:custGeom>
            <a:rect b="b" l="l" r="r" t="t"/>
            <a:pathLst>
              <a:path extrusionOk="0" h="196207" w="194168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9" name="Google Shape;54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75" y="4061275"/>
            <a:ext cx="2370161" cy="100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4"/>
          <p:cNvSpPr txBox="1"/>
          <p:nvPr>
            <p:ph idx="8" type="title"/>
          </p:nvPr>
        </p:nvSpPr>
        <p:spPr>
          <a:xfrm>
            <a:off x="820125" y="279050"/>
            <a:ext cx="7938900" cy="32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events relating to GC 26: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●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COP 27  (2022)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●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Ocean Day (9th June)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●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Stockholm 50+ (2nd-3rd June)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●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GC 26 Questionnaire (until 30th June)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55" name="Google Shape;55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75" y="4061275"/>
            <a:ext cx="2370161" cy="1009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44"/>
          <p:cNvSpPr/>
          <p:nvPr/>
        </p:nvSpPr>
        <p:spPr>
          <a:xfrm>
            <a:off x="6370300" y="1113425"/>
            <a:ext cx="2161639" cy="3326304"/>
          </a:xfrm>
          <a:custGeom>
            <a:rect b="b" l="l" r="r" t="t"/>
            <a:pathLst>
              <a:path extrusionOk="0" h="29670" w="14020">
                <a:moveTo>
                  <a:pt x="8161" y="2281"/>
                </a:moveTo>
                <a:cubicBezTo>
                  <a:pt x="8328" y="2281"/>
                  <a:pt x="8474" y="2427"/>
                  <a:pt x="8474" y="2595"/>
                </a:cubicBezTo>
                <a:lnTo>
                  <a:pt x="8474" y="2616"/>
                </a:lnTo>
                <a:cubicBezTo>
                  <a:pt x="8474" y="2804"/>
                  <a:pt x="8328" y="2929"/>
                  <a:pt x="8161" y="2929"/>
                </a:cubicBezTo>
                <a:lnTo>
                  <a:pt x="6026" y="2929"/>
                </a:lnTo>
                <a:cubicBezTo>
                  <a:pt x="5838" y="2929"/>
                  <a:pt x="5692" y="2804"/>
                  <a:pt x="5692" y="2616"/>
                </a:cubicBezTo>
                <a:lnTo>
                  <a:pt x="5692" y="2595"/>
                </a:lnTo>
                <a:cubicBezTo>
                  <a:pt x="5692" y="2427"/>
                  <a:pt x="5838" y="2281"/>
                  <a:pt x="6026" y="2281"/>
                </a:cubicBezTo>
                <a:close/>
                <a:moveTo>
                  <a:pt x="13036" y="4248"/>
                </a:moveTo>
                <a:lnTo>
                  <a:pt x="13036" y="25422"/>
                </a:lnTo>
                <a:lnTo>
                  <a:pt x="1151" y="25422"/>
                </a:lnTo>
                <a:lnTo>
                  <a:pt x="1151" y="4248"/>
                </a:lnTo>
                <a:close/>
                <a:moveTo>
                  <a:pt x="1988" y="0"/>
                </a:moveTo>
                <a:cubicBezTo>
                  <a:pt x="900" y="0"/>
                  <a:pt x="0" y="900"/>
                  <a:pt x="0" y="2009"/>
                </a:cubicBezTo>
                <a:lnTo>
                  <a:pt x="0" y="27661"/>
                </a:lnTo>
                <a:cubicBezTo>
                  <a:pt x="0" y="28770"/>
                  <a:pt x="900" y="29670"/>
                  <a:pt x="1988" y="29670"/>
                </a:cubicBezTo>
                <a:lnTo>
                  <a:pt x="12010" y="29670"/>
                </a:lnTo>
                <a:cubicBezTo>
                  <a:pt x="13119" y="29670"/>
                  <a:pt x="14019" y="28770"/>
                  <a:pt x="14019" y="27661"/>
                </a:cubicBezTo>
                <a:lnTo>
                  <a:pt x="14019" y="2009"/>
                </a:lnTo>
                <a:cubicBezTo>
                  <a:pt x="14019" y="900"/>
                  <a:pt x="13119" y="0"/>
                  <a:pt x="12010" y="0"/>
                </a:cubicBezTo>
                <a:close/>
              </a:path>
            </a:pathLst>
          </a:custGeom>
          <a:solidFill>
            <a:schemeClr val="accent1"/>
          </a:solidFill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44"/>
          <p:cNvSpPr/>
          <p:nvPr/>
        </p:nvSpPr>
        <p:spPr>
          <a:xfrm>
            <a:off x="7360850" y="4117725"/>
            <a:ext cx="251700" cy="25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8" name="Google Shape;558;p44"/>
          <p:cNvPicPr preferRelativeResize="0"/>
          <p:nvPr/>
        </p:nvPicPr>
        <p:blipFill rotWithShape="1">
          <a:blip r:embed="rId4">
            <a:alphaModFix/>
          </a:blip>
          <a:srcRect b="20745" l="33093" r="40081" t="20751"/>
          <a:stretch/>
        </p:blipFill>
        <p:spPr>
          <a:xfrm>
            <a:off x="6585775" y="1632175"/>
            <a:ext cx="1778899" cy="228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/>
          <p:nvPr>
            <p:ph idx="8" type="title"/>
          </p:nvPr>
        </p:nvSpPr>
        <p:spPr>
          <a:xfrm>
            <a:off x="863500" y="1342625"/>
            <a:ext cx="7506000" cy="24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you do to participate in GC26?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●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Complete the questionnaire!</a:t>
            </a:r>
            <a:br>
              <a:rPr lang="en" sz="1800">
                <a:latin typeface="Tahoma"/>
                <a:ea typeface="Tahoma"/>
                <a:cs typeface="Tahoma"/>
                <a:sym typeface="Tahoma"/>
              </a:rPr>
            </a:b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●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Participate in the consultations about GC26 that will happen later this year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●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To be notified of the consultations, sign up to Child Rights Environment’s newsletter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●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Follow tdh Germany on social medias for the CAT’s upcoming social medias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4" name="Google Shape;56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75" y="4061275"/>
            <a:ext cx="2370161" cy="100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6"/>
          <p:cNvSpPr txBox="1"/>
          <p:nvPr>
            <p:ph type="title"/>
          </p:nvPr>
        </p:nvSpPr>
        <p:spPr>
          <a:xfrm>
            <a:off x="1558525" y="2076575"/>
            <a:ext cx="6027000" cy="1656300"/>
          </a:xfrm>
          <a:prstGeom prst="rect">
            <a:avLst/>
          </a:prstGeom>
        </p:spPr>
        <p:txBody>
          <a:bodyPr anchorCtr="0" anchor="t" bIns="91425" lIns="2286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Children’s Environmental Rights</a:t>
            </a:r>
            <a:endParaRPr/>
          </a:p>
        </p:txBody>
      </p:sp>
      <p:sp>
        <p:nvSpPr>
          <p:cNvPr id="570" name="Google Shape;570;p46"/>
          <p:cNvSpPr/>
          <p:nvPr/>
        </p:nvSpPr>
        <p:spPr>
          <a:xfrm rot="-3600098">
            <a:off x="3246257" y="1292300"/>
            <a:ext cx="842332" cy="559389"/>
          </a:xfrm>
          <a:custGeom>
            <a:rect b="b" l="l" r="r" t="t"/>
            <a:pathLst>
              <a:path extrusionOk="0" h="5632" w="8481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cap="flat" cmpd="sng" w="1143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6"/>
          <p:cNvSpPr/>
          <p:nvPr/>
        </p:nvSpPr>
        <p:spPr>
          <a:xfrm rot="-3600098">
            <a:off x="4151833" y="1292300"/>
            <a:ext cx="842332" cy="559389"/>
          </a:xfrm>
          <a:custGeom>
            <a:rect b="b" l="l" r="r" t="t"/>
            <a:pathLst>
              <a:path extrusionOk="0" h="5632" w="8481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cap="flat" cmpd="sng" w="1143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6"/>
          <p:cNvSpPr/>
          <p:nvPr/>
        </p:nvSpPr>
        <p:spPr>
          <a:xfrm rot="-3600098">
            <a:off x="5057410" y="1292300"/>
            <a:ext cx="842332" cy="559389"/>
          </a:xfrm>
          <a:custGeom>
            <a:rect b="b" l="l" r="r" t="t"/>
            <a:pathLst>
              <a:path extrusionOk="0" h="5632" w="8481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3"/>
          </a:solidFill>
          <a:ln cap="flat" cmpd="sng" w="1143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6"/>
          <p:cNvSpPr/>
          <p:nvPr/>
        </p:nvSpPr>
        <p:spPr>
          <a:xfrm rot="347127">
            <a:off x="7108890" y="365451"/>
            <a:ext cx="1629120" cy="1601928"/>
          </a:xfrm>
          <a:custGeom>
            <a:rect b="b" l="l" r="r" t="t"/>
            <a:pathLst>
              <a:path extrusionOk="0" h="6901" w="7113">
                <a:moveTo>
                  <a:pt x="5228" y="1"/>
                </a:moveTo>
                <a:cubicBezTo>
                  <a:pt x="5107" y="1"/>
                  <a:pt x="5015" y="31"/>
                  <a:pt x="4924" y="31"/>
                </a:cubicBezTo>
                <a:cubicBezTo>
                  <a:pt x="4134" y="153"/>
                  <a:pt x="3769" y="517"/>
                  <a:pt x="3404" y="1095"/>
                </a:cubicBezTo>
                <a:cubicBezTo>
                  <a:pt x="2965" y="707"/>
                  <a:pt x="2614" y="430"/>
                  <a:pt x="2014" y="430"/>
                </a:cubicBezTo>
                <a:cubicBezTo>
                  <a:pt x="1909" y="430"/>
                  <a:pt x="1795" y="438"/>
                  <a:pt x="1672" y="457"/>
                </a:cubicBezTo>
                <a:cubicBezTo>
                  <a:pt x="1611" y="457"/>
                  <a:pt x="1489" y="457"/>
                  <a:pt x="1368" y="487"/>
                </a:cubicBezTo>
                <a:cubicBezTo>
                  <a:pt x="699" y="639"/>
                  <a:pt x="0" y="1368"/>
                  <a:pt x="61" y="2584"/>
                </a:cubicBezTo>
                <a:lnTo>
                  <a:pt x="91" y="3010"/>
                </a:lnTo>
                <a:cubicBezTo>
                  <a:pt x="334" y="4134"/>
                  <a:pt x="1337" y="5441"/>
                  <a:pt x="4134" y="6900"/>
                </a:cubicBezTo>
                <a:cubicBezTo>
                  <a:pt x="6444" y="4834"/>
                  <a:pt x="7113" y="3314"/>
                  <a:pt x="7082" y="2128"/>
                </a:cubicBezTo>
                <a:lnTo>
                  <a:pt x="7052" y="1703"/>
                </a:lnTo>
                <a:cubicBezTo>
                  <a:pt x="6778" y="487"/>
                  <a:pt x="5897" y="1"/>
                  <a:pt x="5228" y="1"/>
                </a:cubicBezTo>
                <a:close/>
              </a:path>
            </a:pathLst>
          </a:custGeom>
          <a:solidFill>
            <a:schemeClr val="accent6"/>
          </a:solidFill>
          <a:ln cap="flat" cmpd="sng" w="1143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6"/>
          <p:cNvSpPr txBox="1"/>
          <p:nvPr>
            <p:ph idx="2" type="title"/>
          </p:nvPr>
        </p:nvSpPr>
        <p:spPr>
          <a:xfrm>
            <a:off x="6913133" y="419529"/>
            <a:ext cx="1474200" cy="14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9" name="Google Shape;579;p47"/>
          <p:cNvGraphicFramePr/>
          <p:nvPr/>
        </p:nvGraphicFramePr>
        <p:xfrm>
          <a:off x="818963" y="16938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{9C418C12-9DED-4285-A412-4FF0764CAD1C}</a:tableStyleId>
              </a:tblPr>
              <a:tblGrid>
                <a:gridCol w="1032675"/>
                <a:gridCol w="2720350"/>
                <a:gridCol w="3752975"/>
              </a:tblGrid>
              <a:tr h="63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Sea ​​level Rise</a:t>
                      </a:r>
                      <a:endParaRPr sz="180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Puts our land at risk of being swallowed by the surrounding ocean</a:t>
                      </a: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 anchor="ctr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Extreme Weather Conditions</a:t>
                      </a:r>
                      <a:endParaRPr sz="180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Can lead to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drought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in hot areas and typhoons in coastal areas </a:t>
                      </a: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Increased Natural Disasters</a:t>
                      </a:r>
                      <a:endParaRPr sz="180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Destroys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crops, homes and natural environments</a:t>
                      </a: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Risks To The Nature</a:t>
                      </a:r>
                      <a:endParaRPr sz="180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Climate change will destroy natural habitats and forests </a:t>
                      </a: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80" name="Google Shape;580;p47"/>
          <p:cNvSpPr txBox="1"/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Consequences of Climate Change for Children and Youth</a:t>
            </a:r>
            <a:endParaRPr/>
          </a:p>
        </p:txBody>
      </p:sp>
      <p:sp>
        <p:nvSpPr>
          <p:cNvPr id="581" name="Google Shape;581;p47"/>
          <p:cNvSpPr/>
          <p:nvPr/>
        </p:nvSpPr>
        <p:spPr>
          <a:xfrm>
            <a:off x="1222200" y="2452374"/>
            <a:ext cx="242972" cy="487944"/>
          </a:xfrm>
          <a:custGeom>
            <a:rect b="b" l="l" r="r" t="t"/>
            <a:pathLst>
              <a:path extrusionOk="0" h="19273" w="9597">
                <a:moveTo>
                  <a:pt x="4800" y="3355"/>
                </a:moveTo>
                <a:cubicBezTo>
                  <a:pt x="5110" y="3355"/>
                  <a:pt x="5363" y="3608"/>
                  <a:pt x="5363" y="3918"/>
                </a:cubicBezTo>
                <a:lnTo>
                  <a:pt x="5363" y="12121"/>
                </a:lnTo>
                <a:cubicBezTo>
                  <a:pt x="6556" y="12407"/>
                  <a:pt x="7345" y="13542"/>
                  <a:pt x="7203" y="14759"/>
                </a:cubicBezTo>
                <a:cubicBezTo>
                  <a:pt x="7059" y="15978"/>
                  <a:pt x="6026" y="16897"/>
                  <a:pt x="4800" y="16897"/>
                </a:cubicBezTo>
                <a:cubicBezTo>
                  <a:pt x="3571" y="16897"/>
                  <a:pt x="2539" y="15978"/>
                  <a:pt x="2394" y="14759"/>
                </a:cubicBezTo>
                <a:cubicBezTo>
                  <a:pt x="2253" y="13542"/>
                  <a:pt x="3042" y="12407"/>
                  <a:pt x="4234" y="12121"/>
                </a:cubicBezTo>
                <a:lnTo>
                  <a:pt x="4234" y="3918"/>
                </a:lnTo>
                <a:cubicBezTo>
                  <a:pt x="4234" y="3608"/>
                  <a:pt x="4487" y="3355"/>
                  <a:pt x="4800" y="3355"/>
                </a:cubicBezTo>
                <a:close/>
                <a:moveTo>
                  <a:pt x="4800" y="1"/>
                </a:moveTo>
                <a:cubicBezTo>
                  <a:pt x="3219" y="1"/>
                  <a:pt x="1939" y="1281"/>
                  <a:pt x="1939" y="2861"/>
                </a:cubicBezTo>
                <a:lnTo>
                  <a:pt x="1939" y="10567"/>
                </a:lnTo>
                <a:cubicBezTo>
                  <a:pt x="723" y="11501"/>
                  <a:pt x="9" y="12943"/>
                  <a:pt x="0" y="14476"/>
                </a:cubicBezTo>
                <a:cubicBezTo>
                  <a:pt x="0" y="17123"/>
                  <a:pt x="2150" y="19273"/>
                  <a:pt x="4800" y="19273"/>
                </a:cubicBezTo>
                <a:cubicBezTo>
                  <a:pt x="7450" y="19273"/>
                  <a:pt x="9597" y="17123"/>
                  <a:pt x="9597" y="14476"/>
                </a:cubicBezTo>
                <a:cubicBezTo>
                  <a:pt x="9597" y="13651"/>
                  <a:pt x="9395" y="12844"/>
                  <a:pt x="9007" y="12118"/>
                </a:cubicBezTo>
                <a:cubicBezTo>
                  <a:pt x="8679" y="11510"/>
                  <a:pt x="8221" y="10980"/>
                  <a:pt x="7664" y="10567"/>
                </a:cubicBezTo>
                <a:lnTo>
                  <a:pt x="7661" y="2861"/>
                </a:lnTo>
                <a:cubicBezTo>
                  <a:pt x="7661" y="1281"/>
                  <a:pt x="6378" y="1"/>
                  <a:pt x="4800" y="1"/>
                </a:cubicBezTo>
                <a:close/>
              </a:path>
            </a:pathLst>
          </a:custGeom>
          <a:solidFill>
            <a:schemeClr val="accent6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grpSp>
        <p:nvGrpSpPr>
          <p:cNvPr id="582" name="Google Shape;582;p47"/>
          <p:cNvGrpSpPr/>
          <p:nvPr/>
        </p:nvGrpSpPr>
        <p:grpSpPr>
          <a:xfrm>
            <a:off x="1100408" y="3195656"/>
            <a:ext cx="486566" cy="414708"/>
            <a:chOff x="-19835275" y="3330250"/>
            <a:chExt cx="329250" cy="280625"/>
          </a:xfrm>
        </p:grpSpPr>
        <p:sp>
          <p:nvSpPr>
            <p:cNvPr id="583" name="Google Shape;583;p47"/>
            <p:cNvSpPr/>
            <p:nvPr/>
          </p:nvSpPr>
          <p:spPr>
            <a:xfrm>
              <a:off x="-19768325" y="3361750"/>
              <a:ext cx="197725" cy="249125"/>
            </a:xfrm>
            <a:custGeom>
              <a:rect b="b" l="l" r="r" t="t"/>
              <a:pathLst>
                <a:path extrusionOk="0" h="9965" w="7909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7"/>
            <p:cNvSpPr/>
            <p:nvPr/>
          </p:nvSpPr>
          <p:spPr>
            <a:xfrm>
              <a:off x="-19622625" y="3330250"/>
              <a:ext cx="116600" cy="189250"/>
            </a:xfrm>
            <a:custGeom>
              <a:rect b="b" l="l" r="r" t="t"/>
              <a:pathLst>
                <a:path extrusionOk="0" h="7570" w="4664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7"/>
            <p:cNvSpPr/>
            <p:nvPr/>
          </p:nvSpPr>
          <p:spPr>
            <a:xfrm>
              <a:off x="-19835275" y="3330250"/>
              <a:ext cx="116600" cy="189250"/>
            </a:xfrm>
            <a:custGeom>
              <a:rect b="b" l="l" r="r" t="t"/>
              <a:pathLst>
                <a:path extrusionOk="0" h="7570" w="4664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47"/>
          <p:cNvGrpSpPr/>
          <p:nvPr/>
        </p:nvGrpSpPr>
        <p:grpSpPr>
          <a:xfrm>
            <a:off x="1176498" y="3964040"/>
            <a:ext cx="334391" cy="455766"/>
            <a:chOff x="15005575" y="5859950"/>
            <a:chExt cx="1006900" cy="1372375"/>
          </a:xfrm>
        </p:grpSpPr>
        <p:sp>
          <p:nvSpPr>
            <p:cNvPr id="587" name="Google Shape;587;p47"/>
            <p:cNvSpPr/>
            <p:nvPr/>
          </p:nvSpPr>
          <p:spPr>
            <a:xfrm>
              <a:off x="15005575" y="5859950"/>
              <a:ext cx="1006900" cy="1372375"/>
            </a:xfrm>
            <a:custGeom>
              <a:rect b="b" l="l" r="r" t="t"/>
              <a:pathLst>
                <a:path extrusionOk="0" h="54895" w="40276">
                  <a:moveTo>
                    <a:pt x="27023" y="0"/>
                  </a:moveTo>
                  <a:cubicBezTo>
                    <a:pt x="24895" y="0"/>
                    <a:pt x="23649" y="1399"/>
                    <a:pt x="22919" y="2280"/>
                  </a:cubicBezTo>
                  <a:cubicBezTo>
                    <a:pt x="22646" y="2614"/>
                    <a:pt x="22311" y="3010"/>
                    <a:pt x="22038" y="3222"/>
                  </a:cubicBezTo>
                  <a:cubicBezTo>
                    <a:pt x="21946" y="3313"/>
                    <a:pt x="21855" y="3374"/>
                    <a:pt x="21764" y="3465"/>
                  </a:cubicBezTo>
                  <a:cubicBezTo>
                    <a:pt x="20579" y="3617"/>
                    <a:pt x="19545" y="4195"/>
                    <a:pt x="18725" y="4864"/>
                  </a:cubicBezTo>
                  <a:lnTo>
                    <a:pt x="18633" y="4864"/>
                  </a:lnTo>
                  <a:cubicBezTo>
                    <a:pt x="16050" y="4864"/>
                    <a:pt x="14530" y="6809"/>
                    <a:pt x="13618" y="7994"/>
                  </a:cubicBezTo>
                  <a:cubicBezTo>
                    <a:pt x="13527" y="8116"/>
                    <a:pt x="13405" y="8298"/>
                    <a:pt x="13314" y="8390"/>
                  </a:cubicBezTo>
                  <a:cubicBezTo>
                    <a:pt x="13101" y="8511"/>
                    <a:pt x="12919" y="8663"/>
                    <a:pt x="12767" y="8815"/>
                  </a:cubicBezTo>
                  <a:cubicBezTo>
                    <a:pt x="12706" y="8845"/>
                    <a:pt x="12585" y="8845"/>
                    <a:pt x="12463" y="8876"/>
                  </a:cubicBezTo>
                  <a:cubicBezTo>
                    <a:pt x="10001" y="9514"/>
                    <a:pt x="8603" y="11733"/>
                    <a:pt x="7113" y="14165"/>
                  </a:cubicBezTo>
                  <a:cubicBezTo>
                    <a:pt x="6870" y="14560"/>
                    <a:pt x="6505" y="15168"/>
                    <a:pt x="6384" y="15320"/>
                  </a:cubicBezTo>
                  <a:cubicBezTo>
                    <a:pt x="6384" y="15350"/>
                    <a:pt x="6353" y="15380"/>
                    <a:pt x="6323" y="15411"/>
                  </a:cubicBezTo>
                  <a:cubicBezTo>
                    <a:pt x="6202" y="15502"/>
                    <a:pt x="6050" y="15532"/>
                    <a:pt x="5898" y="15624"/>
                  </a:cubicBezTo>
                  <a:cubicBezTo>
                    <a:pt x="3314" y="16839"/>
                    <a:pt x="2706" y="19575"/>
                    <a:pt x="2463" y="21308"/>
                  </a:cubicBezTo>
                  <a:cubicBezTo>
                    <a:pt x="1794" y="22371"/>
                    <a:pt x="1338" y="23861"/>
                    <a:pt x="913" y="26019"/>
                  </a:cubicBezTo>
                  <a:cubicBezTo>
                    <a:pt x="1" y="30791"/>
                    <a:pt x="913" y="34408"/>
                    <a:pt x="3983" y="38208"/>
                  </a:cubicBezTo>
                  <a:cubicBezTo>
                    <a:pt x="5594" y="40214"/>
                    <a:pt x="7326" y="41490"/>
                    <a:pt x="8664" y="42311"/>
                  </a:cubicBezTo>
                  <a:cubicBezTo>
                    <a:pt x="8633" y="42554"/>
                    <a:pt x="8542" y="42767"/>
                    <a:pt x="8481" y="43040"/>
                  </a:cubicBezTo>
                  <a:cubicBezTo>
                    <a:pt x="8299" y="43800"/>
                    <a:pt x="7995" y="44834"/>
                    <a:pt x="7721" y="45806"/>
                  </a:cubicBezTo>
                  <a:lnTo>
                    <a:pt x="7691" y="45928"/>
                  </a:lnTo>
                  <a:cubicBezTo>
                    <a:pt x="7205" y="47813"/>
                    <a:pt x="6961" y="48512"/>
                    <a:pt x="6901" y="48937"/>
                  </a:cubicBezTo>
                  <a:cubicBezTo>
                    <a:pt x="6566" y="50548"/>
                    <a:pt x="7083" y="52159"/>
                    <a:pt x="8299" y="53314"/>
                  </a:cubicBezTo>
                  <a:cubicBezTo>
                    <a:pt x="9515" y="54500"/>
                    <a:pt x="11217" y="54895"/>
                    <a:pt x="12402" y="54895"/>
                  </a:cubicBezTo>
                  <a:cubicBezTo>
                    <a:pt x="12858" y="54895"/>
                    <a:pt x="13284" y="54864"/>
                    <a:pt x="13679" y="54773"/>
                  </a:cubicBezTo>
                  <a:cubicBezTo>
                    <a:pt x="16870" y="53952"/>
                    <a:pt x="17114" y="50822"/>
                    <a:pt x="17174" y="49302"/>
                  </a:cubicBezTo>
                  <a:cubicBezTo>
                    <a:pt x="17235" y="48816"/>
                    <a:pt x="17235" y="48329"/>
                    <a:pt x="17296" y="47782"/>
                  </a:cubicBezTo>
                  <a:cubicBezTo>
                    <a:pt x="17326" y="47448"/>
                    <a:pt x="17478" y="46931"/>
                    <a:pt x="17630" y="46384"/>
                  </a:cubicBezTo>
                  <a:cubicBezTo>
                    <a:pt x="18208" y="46536"/>
                    <a:pt x="18846" y="46718"/>
                    <a:pt x="19606" y="46870"/>
                  </a:cubicBezTo>
                  <a:cubicBezTo>
                    <a:pt x="20487" y="47083"/>
                    <a:pt x="21369" y="47144"/>
                    <a:pt x="22281" y="47144"/>
                  </a:cubicBezTo>
                  <a:cubicBezTo>
                    <a:pt x="26354" y="47144"/>
                    <a:pt x="29697" y="45411"/>
                    <a:pt x="31308" y="43922"/>
                  </a:cubicBezTo>
                  <a:cubicBezTo>
                    <a:pt x="31582" y="43679"/>
                    <a:pt x="32068" y="43344"/>
                    <a:pt x="32524" y="43010"/>
                  </a:cubicBezTo>
                  <a:cubicBezTo>
                    <a:pt x="33831" y="42098"/>
                    <a:pt x="35412" y="40943"/>
                    <a:pt x="36384" y="39180"/>
                  </a:cubicBezTo>
                  <a:cubicBezTo>
                    <a:pt x="36476" y="38967"/>
                    <a:pt x="36901" y="38451"/>
                    <a:pt x="37175" y="38116"/>
                  </a:cubicBezTo>
                  <a:cubicBezTo>
                    <a:pt x="38543" y="36353"/>
                    <a:pt x="40275" y="34165"/>
                    <a:pt x="39728" y="31369"/>
                  </a:cubicBezTo>
                  <a:cubicBezTo>
                    <a:pt x="39637" y="31034"/>
                    <a:pt x="39515" y="30700"/>
                    <a:pt x="39424" y="30366"/>
                  </a:cubicBezTo>
                  <a:cubicBezTo>
                    <a:pt x="39758" y="29332"/>
                    <a:pt x="39880" y="28116"/>
                    <a:pt x="39333" y="26809"/>
                  </a:cubicBezTo>
                  <a:cubicBezTo>
                    <a:pt x="39211" y="26566"/>
                    <a:pt x="39059" y="26262"/>
                    <a:pt x="38877" y="25897"/>
                  </a:cubicBezTo>
                  <a:lnTo>
                    <a:pt x="38877" y="25654"/>
                  </a:lnTo>
                  <a:lnTo>
                    <a:pt x="38877" y="25593"/>
                  </a:lnTo>
                  <a:cubicBezTo>
                    <a:pt x="39059" y="24651"/>
                    <a:pt x="39454" y="22706"/>
                    <a:pt x="38391" y="20821"/>
                  </a:cubicBezTo>
                  <a:cubicBezTo>
                    <a:pt x="38239" y="20548"/>
                    <a:pt x="38087" y="20274"/>
                    <a:pt x="37843" y="20031"/>
                  </a:cubicBezTo>
                  <a:cubicBezTo>
                    <a:pt x="37783" y="19271"/>
                    <a:pt x="37600" y="18633"/>
                    <a:pt x="37357" y="18086"/>
                  </a:cubicBezTo>
                  <a:cubicBezTo>
                    <a:pt x="37479" y="17022"/>
                    <a:pt x="37539" y="15016"/>
                    <a:pt x="35837" y="13344"/>
                  </a:cubicBezTo>
                  <a:cubicBezTo>
                    <a:pt x="35685" y="13222"/>
                    <a:pt x="35564" y="13101"/>
                    <a:pt x="35412" y="12979"/>
                  </a:cubicBezTo>
                  <a:cubicBezTo>
                    <a:pt x="35321" y="11520"/>
                    <a:pt x="34895" y="9909"/>
                    <a:pt x="33588" y="8724"/>
                  </a:cubicBezTo>
                  <a:cubicBezTo>
                    <a:pt x="33436" y="8572"/>
                    <a:pt x="33254" y="8420"/>
                    <a:pt x="33102" y="8329"/>
                  </a:cubicBezTo>
                  <a:cubicBezTo>
                    <a:pt x="32950" y="7782"/>
                    <a:pt x="32676" y="7204"/>
                    <a:pt x="32342" y="6718"/>
                  </a:cubicBezTo>
                  <a:lnTo>
                    <a:pt x="31886" y="6140"/>
                  </a:lnTo>
                  <a:cubicBezTo>
                    <a:pt x="31825" y="5775"/>
                    <a:pt x="31673" y="5380"/>
                    <a:pt x="31521" y="5016"/>
                  </a:cubicBezTo>
                  <a:lnTo>
                    <a:pt x="31521" y="4894"/>
                  </a:lnTo>
                  <a:cubicBezTo>
                    <a:pt x="31430" y="2736"/>
                    <a:pt x="30548" y="1216"/>
                    <a:pt x="28938" y="426"/>
                  </a:cubicBezTo>
                  <a:cubicBezTo>
                    <a:pt x="28330" y="152"/>
                    <a:pt x="27661" y="0"/>
                    <a:pt x="27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7"/>
            <p:cNvSpPr/>
            <p:nvPr/>
          </p:nvSpPr>
          <p:spPr>
            <a:xfrm>
              <a:off x="15111200" y="5980625"/>
              <a:ext cx="790325" cy="1163550"/>
            </a:xfrm>
            <a:custGeom>
              <a:rect b="b" l="l" r="r" t="t"/>
              <a:pathLst>
                <a:path extrusionOk="0" h="46542" w="31613">
                  <a:moveTo>
                    <a:pt x="22803" y="0"/>
                  </a:moveTo>
                  <a:cubicBezTo>
                    <a:pt x="22543" y="0"/>
                    <a:pt x="22259" y="326"/>
                    <a:pt x="21825" y="888"/>
                  </a:cubicBezTo>
                  <a:cubicBezTo>
                    <a:pt x="21460" y="1283"/>
                    <a:pt x="21004" y="1800"/>
                    <a:pt x="20518" y="2256"/>
                  </a:cubicBezTo>
                  <a:cubicBezTo>
                    <a:pt x="19728" y="2924"/>
                    <a:pt x="19454" y="3532"/>
                    <a:pt x="19302" y="3836"/>
                  </a:cubicBezTo>
                  <a:cubicBezTo>
                    <a:pt x="19150" y="3684"/>
                    <a:pt x="18846" y="3471"/>
                    <a:pt x="18208" y="3411"/>
                  </a:cubicBezTo>
                  <a:lnTo>
                    <a:pt x="18177" y="3411"/>
                  </a:lnTo>
                  <a:cubicBezTo>
                    <a:pt x="17326" y="3411"/>
                    <a:pt x="16414" y="4687"/>
                    <a:pt x="15928" y="5325"/>
                  </a:cubicBezTo>
                  <a:cubicBezTo>
                    <a:pt x="15898" y="5356"/>
                    <a:pt x="15837" y="5447"/>
                    <a:pt x="15807" y="5477"/>
                  </a:cubicBezTo>
                  <a:cubicBezTo>
                    <a:pt x="15594" y="5234"/>
                    <a:pt x="15168" y="4870"/>
                    <a:pt x="14439" y="4839"/>
                  </a:cubicBezTo>
                  <a:lnTo>
                    <a:pt x="14408" y="4839"/>
                  </a:lnTo>
                  <a:cubicBezTo>
                    <a:pt x="13800" y="4839"/>
                    <a:pt x="13193" y="5599"/>
                    <a:pt x="12585" y="6359"/>
                  </a:cubicBezTo>
                  <a:cubicBezTo>
                    <a:pt x="12189" y="6815"/>
                    <a:pt x="11825" y="7301"/>
                    <a:pt x="11521" y="7484"/>
                  </a:cubicBezTo>
                  <a:cubicBezTo>
                    <a:pt x="10913" y="7879"/>
                    <a:pt x="10700" y="8517"/>
                    <a:pt x="10609" y="8882"/>
                  </a:cubicBezTo>
                  <a:cubicBezTo>
                    <a:pt x="10609" y="8943"/>
                    <a:pt x="10609" y="8943"/>
                    <a:pt x="10548" y="8973"/>
                  </a:cubicBezTo>
                  <a:cubicBezTo>
                    <a:pt x="10405" y="8830"/>
                    <a:pt x="10169" y="8613"/>
                    <a:pt x="9665" y="8613"/>
                  </a:cubicBezTo>
                  <a:cubicBezTo>
                    <a:pt x="9525" y="8613"/>
                    <a:pt x="9365" y="8629"/>
                    <a:pt x="9180" y="8669"/>
                  </a:cubicBezTo>
                  <a:cubicBezTo>
                    <a:pt x="8360" y="8851"/>
                    <a:pt x="7296" y="10614"/>
                    <a:pt x="6353" y="12134"/>
                  </a:cubicBezTo>
                  <a:cubicBezTo>
                    <a:pt x="5958" y="12742"/>
                    <a:pt x="5624" y="13289"/>
                    <a:pt x="5350" y="13654"/>
                  </a:cubicBezTo>
                  <a:cubicBezTo>
                    <a:pt x="4864" y="14262"/>
                    <a:pt x="4803" y="14718"/>
                    <a:pt x="4834" y="15022"/>
                  </a:cubicBezTo>
                  <a:cubicBezTo>
                    <a:pt x="4671" y="14957"/>
                    <a:pt x="4457" y="14892"/>
                    <a:pt x="4190" y="14892"/>
                  </a:cubicBezTo>
                  <a:cubicBezTo>
                    <a:pt x="3958" y="14892"/>
                    <a:pt x="3686" y="14941"/>
                    <a:pt x="3375" y="15082"/>
                  </a:cubicBezTo>
                  <a:cubicBezTo>
                    <a:pt x="2463" y="15508"/>
                    <a:pt x="2280" y="17301"/>
                    <a:pt x="2159" y="18244"/>
                  </a:cubicBezTo>
                  <a:cubicBezTo>
                    <a:pt x="2128" y="18426"/>
                    <a:pt x="2128" y="18669"/>
                    <a:pt x="2128" y="18700"/>
                  </a:cubicBezTo>
                  <a:lnTo>
                    <a:pt x="2098" y="18730"/>
                  </a:lnTo>
                  <a:cubicBezTo>
                    <a:pt x="1825" y="18973"/>
                    <a:pt x="1308" y="19490"/>
                    <a:pt x="700" y="22560"/>
                  </a:cubicBezTo>
                  <a:cubicBezTo>
                    <a:pt x="1" y="26177"/>
                    <a:pt x="609" y="28578"/>
                    <a:pt x="2919" y="31466"/>
                  </a:cubicBezTo>
                  <a:cubicBezTo>
                    <a:pt x="4743" y="33745"/>
                    <a:pt x="6840" y="34840"/>
                    <a:pt x="7873" y="35387"/>
                  </a:cubicBezTo>
                  <a:cubicBezTo>
                    <a:pt x="8086" y="35478"/>
                    <a:pt x="8299" y="35599"/>
                    <a:pt x="8360" y="35630"/>
                  </a:cubicBezTo>
                  <a:cubicBezTo>
                    <a:pt x="8755" y="35934"/>
                    <a:pt x="9089" y="36694"/>
                    <a:pt x="9059" y="36967"/>
                  </a:cubicBezTo>
                  <a:cubicBezTo>
                    <a:pt x="8998" y="37089"/>
                    <a:pt x="8968" y="37241"/>
                    <a:pt x="8907" y="37454"/>
                  </a:cubicBezTo>
                  <a:cubicBezTo>
                    <a:pt x="8755" y="37910"/>
                    <a:pt x="8512" y="38639"/>
                    <a:pt x="8208" y="39855"/>
                  </a:cubicBezTo>
                  <a:cubicBezTo>
                    <a:pt x="7995" y="40645"/>
                    <a:pt x="7721" y="41770"/>
                    <a:pt x="7417" y="42773"/>
                  </a:cubicBezTo>
                  <a:cubicBezTo>
                    <a:pt x="7083" y="44080"/>
                    <a:pt x="6718" y="45204"/>
                    <a:pt x="6688" y="45508"/>
                  </a:cubicBezTo>
                  <a:cubicBezTo>
                    <a:pt x="6657" y="45660"/>
                    <a:pt x="6688" y="45904"/>
                    <a:pt x="6931" y="46086"/>
                  </a:cubicBezTo>
                  <a:cubicBezTo>
                    <a:pt x="7235" y="46390"/>
                    <a:pt x="7873" y="46542"/>
                    <a:pt x="8238" y="46542"/>
                  </a:cubicBezTo>
                  <a:cubicBezTo>
                    <a:pt x="8329" y="46542"/>
                    <a:pt x="8390" y="46542"/>
                    <a:pt x="8451" y="46511"/>
                  </a:cubicBezTo>
                  <a:cubicBezTo>
                    <a:pt x="8785" y="46420"/>
                    <a:pt x="8816" y="45873"/>
                    <a:pt x="8907" y="44718"/>
                  </a:cubicBezTo>
                  <a:cubicBezTo>
                    <a:pt x="8937" y="44201"/>
                    <a:pt x="8968" y="43624"/>
                    <a:pt x="9059" y="42986"/>
                  </a:cubicBezTo>
                  <a:cubicBezTo>
                    <a:pt x="9271" y="41071"/>
                    <a:pt x="10639" y="37423"/>
                    <a:pt x="11095" y="37210"/>
                  </a:cubicBezTo>
                  <a:cubicBezTo>
                    <a:pt x="11148" y="37184"/>
                    <a:pt x="11218" y="37172"/>
                    <a:pt x="11302" y="37172"/>
                  </a:cubicBezTo>
                  <a:cubicBezTo>
                    <a:pt x="11610" y="37172"/>
                    <a:pt x="12117" y="37330"/>
                    <a:pt x="12737" y="37545"/>
                  </a:cubicBezTo>
                  <a:cubicBezTo>
                    <a:pt x="13557" y="37849"/>
                    <a:pt x="14712" y="38213"/>
                    <a:pt x="16262" y="38578"/>
                  </a:cubicBezTo>
                  <a:cubicBezTo>
                    <a:pt x="16861" y="38698"/>
                    <a:pt x="17460" y="38751"/>
                    <a:pt x="18049" y="38751"/>
                  </a:cubicBezTo>
                  <a:cubicBezTo>
                    <a:pt x="20749" y="38751"/>
                    <a:pt x="23225" y="37626"/>
                    <a:pt x="24348" y="36603"/>
                  </a:cubicBezTo>
                  <a:cubicBezTo>
                    <a:pt x="24804" y="36177"/>
                    <a:pt x="25381" y="35751"/>
                    <a:pt x="25959" y="35326"/>
                  </a:cubicBezTo>
                  <a:cubicBezTo>
                    <a:pt x="26992" y="34627"/>
                    <a:pt x="28056" y="33806"/>
                    <a:pt x="28573" y="32894"/>
                  </a:cubicBezTo>
                  <a:cubicBezTo>
                    <a:pt x="28846" y="32438"/>
                    <a:pt x="29302" y="31830"/>
                    <a:pt x="29758" y="31222"/>
                  </a:cubicBezTo>
                  <a:cubicBezTo>
                    <a:pt x="30640" y="30311"/>
                    <a:pt x="31612" y="29064"/>
                    <a:pt x="31430" y="28122"/>
                  </a:cubicBezTo>
                  <a:cubicBezTo>
                    <a:pt x="31187" y="27058"/>
                    <a:pt x="30518" y="26785"/>
                    <a:pt x="30123" y="26663"/>
                  </a:cubicBezTo>
                  <a:cubicBezTo>
                    <a:pt x="30184" y="26633"/>
                    <a:pt x="30214" y="26602"/>
                    <a:pt x="30214" y="26572"/>
                  </a:cubicBezTo>
                  <a:cubicBezTo>
                    <a:pt x="30670" y="26025"/>
                    <a:pt x="31552" y="25052"/>
                    <a:pt x="31217" y="24232"/>
                  </a:cubicBezTo>
                  <a:cubicBezTo>
                    <a:pt x="30913" y="23441"/>
                    <a:pt x="30366" y="23320"/>
                    <a:pt x="30062" y="23259"/>
                  </a:cubicBezTo>
                  <a:cubicBezTo>
                    <a:pt x="30062" y="23228"/>
                    <a:pt x="30093" y="23168"/>
                    <a:pt x="30123" y="23137"/>
                  </a:cubicBezTo>
                  <a:cubicBezTo>
                    <a:pt x="30305" y="22803"/>
                    <a:pt x="30640" y="22256"/>
                    <a:pt x="30518" y="21739"/>
                  </a:cubicBezTo>
                  <a:cubicBezTo>
                    <a:pt x="30457" y="21496"/>
                    <a:pt x="30548" y="21131"/>
                    <a:pt x="30640" y="20736"/>
                  </a:cubicBezTo>
                  <a:cubicBezTo>
                    <a:pt x="30731" y="20098"/>
                    <a:pt x="30883" y="19338"/>
                    <a:pt x="30579" y="18730"/>
                  </a:cubicBezTo>
                  <a:cubicBezTo>
                    <a:pt x="30214" y="18061"/>
                    <a:pt x="29697" y="17909"/>
                    <a:pt x="29454" y="17818"/>
                  </a:cubicBezTo>
                  <a:cubicBezTo>
                    <a:pt x="29697" y="16754"/>
                    <a:pt x="29637" y="15934"/>
                    <a:pt x="29211" y="15265"/>
                  </a:cubicBezTo>
                  <a:cubicBezTo>
                    <a:pt x="28907" y="14870"/>
                    <a:pt x="28998" y="14292"/>
                    <a:pt x="29059" y="13806"/>
                  </a:cubicBezTo>
                  <a:cubicBezTo>
                    <a:pt x="29150" y="13228"/>
                    <a:pt x="29272" y="12620"/>
                    <a:pt x="28816" y="12195"/>
                  </a:cubicBezTo>
                  <a:cubicBezTo>
                    <a:pt x="28388" y="11767"/>
                    <a:pt x="27914" y="11685"/>
                    <a:pt x="27555" y="11685"/>
                  </a:cubicBezTo>
                  <a:cubicBezTo>
                    <a:pt x="27404" y="11685"/>
                    <a:pt x="27273" y="11700"/>
                    <a:pt x="27175" y="11709"/>
                  </a:cubicBezTo>
                  <a:lnTo>
                    <a:pt x="27144" y="11709"/>
                  </a:lnTo>
                  <a:lnTo>
                    <a:pt x="27144" y="11131"/>
                  </a:lnTo>
                  <a:cubicBezTo>
                    <a:pt x="27205" y="9642"/>
                    <a:pt x="27205" y="8213"/>
                    <a:pt x="26597" y="7666"/>
                  </a:cubicBezTo>
                  <a:cubicBezTo>
                    <a:pt x="26254" y="7368"/>
                    <a:pt x="25956" y="7274"/>
                    <a:pt x="25708" y="7274"/>
                  </a:cubicBezTo>
                  <a:cubicBezTo>
                    <a:pt x="25450" y="7274"/>
                    <a:pt x="25247" y="7376"/>
                    <a:pt x="25108" y="7453"/>
                  </a:cubicBezTo>
                  <a:lnTo>
                    <a:pt x="25108" y="7058"/>
                  </a:lnTo>
                  <a:cubicBezTo>
                    <a:pt x="25108" y="6389"/>
                    <a:pt x="25108" y="5477"/>
                    <a:pt x="24804" y="5022"/>
                  </a:cubicBezTo>
                  <a:cubicBezTo>
                    <a:pt x="24538" y="4623"/>
                    <a:pt x="24256" y="4547"/>
                    <a:pt x="24028" y="4547"/>
                  </a:cubicBezTo>
                  <a:cubicBezTo>
                    <a:pt x="23944" y="4547"/>
                    <a:pt x="23867" y="4557"/>
                    <a:pt x="23801" y="4566"/>
                  </a:cubicBezTo>
                  <a:lnTo>
                    <a:pt x="23801" y="4383"/>
                  </a:lnTo>
                  <a:cubicBezTo>
                    <a:pt x="23801" y="3866"/>
                    <a:pt x="23831" y="3046"/>
                    <a:pt x="23466" y="2468"/>
                  </a:cubicBezTo>
                  <a:cubicBezTo>
                    <a:pt x="23254" y="2043"/>
                    <a:pt x="23223" y="1496"/>
                    <a:pt x="23223" y="979"/>
                  </a:cubicBezTo>
                  <a:cubicBezTo>
                    <a:pt x="23223" y="493"/>
                    <a:pt x="23193" y="158"/>
                    <a:pt x="22950" y="37"/>
                  </a:cubicBezTo>
                  <a:cubicBezTo>
                    <a:pt x="22901" y="12"/>
                    <a:pt x="22852" y="0"/>
                    <a:pt x="22803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47"/>
          <p:cNvGrpSpPr/>
          <p:nvPr/>
        </p:nvGrpSpPr>
        <p:grpSpPr>
          <a:xfrm>
            <a:off x="1118455" y="1843146"/>
            <a:ext cx="450470" cy="353896"/>
            <a:chOff x="-16419350" y="4122000"/>
            <a:chExt cx="304825" cy="239475"/>
          </a:xfrm>
        </p:grpSpPr>
        <p:sp>
          <p:nvSpPr>
            <p:cNvPr id="590" name="Google Shape;590;p47"/>
            <p:cNvSpPr/>
            <p:nvPr/>
          </p:nvSpPr>
          <p:spPr>
            <a:xfrm>
              <a:off x="-16419350" y="4122000"/>
              <a:ext cx="304050" cy="188725"/>
            </a:xfrm>
            <a:custGeom>
              <a:rect b="b" l="l" r="r" t="t"/>
              <a:pathLst>
                <a:path extrusionOk="0" h="7549" w="12162">
                  <a:moveTo>
                    <a:pt x="10712" y="1"/>
                  </a:moveTo>
                  <a:cubicBezTo>
                    <a:pt x="10586" y="600"/>
                    <a:pt x="10271" y="1135"/>
                    <a:pt x="9736" y="1450"/>
                  </a:cubicBezTo>
                  <a:cubicBezTo>
                    <a:pt x="9578" y="1734"/>
                    <a:pt x="9326" y="1986"/>
                    <a:pt x="9074" y="2143"/>
                  </a:cubicBezTo>
                  <a:cubicBezTo>
                    <a:pt x="9263" y="2458"/>
                    <a:pt x="9326" y="2805"/>
                    <a:pt x="9326" y="3183"/>
                  </a:cubicBezTo>
                  <a:cubicBezTo>
                    <a:pt x="9326" y="4065"/>
                    <a:pt x="9011" y="4821"/>
                    <a:pt x="8507" y="5168"/>
                  </a:cubicBezTo>
                  <a:cubicBezTo>
                    <a:pt x="8444" y="5199"/>
                    <a:pt x="8373" y="5215"/>
                    <a:pt x="8306" y="5215"/>
                  </a:cubicBezTo>
                  <a:cubicBezTo>
                    <a:pt x="8239" y="5215"/>
                    <a:pt x="8176" y="5199"/>
                    <a:pt x="8129" y="5168"/>
                  </a:cubicBezTo>
                  <a:cubicBezTo>
                    <a:pt x="7515" y="4805"/>
                    <a:pt x="6814" y="4624"/>
                    <a:pt x="6124" y="4624"/>
                  </a:cubicBezTo>
                  <a:cubicBezTo>
                    <a:pt x="5435" y="4624"/>
                    <a:pt x="4758" y="4805"/>
                    <a:pt x="4191" y="5168"/>
                  </a:cubicBezTo>
                  <a:cubicBezTo>
                    <a:pt x="4134" y="5213"/>
                    <a:pt x="4077" y="5230"/>
                    <a:pt x="4022" y="5230"/>
                  </a:cubicBezTo>
                  <a:cubicBezTo>
                    <a:pt x="3924" y="5230"/>
                    <a:pt x="3830" y="5177"/>
                    <a:pt x="3750" y="5136"/>
                  </a:cubicBezTo>
                  <a:cubicBezTo>
                    <a:pt x="3163" y="4757"/>
                    <a:pt x="2501" y="4557"/>
                    <a:pt x="1831" y="4557"/>
                  </a:cubicBezTo>
                  <a:cubicBezTo>
                    <a:pt x="1277" y="4557"/>
                    <a:pt x="717" y="4694"/>
                    <a:pt x="190" y="4979"/>
                  </a:cubicBezTo>
                  <a:cubicBezTo>
                    <a:pt x="95" y="5042"/>
                    <a:pt x="1" y="5168"/>
                    <a:pt x="1" y="5294"/>
                  </a:cubicBezTo>
                  <a:lnTo>
                    <a:pt x="1" y="7436"/>
                  </a:lnTo>
                  <a:cubicBezTo>
                    <a:pt x="316" y="7405"/>
                    <a:pt x="725" y="7247"/>
                    <a:pt x="977" y="7027"/>
                  </a:cubicBezTo>
                  <a:cubicBezTo>
                    <a:pt x="1240" y="6826"/>
                    <a:pt x="1533" y="6723"/>
                    <a:pt x="1823" y="6723"/>
                  </a:cubicBezTo>
                  <a:cubicBezTo>
                    <a:pt x="2124" y="6723"/>
                    <a:pt x="2422" y="6833"/>
                    <a:pt x="2679" y="7058"/>
                  </a:cubicBezTo>
                  <a:cubicBezTo>
                    <a:pt x="3072" y="7373"/>
                    <a:pt x="3529" y="7531"/>
                    <a:pt x="3986" y="7531"/>
                  </a:cubicBezTo>
                  <a:cubicBezTo>
                    <a:pt x="4443" y="7531"/>
                    <a:pt x="4900" y="7373"/>
                    <a:pt x="5293" y="7058"/>
                  </a:cubicBezTo>
                  <a:cubicBezTo>
                    <a:pt x="5545" y="6869"/>
                    <a:pt x="5837" y="6775"/>
                    <a:pt x="6128" y="6775"/>
                  </a:cubicBezTo>
                  <a:cubicBezTo>
                    <a:pt x="6420" y="6775"/>
                    <a:pt x="6711" y="6869"/>
                    <a:pt x="6963" y="7058"/>
                  </a:cubicBezTo>
                  <a:cubicBezTo>
                    <a:pt x="7474" y="7358"/>
                    <a:pt x="7985" y="7549"/>
                    <a:pt x="8524" y="7549"/>
                  </a:cubicBezTo>
                  <a:cubicBezTo>
                    <a:pt x="8948" y="7549"/>
                    <a:pt x="9390" y="7430"/>
                    <a:pt x="9862" y="7153"/>
                  </a:cubicBezTo>
                  <a:cubicBezTo>
                    <a:pt x="11153" y="6428"/>
                    <a:pt x="12162" y="4821"/>
                    <a:pt x="12162" y="3151"/>
                  </a:cubicBezTo>
                  <a:cubicBezTo>
                    <a:pt x="12162" y="1923"/>
                    <a:pt x="11626" y="789"/>
                    <a:pt x="1071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7"/>
            <p:cNvSpPr/>
            <p:nvPr/>
          </p:nvSpPr>
          <p:spPr>
            <a:xfrm>
              <a:off x="-16419350" y="4263775"/>
              <a:ext cx="304825" cy="97700"/>
            </a:xfrm>
            <a:custGeom>
              <a:rect b="b" l="l" r="r" t="t"/>
              <a:pathLst>
                <a:path extrusionOk="0" h="3908" w="12193">
                  <a:moveTo>
                    <a:pt x="12193" y="1"/>
                  </a:moveTo>
                  <a:cubicBezTo>
                    <a:pt x="11689" y="914"/>
                    <a:pt x="10996" y="1639"/>
                    <a:pt x="10208" y="2112"/>
                  </a:cubicBezTo>
                  <a:cubicBezTo>
                    <a:pt x="9626" y="2424"/>
                    <a:pt x="9064" y="2570"/>
                    <a:pt x="8515" y="2570"/>
                  </a:cubicBezTo>
                  <a:cubicBezTo>
                    <a:pt x="7845" y="2570"/>
                    <a:pt x="7194" y="2352"/>
                    <a:pt x="6554" y="1954"/>
                  </a:cubicBezTo>
                  <a:cubicBezTo>
                    <a:pt x="6402" y="1819"/>
                    <a:pt x="6241" y="1756"/>
                    <a:pt x="6085" y="1756"/>
                  </a:cubicBezTo>
                  <a:cubicBezTo>
                    <a:pt x="5951" y="1756"/>
                    <a:pt x="5820" y="1803"/>
                    <a:pt x="5703" y="1891"/>
                  </a:cubicBezTo>
                  <a:cubicBezTo>
                    <a:pt x="5199" y="2316"/>
                    <a:pt x="4592" y="2529"/>
                    <a:pt x="3986" y="2529"/>
                  </a:cubicBezTo>
                  <a:cubicBezTo>
                    <a:pt x="3380" y="2529"/>
                    <a:pt x="2773" y="2316"/>
                    <a:pt x="2269" y="1891"/>
                  </a:cubicBezTo>
                  <a:cubicBezTo>
                    <a:pt x="2143" y="1797"/>
                    <a:pt x="2001" y="1749"/>
                    <a:pt x="1863" y="1749"/>
                  </a:cubicBezTo>
                  <a:cubicBezTo>
                    <a:pt x="1725" y="1749"/>
                    <a:pt x="1592" y="1797"/>
                    <a:pt x="1481" y="1891"/>
                  </a:cubicBezTo>
                  <a:cubicBezTo>
                    <a:pt x="1040" y="2269"/>
                    <a:pt x="505" y="2427"/>
                    <a:pt x="1" y="2490"/>
                  </a:cubicBezTo>
                  <a:lnTo>
                    <a:pt x="1" y="3561"/>
                  </a:lnTo>
                  <a:cubicBezTo>
                    <a:pt x="1" y="3750"/>
                    <a:pt x="158" y="3907"/>
                    <a:pt x="379" y="3907"/>
                  </a:cubicBezTo>
                  <a:lnTo>
                    <a:pt x="11815" y="3907"/>
                  </a:lnTo>
                  <a:cubicBezTo>
                    <a:pt x="12004" y="3907"/>
                    <a:pt x="12193" y="3750"/>
                    <a:pt x="12193" y="3561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8"/>
          <p:cNvSpPr txBox="1"/>
          <p:nvPr>
            <p:ph idx="6" type="title"/>
          </p:nvPr>
        </p:nvSpPr>
        <p:spPr>
          <a:xfrm>
            <a:off x="819000" y="338150"/>
            <a:ext cx="7506000" cy="9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Children’s Rights to a healthy environment</a:t>
            </a:r>
            <a:endParaRPr/>
          </a:p>
        </p:txBody>
      </p:sp>
      <p:sp>
        <p:nvSpPr>
          <p:cNvPr id="597" name="Google Shape;597;p48"/>
          <p:cNvSpPr txBox="1"/>
          <p:nvPr>
            <p:ph type="title"/>
          </p:nvPr>
        </p:nvSpPr>
        <p:spPr>
          <a:xfrm>
            <a:off x="1493425" y="1282032"/>
            <a:ext cx="6346500" cy="34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homa"/>
              <a:buChar char="●"/>
            </a:pPr>
            <a:r>
              <a:rPr lang="en" sz="180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Every child has a right to a healthy environment</a:t>
            </a:r>
            <a:endParaRPr sz="180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homa"/>
              <a:buChar char="●"/>
            </a:pPr>
            <a:r>
              <a:rPr lang="en" sz="180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Children have the rights to have access to </a:t>
            </a:r>
            <a:r>
              <a:rPr lang="en" sz="180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environmental</a:t>
            </a:r>
            <a:r>
              <a:rPr lang="en" sz="180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 justice platforms</a:t>
            </a:r>
            <a:endParaRPr sz="180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homa"/>
              <a:buChar char="●"/>
            </a:pPr>
            <a:r>
              <a:rPr lang="en" sz="180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Children’s ideas should be considered when environmental policy are made </a:t>
            </a:r>
            <a:endParaRPr sz="180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homa"/>
              <a:buChar char="●"/>
            </a:pPr>
            <a:r>
              <a:rPr lang="en" sz="180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Private sectors should take into account children’s </a:t>
            </a:r>
            <a:endParaRPr sz="180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rights during decision making </a:t>
            </a:r>
            <a:endParaRPr sz="180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98" name="Google Shape;598;p48"/>
          <p:cNvGrpSpPr/>
          <p:nvPr/>
        </p:nvGrpSpPr>
        <p:grpSpPr>
          <a:xfrm>
            <a:off x="7076542" y="3032813"/>
            <a:ext cx="2067449" cy="1980829"/>
            <a:chOff x="4913275" y="827374"/>
            <a:chExt cx="3305275" cy="3497227"/>
          </a:xfrm>
        </p:grpSpPr>
        <p:sp>
          <p:nvSpPr>
            <p:cNvPr id="599" name="Google Shape;599;p48"/>
            <p:cNvSpPr/>
            <p:nvPr/>
          </p:nvSpPr>
          <p:spPr>
            <a:xfrm>
              <a:off x="4913275" y="827374"/>
              <a:ext cx="3305275" cy="3497227"/>
            </a:xfrm>
            <a:custGeom>
              <a:rect b="b" l="l" r="r" t="t"/>
              <a:pathLst>
                <a:path extrusionOk="0" h="79181" w="74835">
                  <a:moveTo>
                    <a:pt x="42250" y="0"/>
                  </a:moveTo>
                  <a:cubicBezTo>
                    <a:pt x="41612" y="91"/>
                    <a:pt x="41004" y="182"/>
                    <a:pt x="40366" y="274"/>
                  </a:cubicBezTo>
                  <a:cubicBezTo>
                    <a:pt x="39484" y="426"/>
                    <a:pt x="38725" y="578"/>
                    <a:pt x="38056" y="851"/>
                  </a:cubicBezTo>
                  <a:lnTo>
                    <a:pt x="36992" y="1155"/>
                  </a:lnTo>
                  <a:cubicBezTo>
                    <a:pt x="36901" y="1185"/>
                    <a:pt x="36779" y="1185"/>
                    <a:pt x="36718" y="1216"/>
                  </a:cubicBezTo>
                  <a:cubicBezTo>
                    <a:pt x="35715" y="1611"/>
                    <a:pt x="34895" y="2219"/>
                    <a:pt x="34317" y="3009"/>
                  </a:cubicBezTo>
                  <a:cubicBezTo>
                    <a:pt x="34165" y="2614"/>
                    <a:pt x="33983" y="2371"/>
                    <a:pt x="33831" y="2128"/>
                  </a:cubicBezTo>
                  <a:lnTo>
                    <a:pt x="33800" y="2097"/>
                  </a:lnTo>
                  <a:cubicBezTo>
                    <a:pt x="33284" y="1246"/>
                    <a:pt x="32493" y="638"/>
                    <a:pt x="31551" y="395"/>
                  </a:cubicBezTo>
                  <a:cubicBezTo>
                    <a:pt x="30913" y="182"/>
                    <a:pt x="30305" y="122"/>
                    <a:pt x="29727" y="122"/>
                  </a:cubicBezTo>
                  <a:cubicBezTo>
                    <a:pt x="29271" y="122"/>
                    <a:pt x="28846" y="152"/>
                    <a:pt x="28420" y="274"/>
                  </a:cubicBezTo>
                  <a:cubicBezTo>
                    <a:pt x="28116" y="334"/>
                    <a:pt x="27813" y="456"/>
                    <a:pt x="27569" y="578"/>
                  </a:cubicBezTo>
                  <a:cubicBezTo>
                    <a:pt x="27509" y="608"/>
                    <a:pt x="27448" y="608"/>
                    <a:pt x="27417" y="638"/>
                  </a:cubicBezTo>
                  <a:cubicBezTo>
                    <a:pt x="26840" y="942"/>
                    <a:pt x="26262" y="1216"/>
                    <a:pt x="25746" y="1520"/>
                  </a:cubicBezTo>
                  <a:cubicBezTo>
                    <a:pt x="25290" y="1763"/>
                    <a:pt x="24895" y="2006"/>
                    <a:pt x="24530" y="2249"/>
                  </a:cubicBezTo>
                  <a:cubicBezTo>
                    <a:pt x="23800" y="1641"/>
                    <a:pt x="22919" y="1277"/>
                    <a:pt x="21977" y="1277"/>
                  </a:cubicBezTo>
                  <a:lnTo>
                    <a:pt x="21399" y="1277"/>
                  </a:lnTo>
                  <a:cubicBezTo>
                    <a:pt x="21065" y="1277"/>
                    <a:pt x="20761" y="1337"/>
                    <a:pt x="20426" y="1398"/>
                  </a:cubicBezTo>
                  <a:lnTo>
                    <a:pt x="20366" y="1398"/>
                  </a:lnTo>
                  <a:cubicBezTo>
                    <a:pt x="18359" y="1945"/>
                    <a:pt x="16961" y="3556"/>
                    <a:pt x="16840" y="5593"/>
                  </a:cubicBezTo>
                  <a:lnTo>
                    <a:pt x="16840" y="5623"/>
                  </a:lnTo>
                  <a:cubicBezTo>
                    <a:pt x="16536" y="5593"/>
                    <a:pt x="16232" y="5593"/>
                    <a:pt x="15958" y="5593"/>
                  </a:cubicBezTo>
                  <a:cubicBezTo>
                    <a:pt x="15137" y="5593"/>
                    <a:pt x="14378" y="5745"/>
                    <a:pt x="13739" y="6110"/>
                  </a:cubicBezTo>
                  <a:cubicBezTo>
                    <a:pt x="13223" y="6383"/>
                    <a:pt x="12827" y="6717"/>
                    <a:pt x="12463" y="7143"/>
                  </a:cubicBezTo>
                  <a:cubicBezTo>
                    <a:pt x="11916" y="7781"/>
                    <a:pt x="11368" y="8754"/>
                    <a:pt x="11338" y="10213"/>
                  </a:cubicBezTo>
                  <a:cubicBezTo>
                    <a:pt x="11338" y="10426"/>
                    <a:pt x="11338" y="10608"/>
                    <a:pt x="11368" y="10790"/>
                  </a:cubicBezTo>
                  <a:cubicBezTo>
                    <a:pt x="11186" y="10912"/>
                    <a:pt x="11034" y="10942"/>
                    <a:pt x="10943" y="10973"/>
                  </a:cubicBezTo>
                  <a:cubicBezTo>
                    <a:pt x="10031" y="11186"/>
                    <a:pt x="9241" y="11581"/>
                    <a:pt x="8602" y="12189"/>
                  </a:cubicBezTo>
                  <a:cubicBezTo>
                    <a:pt x="7964" y="12857"/>
                    <a:pt x="7143" y="14012"/>
                    <a:pt x="7083" y="15897"/>
                  </a:cubicBezTo>
                  <a:cubicBezTo>
                    <a:pt x="7052" y="16414"/>
                    <a:pt x="7083" y="16991"/>
                    <a:pt x="7204" y="17569"/>
                  </a:cubicBezTo>
                  <a:lnTo>
                    <a:pt x="6748" y="17326"/>
                  </a:lnTo>
                  <a:cubicBezTo>
                    <a:pt x="6536" y="17204"/>
                    <a:pt x="6323" y="17143"/>
                    <a:pt x="6080" y="17052"/>
                  </a:cubicBezTo>
                  <a:cubicBezTo>
                    <a:pt x="5684" y="16900"/>
                    <a:pt x="5228" y="16870"/>
                    <a:pt x="4773" y="16870"/>
                  </a:cubicBezTo>
                  <a:cubicBezTo>
                    <a:pt x="3131" y="16870"/>
                    <a:pt x="1672" y="17751"/>
                    <a:pt x="821" y="19271"/>
                  </a:cubicBezTo>
                  <a:cubicBezTo>
                    <a:pt x="213" y="20335"/>
                    <a:pt x="0" y="21550"/>
                    <a:pt x="304" y="22736"/>
                  </a:cubicBezTo>
                  <a:cubicBezTo>
                    <a:pt x="578" y="23861"/>
                    <a:pt x="1368" y="24772"/>
                    <a:pt x="2402" y="25259"/>
                  </a:cubicBezTo>
                  <a:cubicBezTo>
                    <a:pt x="2797" y="25472"/>
                    <a:pt x="3162" y="25654"/>
                    <a:pt x="3587" y="25867"/>
                  </a:cubicBezTo>
                  <a:cubicBezTo>
                    <a:pt x="4043" y="26140"/>
                    <a:pt x="4955" y="26718"/>
                    <a:pt x="6809" y="28055"/>
                  </a:cubicBezTo>
                  <a:cubicBezTo>
                    <a:pt x="8450" y="29180"/>
                    <a:pt x="9727" y="30031"/>
                    <a:pt x="10761" y="30578"/>
                  </a:cubicBezTo>
                  <a:cubicBezTo>
                    <a:pt x="11186" y="30821"/>
                    <a:pt x="11612" y="30943"/>
                    <a:pt x="12068" y="31004"/>
                  </a:cubicBezTo>
                  <a:cubicBezTo>
                    <a:pt x="12068" y="31155"/>
                    <a:pt x="12007" y="31307"/>
                    <a:pt x="12007" y="31490"/>
                  </a:cubicBezTo>
                  <a:cubicBezTo>
                    <a:pt x="11824" y="36627"/>
                    <a:pt x="13344" y="41794"/>
                    <a:pt x="16201" y="46049"/>
                  </a:cubicBezTo>
                  <a:cubicBezTo>
                    <a:pt x="16931" y="47113"/>
                    <a:pt x="17721" y="48116"/>
                    <a:pt x="18511" y="49058"/>
                  </a:cubicBezTo>
                  <a:cubicBezTo>
                    <a:pt x="17539" y="48967"/>
                    <a:pt x="16536" y="48937"/>
                    <a:pt x="15441" y="48937"/>
                  </a:cubicBezTo>
                  <a:cubicBezTo>
                    <a:pt x="13739" y="48937"/>
                    <a:pt x="12068" y="49028"/>
                    <a:pt x="10305" y="49119"/>
                  </a:cubicBezTo>
                  <a:cubicBezTo>
                    <a:pt x="8724" y="49241"/>
                    <a:pt x="7356" y="50335"/>
                    <a:pt x="6900" y="51855"/>
                  </a:cubicBezTo>
                  <a:cubicBezTo>
                    <a:pt x="6444" y="53435"/>
                    <a:pt x="7052" y="55046"/>
                    <a:pt x="8329" y="56019"/>
                  </a:cubicBezTo>
                  <a:cubicBezTo>
                    <a:pt x="10548" y="57569"/>
                    <a:pt x="12280" y="59971"/>
                    <a:pt x="14104" y="62493"/>
                  </a:cubicBezTo>
                  <a:cubicBezTo>
                    <a:pt x="14834" y="63496"/>
                    <a:pt x="15593" y="64560"/>
                    <a:pt x="16384" y="65533"/>
                  </a:cubicBezTo>
                  <a:cubicBezTo>
                    <a:pt x="20609" y="70852"/>
                    <a:pt x="25442" y="73679"/>
                    <a:pt x="30335" y="73679"/>
                  </a:cubicBezTo>
                  <a:lnTo>
                    <a:pt x="30609" y="73679"/>
                  </a:lnTo>
                  <a:cubicBezTo>
                    <a:pt x="30670" y="73831"/>
                    <a:pt x="30761" y="73952"/>
                    <a:pt x="30822" y="74104"/>
                  </a:cubicBezTo>
                  <a:cubicBezTo>
                    <a:pt x="30822" y="74165"/>
                    <a:pt x="30822" y="74196"/>
                    <a:pt x="30791" y="74287"/>
                  </a:cubicBezTo>
                  <a:cubicBezTo>
                    <a:pt x="30639" y="75351"/>
                    <a:pt x="30943" y="76445"/>
                    <a:pt x="31612" y="77235"/>
                  </a:cubicBezTo>
                  <a:cubicBezTo>
                    <a:pt x="32220" y="77995"/>
                    <a:pt x="33101" y="78451"/>
                    <a:pt x="34044" y="78573"/>
                  </a:cubicBezTo>
                  <a:cubicBezTo>
                    <a:pt x="34773" y="78968"/>
                    <a:pt x="35533" y="79181"/>
                    <a:pt x="36384" y="79181"/>
                  </a:cubicBezTo>
                  <a:lnTo>
                    <a:pt x="36384" y="78755"/>
                  </a:lnTo>
                  <a:cubicBezTo>
                    <a:pt x="36992" y="79029"/>
                    <a:pt x="37630" y="79181"/>
                    <a:pt x="38269" y="79181"/>
                  </a:cubicBezTo>
                  <a:lnTo>
                    <a:pt x="38269" y="78694"/>
                  </a:lnTo>
                  <a:cubicBezTo>
                    <a:pt x="38907" y="78694"/>
                    <a:pt x="39606" y="78694"/>
                    <a:pt x="40244" y="78664"/>
                  </a:cubicBezTo>
                  <a:cubicBezTo>
                    <a:pt x="42342" y="78603"/>
                    <a:pt x="43983" y="76870"/>
                    <a:pt x="43922" y="74804"/>
                  </a:cubicBezTo>
                  <a:cubicBezTo>
                    <a:pt x="43922" y="74439"/>
                    <a:pt x="43861" y="74104"/>
                    <a:pt x="43770" y="73740"/>
                  </a:cubicBezTo>
                  <a:lnTo>
                    <a:pt x="43770" y="73649"/>
                  </a:lnTo>
                  <a:lnTo>
                    <a:pt x="44317" y="73649"/>
                  </a:lnTo>
                  <a:cubicBezTo>
                    <a:pt x="49211" y="73649"/>
                    <a:pt x="54044" y="70822"/>
                    <a:pt x="58239" y="65502"/>
                  </a:cubicBezTo>
                  <a:cubicBezTo>
                    <a:pt x="59059" y="64469"/>
                    <a:pt x="59819" y="63466"/>
                    <a:pt x="60518" y="62463"/>
                  </a:cubicBezTo>
                  <a:cubicBezTo>
                    <a:pt x="62342" y="59910"/>
                    <a:pt x="64105" y="57539"/>
                    <a:pt x="66293" y="55958"/>
                  </a:cubicBezTo>
                  <a:cubicBezTo>
                    <a:pt x="67631" y="55016"/>
                    <a:pt x="68208" y="53375"/>
                    <a:pt x="67752" y="51824"/>
                  </a:cubicBezTo>
                  <a:cubicBezTo>
                    <a:pt x="67297" y="50274"/>
                    <a:pt x="65929" y="49180"/>
                    <a:pt x="64318" y="49089"/>
                  </a:cubicBezTo>
                  <a:cubicBezTo>
                    <a:pt x="62585" y="48967"/>
                    <a:pt x="60913" y="48907"/>
                    <a:pt x="59211" y="48907"/>
                  </a:cubicBezTo>
                  <a:cubicBezTo>
                    <a:pt x="58087" y="48907"/>
                    <a:pt x="57084" y="48937"/>
                    <a:pt x="56050" y="49028"/>
                  </a:cubicBezTo>
                  <a:cubicBezTo>
                    <a:pt x="58907" y="45745"/>
                    <a:pt x="60670" y="42432"/>
                    <a:pt x="61400" y="38998"/>
                  </a:cubicBezTo>
                  <a:cubicBezTo>
                    <a:pt x="61886" y="36718"/>
                    <a:pt x="61977" y="34225"/>
                    <a:pt x="61643" y="31733"/>
                  </a:cubicBezTo>
                  <a:cubicBezTo>
                    <a:pt x="61643" y="31733"/>
                    <a:pt x="61673" y="31733"/>
                    <a:pt x="61704" y="31703"/>
                  </a:cubicBezTo>
                  <a:cubicBezTo>
                    <a:pt x="61795" y="31642"/>
                    <a:pt x="61886" y="31611"/>
                    <a:pt x="61977" y="31551"/>
                  </a:cubicBezTo>
                  <a:cubicBezTo>
                    <a:pt x="62160" y="31429"/>
                    <a:pt x="62403" y="31307"/>
                    <a:pt x="62616" y="31186"/>
                  </a:cubicBezTo>
                  <a:cubicBezTo>
                    <a:pt x="63193" y="30882"/>
                    <a:pt x="64379" y="30365"/>
                    <a:pt x="66689" y="29605"/>
                  </a:cubicBezTo>
                  <a:cubicBezTo>
                    <a:pt x="68999" y="28815"/>
                    <a:pt x="70640" y="28207"/>
                    <a:pt x="71734" y="27660"/>
                  </a:cubicBezTo>
                  <a:cubicBezTo>
                    <a:pt x="72069" y="27508"/>
                    <a:pt x="72373" y="27295"/>
                    <a:pt x="72646" y="27052"/>
                  </a:cubicBezTo>
                  <a:cubicBezTo>
                    <a:pt x="73953" y="25958"/>
                    <a:pt x="74835" y="23739"/>
                    <a:pt x="73254" y="21216"/>
                  </a:cubicBezTo>
                  <a:cubicBezTo>
                    <a:pt x="72920" y="20608"/>
                    <a:pt x="72403" y="20092"/>
                    <a:pt x="71825" y="19727"/>
                  </a:cubicBezTo>
                  <a:cubicBezTo>
                    <a:pt x="72403" y="18845"/>
                    <a:pt x="72585" y="17751"/>
                    <a:pt x="72342" y="16718"/>
                  </a:cubicBezTo>
                  <a:cubicBezTo>
                    <a:pt x="72342" y="16687"/>
                    <a:pt x="72312" y="16596"/>
                    <a:pt x="72312" y="16566"/>
                  </a:cubicBezTo>
                  <a:cubicBezTo>
                    <a:pt x="72190" y="15775"/>
                    <a:pt x="71856" y="15015"/>
                    <a:pt x="71339" y="14377"/>
                  </a:cubicBezTo>
                  <a:cubicBezTo>
                    <a:pt x="70883" y="13830"/>
                    <a:pt x="70306" y="13344"/>
                    <a:pt x="69607" y="12918"/>
                  </a:cubicBezTo>
                  <a:cubicBezTo>
                    <a:pt x="69607" y="12918"/>
                    <a:pt x="69576" y="12918"/>
                    <a:pt x="69576" y="12888"/>
                  </a:cubicBezTo>
                  <a:cubicBezTo>
                    <a:pt x="69242" y="12645"/>
                    <a:pt x="69059" y="12584"/>
                    <a:pt x="68999" y="12553"/>
                  </a:cubicBezTo>
                  <a:cubicBezTo>
                    <a:pt x="68907" y="12432"/>
                    <a:pt x="68756" y="12341"/>
                    <a:pt x="68634" y="12280"/>
                  </a:cubicBezTo>
                  <a:cubicBezTo>
                    <a:pt x="68482" y="12158"/>
                    <a:pt x="68300" y="12037"/>
                    <a:pt x="68148" y="11885"/>
                  </a:cubicBezTo>
                  <a:cubicBezTo>
                    <a:pt x="67996" y="11733"/>
                    <a:pt x="67935" y="11672"/>
                    <a:pt x="67935" y="11672"/>
                  </a:cubicBezTo>
                  <a:cubicBezTo>
                    <a:pt x="67479" y="10760"/>
                    <a:pt x="66719" y="10061"/>
                    <a:pt x="65777" y="9757"/>
                  </a:cubicBezTo>
                  <a:cubicBezTo>
                    <a:pt x="65716" y="9727"/>
                    <a:pt x="65442" y="9575"/>
                    <a:pt x="64956" y="9149"/>
                  </a:cubicBezTo>
                  <a:cubicBezTo>
                    <a:pt x="63740" y="8146"/>
                    <a:pt x="62980" y="7569"/>
                    <a:pt x="62281" y="7234"/>
                  </a:cubicBezTo>
                  <a:cubicBezTo>
                    <a:pt x="61825" y="6991"/>
                    <a:pt x="61339" y="6869"/>
                    <a:pt x="60853" y="6839"/>
                  </a:cubicBezTo>
                  <a:cubicBezTo>
                    <a:pt x="60397" y="6110"/>
                    <a:pt x="59819" y="5502"/>
                    <a:pt x="59090" y="5046"/>
                  </a:cubicBezTo>
                  <a:cubicBezTo>
                    <a:pt x="57843" y="4225"/>
                    <a:pt x="56628" y="3799"/>
                    <a:pt x="55442" y="3799"/>
                  </a:cubicBezTo>
                  <a:cubicBezTo>
                    <a:pt x="54804" y="3799"/>
                    <a:pt x="54166" y="3921"/>
                    <a:pt x="53588" y="4195"/>
                  </a:cubicBezTo>
                  <a:cubicBezTo>
                    <a:pt x="53436" y="3739"/>
                    <a:pt x="53254" y="3344"/>
                    <a:pt x="53011" y="3040"/>
                  </a:cubicBezTo>
                  <a:cubicBezTo>
                    <a:pt x="53011" y="3009"/>
                    <a:pt x="52980" y="3009"/>
                    <a:pt x="52980" y="2979"/>
                  </a:cubicBezTo>
                  <a:cubicBezTo>
                    <a:pt x="52403" y="2128"/>
                    <a:pt x="51582" y="1520"/>
                    <a:pt x="50609" y="1216"/>
                  </a:cubicBezTo>
                  <a:cubicBezTo>
                    <a:pt x="50153" y="1064"/>
                    <a:pt x="49697" y="1003"/>
                    <a:pt x="49241" y="1003"/>
                  </a:cubicBezTo>
                  <a:cubicBezTo>
                    <a:pt x="48390" y="1003"/>
                    <a:pt x="47539" y="1246"/>
                    <a:pt x="46871" y="1763"/>
                  </a:cubicBezTo>
                  <a:cubicBezTo>
                    <a:pt x="46658" y="1520"/>
                    <a:pt x="46445" y="1337"/>
                    <a:pt x="46202" y="1185"/>
                  </a:cubicBezTo>
                  <a:cubicBezTo>
                    <a:pt x="45260" y="517"/>
                    <a:pt x="44287" y="152"/>
                    <a:pt x="43314" y="30"/>
                  </a:cubicBezTo>
                  <a:cubicBezTo>
                    <a:pt x="43132" y="30"/>
                    <a:pt x="42980" y="0"/>
                    <a:pt x="42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0" name="Google Shape;600;p48"/>
            <p:cNvGrpSpPr/>
            <p:nvPr/>
          </p:nvGrpSpPr>
          <p:grpSpPr>
            <a:xfrm>
              <a:off x="5088445" y="1039453"/>
              <a:ext cx="2933429" cy="3132580"/>
              <a:chOff x="14640950" y="6508650"/>
              <a:chExt cx="1660400" cy="1773125"/>
            </a:xfrm>
          </p:grpSpPr>
          <p:sp>
            <p:nvSpPr>
              <p:cNvPr id="601" name="Google Shape;601;p48"/>
              <p:cNvSpPr/>
              <p:nvPr/>
            </p:nvSpPr>
            <p:spPr>
              <a:xfrm>
                <a:off x="14935050" y="6858750"/>
                <a:ext cx="1074500" cy="1104350"/>
              </a:xfrm>
              <a:custGeom>
                <a:rect b="b" l="l" r="r" t="t"/>
                <a:pathLst>
                  <a:path extrusionOk="0" h="44174" w="42980">
                    <a:moveTo>
                      <a:pt x="11881" y="1"/>
                    </a:moveTo>
                    <a:cubicBezTo>
                      <a:pt x="8935" y="1"/>
                      <a:pt x="5993" y="1412"/>
                      <a:pt x="3982" y="3595"/>
                    </a:cubicBezTo>
                    <a:cubicBezTo>
                      <a:pt x="1459" y="6300"/>
                      <a:pt x="243" y="10039"/>
                      <a:pt x="152" y="13747"/>
                    </a:cubicBezTo>
                    <a:cubicBezTo>
                      <a:pt x="0" y="18064"/>
                      <a:pt x="1246" y="22440"/>
                      <a:pt x="3678" y="26058"/>
                    </a:cubicBezTo>
                    <a:cubicBezTo>
                      <a:pt x="4924" y="27912"/>
                      <a:pt x="6444" y="29492"/>
                      <a:pt x="7964" y="31103"/>
                    </a:cubicBezTo>
                    <a:cubicBezTo>
                      <a:pt x="10243" y="33504"/>
                      <a:pt x="12614" y="35815"/>
                      <a:pt x="15015" y="38125"/>
                    </a:cubicBezTo>
                    <a:cubicBezTo>
                      <a:pt x="17204" y="40252"/>
                      <a:pt x="19696" y="41985"/>
                      <a:pt x="21915" y="44173"/>
                    </a:cubicBezTo>
                    <a:cubicBezTo>
                      <a:pt x="26110" y="38884"/>
                      <a:pt x="31581" y="34842"/>
                      <a:pt x="36292" y="30070"/>
                    </a:cubicBezTo>
                    <a:cubicBezTo>
                      <a:pt x="38967" y="27365"/>
                      <a:pt x="41277" y="24143"/>
                      <a:pt x="42128" y="20343"/>
                    </a:cubicBezTo>
                    <a:cubicBezTo>
                      <a:pt x="42980" y="16331"/>
                      <a:pt x="42159" y="11711"/>
                      <a:pt x="40305" y="8063"/>
                    </a:cubicBezTo>
                    <a:cubicBezTo>
                      <a:pt x="39545" y="6574"/>
                      <a:pt x="38572" y="5206"/>
                      <a:pt x="37417" y="4082"/>
                    </a:cubicBezTo>
                    <a:cubicBezTo>
                      <a:pt x="36353" y="3078"/>
                      <a:pt x="35137" y="2288"/>
                      <a:pt x="33800" y="1711"/>
                    </a:cubicBezTo>
                    <a:cubicBezTo>
                      <a:pt x="32791" y="1297"/>
                      <a:pt x="31695" y="1015"/>
                      <a:pt x="30585" y="1015"/>
                    </a:cubicBezTo>
                    <a:cubicBezTo>
                      <a:pt x="30391" y="1015"/>
                      <a:pt x="30196" y="1024"/>
                      <a:pt x="30001" y="1042"/>
                    </a:cubicBezTo>
                    <a:cubicBezTo>
                      <a:pt x="26779" y="1316"/>
                      <a:pt x="24256" y="4720"/>
                      <a:pt x="22128" y="7121"/>
                    </a:cubicBezTo>
                    <a:cubicBezTo>
                      <a:pt x="19848" y="4537"/>
                      <a:pt x="17326" y="1042"/>
                      <a:pt x="13982" y="252"/>
                    </a:cubicBezTo>
                    <a:cubicBezTo>
                      <a:pt x="13290" y="82"/>
                      <a:pt x="12585" y="1"/>
                      <a:pt x="118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48"/>
              <p:cNvSpPr/>
              <p:nvPr/>
            </p:nvSpPr>
            <p:spPr>
              <a:xfrm>
                <a:off x="15138700" y="7102125"/>
                <a:ext cx="731025" cy="1179650"/>
              </a:xfrm>
              <a:custGeom>
                <a:rect b="b" l="l" r="r" t="t"/>
                <a:pathLst>
                  <a:path extrusionOk="0" h="47186" w="29241">
                    <a:moveTo>
                      <a:pt x="12280" y="0"/>
                    </a:moveTo>
                    <a:cubicBezTo>
                      <a:pt x="12189" y="0"/>
                      <a:pt x="12158" y="122"/>
                      <a:pt x="12158" y="213"/>
                    </a:cubicBezTo>
                    <a:cubicBezTo>
                      <a:pt x="12128" y="395"/>
                      <a:pt x="12128" y="578"/>
                      <a:pt x="12128" y="760"/>
                    </a:cubicBezTo>
                    <a:cubicBezTo>
                      <a:pt x="12098" y="2888"/>
                      <a:pt x="12098" y="5015"/>
                      <a:pt x="12067" y="7143"/>
                    </a:cubicBezTo>
                    <a:cubicBezTo>
                      <a:pt x="11672" y="6900"/>
                      <a:pt x="11398" y="6474"/>
                      <a:pt x="11186" y="6049"/>
                    </a:cubicBezTo>
                    <a:lnTo>
                      <a:pt x="9575" y="3192"/>
                    </a:lnTo>
                    <a:cubicBezTo>
                      <a:pt x="9423" y="3344"/>
                      <a:pt x="9484" y="3556"/>
                      <a:pt x="9544" y="3739"/>
                    </a:cubicBezTo>
                    <a:cubicBezTo>
                      <a:pt x="9939" y="4803"/>
                      <a:pt x="10608" y="5684"/>
                      <a:pt x="11186" y="6626"/>
                    </a:cubicBezTo>
                    <a:cubicBezTo>
                      <a:pt x="12310" y="8450"/>
                      <a:pt x="12158" y="10304"/>
                      <a:pt x="12219" y="12371"/>
                    </a:cubicBezTo>
                    <a:cubicBezTo>
                      <a:pt x="12250" y="15107"/>
                      <a:pt x="12402" y="18025"/>
                      <a:pt x="11155" y="20487"/>
                    </a:cubicBezTo>
                    <a:cubicBezTo>
                      <a:pt x="11034" y="20760"/>
                      <a:pt x="10851" y="21034"/>
                      <a:pt x="10578" y="21064"/>
                    </a:cubicBezTo>
                    <a:cubicBezTo>
                      <a:pt x="10558" y="21066"/>
                      <a:pt x="10539" y="21067"/>
                      <a:pt x="10520" y="21067"/>
                    </a:cubicBezTo>
                    <a:cubicBezTo>
                      <a:pt x="10243" y="21067"/>
                      <a:pt x="10019" y="20868"/>
                      <a:pt x="9848" y="20669"/>
                    </a:cubicBezTo>
                    <a:cubicBezTo>
                      <a:pt x="6079" y="16718"/>
                      <a:pt x="8146" y="10760"/>
                      <a:pt x="5593" y="6292"/>
                    </a:cubicBezTo>
                    <a:cubicBezTo>
                      <a:pt x="5532" y="6292"/>
                      <a:pt x="5471" y="6414"/>
                      <a:pt x="5532" y="6505"/>
                    </a:cubicBezTo>
                    <a:cubicBezTo>
                      <a:pt x="6170" y="8815"/>
                      <a:pt x="6383" y="11307"/>
                      <a:pt x="6201" y="13678"/>
                    </a:cubicBezTo>
                    <a:cubicBezTo>
                      <a:pt x="6201" y="13830"/>
                      <a:pt x="6170" y="13952"/>
                      <a:pt x="6079" y="14073"/>
                    </a:cubicBezTo>
                    <a:cubicBezTo>
                      <a:pt x="5137" y="13830"/>
                      <a:pt x="4225" y="12705"/>
                      <a:pt x="3617" y="11946"/>
                    </a:cubicBezTo>
                    <a:cubicBezTo>
                      <a:pt x="2249" y="10274"/>
                      <a:pt x="1155" y="8359"/>
                      <a:pt x="365" y="6353"/>
                    </a:cubicBezTo>
                    <a:cubicBezTo>
                      <a:pt x="0" y="6505"/>
                      <a:pt x="91" y="6961"/>
                      <a:pt x="243" y="7295"/>
                    </a:cubicBezTo>
                    <a:cubicBezTo>
                      <a:pt x="1125" y="9484"/>
                      <a:pt x="2037" y="11642"/>
                      <a:pt x="3252" y="13648"/>
                    </a:cubicBezTo>
                    <a:cubicBezTo>
                      <a:pt x="3769" y="14499"/>
                      <a:pt x="4347" y="15259"/>
                      <a:pt x="4681" y="16201"/>
                    </a:cubicBezTo>
                    <a:cubicBezTo>
                      <a:pt x="4791" y="16504"/>
                      <a:pt x="5200" y="18153"/>
                      <a:pt x="5615" y="18461"/>
                    </a:cubicBezTo>
                    <a:lnTo>
                      <a:pt x="5615" y="18461"/>
                    </a:lnTo>
                    <a:cubicBezTo>
                      <a:pt x="4296" y="17948"/>
                      <a:pt x="3064" y="17236"/>
                      <a:pt x="1945" y="16353"/>
                    </a:cubicBezTo>
                    <a:lnTo>
                      <a:pt x="1945" y="16353"/>
                    </a:lnTo>
                    <a:cubicBezTo>
                      <a:pt x="1793" y="16383"/>
                      <a:pt x="1885" y="16627"/>
                      <a:pt x="1976" y="16687"/>
                    </a:cubicBezTo>
                    <a:cubicBezTo>
                      <a:pt x="3100" y="17599"/>
                      <a:pt x="4255" y="18450"/>
                      <a:pt x="5319" y="19393"/>
                    </a:cubicBezTo>
                    <a:cubicBezTo>
                      <a:pt x="6049" y="20061"/>
                      <a:pt x="6748" y="20791"/>
                      <a:pt x="7295" y="21581"/>
                    </a:cubicBezTo>
                    <a:cubicBezTo>
                      <a:pt x="7842" y="22341"/>
                      <a:pt x="8207" y="23222"/>
                      <a:pt x="8724" y="23982"/>
                    </a:cubicBezTo>
                    <a:cubicBezTo>
                      <a:pt x="9635" y="25350"/>
                      <a:pt x="10274" y="26809"/>
                      <a:pt x="10699" y="28359"/>
                    </a:cubicBezTo>
                    <a:cubicBezTo>
                      <a:pt x="10760" y="28724"/>
                      <a:pt x="10882" y="29149"/>
                      <a:pt x="10882" y="29423"/>
                    </a:cubicBezTo>
                    <a:cubicBezTo>
                      <a:pt x="11246" y="31612"/>
                      <a:pt x="11307" y="33830"/>
                      <a:pt x="11307" y="36019"/>
                    </a:cubicBezTo>
                    <a:cubicBezTo>
                      <a:pt x="11307" y="39697"/>
                      <a:pt x="11216" y="43435"/>
                      <a:pt x="10699" y="47113"/>
                    </a:cubicBezTo>
                    <a:cubicBezTo>
                      <a:pt x="11720" y="47163"/>
                      <a:pt x="12741" y="47186"/>
                      <a:pt x="13762" y="47186"/>
                    </a:cubicBezTo>
                    <a:cubicBezTo>
                      <a:pt x="14595" y="47186"/>
                      <a:pt x="15428" y="47171"/>
                      <a:pt x="16262" y="47144"/>
                    </a:cubicBezTo>
                    <a:cubicBezTo>
                      <a:pt x="16019" y="47144"/>
                      <a:pt x="15350" y="35137"/>
                      <a:pt x="15319" y="34043"/>
                    </a:cubicBezTo>
                    <a:cubicBezTo>
                      <a:pt x="15228" y="31490"/>
                      <a:pt x="15016" y="28846"/>
                      <a:pt x="15745" y="26323"/>
                    </a:cubicBezTo>
                    <a:cubicBezTo>
                      <a:pt x="16535" y="23648"/>
                      <a:pt x="18541" y="21703"/>
                      <a:pt x="20669" y="20000"/>
                    </a:cubicBezTo>
                    <a:cubicBezTo>
                      <a:pt x="23162" y="17964"/>
                      <a:pt x="25988" y="16262"/>
                      <a:pt x="27812" y="13617"/>
                    </a:cubicBezTo>
                    <a:cubicBezTo>
                      <a:pt x="28390" y="12766"/>
                      <a:pt x="28846" y="11854"/>
                      <a:pt x="29119" y="10882"/>
                    </a:cubicBezTo>
                    <a:cubicBezTo>
                      <a:pt x="29241" y="10456"/>
                      <a:pt x="29150" y="9818"/>
                      <a:pt x="28724" y="9818"/>
                    </a:cubicBezTo>
                    <a:cubicBezTo>
                      <a:pt x="28055" y="11368"/>
                      <a:pt x="27022" y="12736"/>
                      <a:pt x="25836" y="13952"/>
                    </a:cubicBezTo>
                    <a:cubicBezTo>
                      <a:pt x="25289" y="14560"/>
                      <a:pt x="24621" y="15076"/>
                      <a:pt x="23982" y="15593"/>
                    </a:cubicBezTo>
                    <a:cubicBezTo>
                      <a:pt x="23678" y="15836"/>
                      <a:pt x="23314" y="16079"/>
                      <a:pt x="22949" y="16292"/>
                    </a:cubicBezTo>
                    <a:cubicBezTo>
                      <a:pt x="22859" y="16382"/>
                      <a:pt x="21999" y="16739"/>
                      <a:pt x="21977" y="16865"/>
                    </a:cubicBezTo>
                    <a:lnTo>
                      <a:pt x="21977" y="16865"/>
                    </a:lnTo>
                    <a:cubicBezTo>
                      <a:pt x="22098" y="15529"/>
                      <a:pt x="22098" y="14193"/>
                      <a:pt x="22007" y="12857"/>
                    </a:cubicBezTo>
                    <a:cubicBezTo>
                      <a:pt x="21976" y="11733"/>
                      <a:pt x="21885" y="10578"/>
                      <a:pt x="21581" y="9544"/>
                    </a:cubicBezTo>
                    <a:lnTo>
                      <a:pt x="21581" y="9514"/>
                    </a:lnTo>
                    <a:cubicBezTo>
                      <a:pt x="21572" y="9495"/>
                      <a:pt x="21562" y="9488"/>
                      <a:pt x="21553" y="9488"/>
                    </a:cubicBezTo>
                    <a:cubicBezTo>
                      <a:pt x="21532" y="9488"/>
                      <a:pt x="21511" y="9523"/>
                      <a:pt x="21490" y="9544"/>
                    </a:cubicBezTo>
                    <a:lnTo>
                      <a:pt x="21490" y="9696"/>
                    </a:lnTo>
                    <a:cubicBezTo>
                      <a:pt x="21551" y="10304"/>
                      <a:pt x="21520" y="10882"/>
                      <a:pt x="21551" y="11429"/>
                    </a:cubicBezTo>
                    <a:cubicBezTo>
                      <a:pt x="21581" y="12067"/>
                      <a:pt x="21642" y="12614"/>
                      <a:pt x="21581" y="13222"/>
                    </a:cubicBezTo>
                    <a:cubicBezTo>
                      <a:pt x="21520" y="15168"/>
                      <a:pt x="20760" y="17052"/>
                      <a:pt x="19544" y="18541"/>
                    </a:cubicBezTo>
                    <a:cubicBezTo>
                      <a:pt x="18789" y="19473"/>
                      <a:pt x="17490" y="21219"/>
                      <a:pt x="16082" y="21219"/>
                    </a:cubicBezTo>
                    <a:cubicBezTo>
                      <a:pt x="15791" y="21219"/>
                      <a:pt x="15495" y="21145"/>
                      <a:pt x="15198" y="20973"/>
                    </a:cubicBezTo>
                    <a:cubicBezTo>
                      <a:pt x="14438" y="20578"/>
                      <a:pt x="14225" y="19575"/>
                      <a:pt x="14134" y="18693"/>
                    </a:cubicBezTo>
                    <a:cubicBezTo>
                      <a:pt x="13921" y="16110"/>
                      <a:pt x="14468" y="13435"/>
                      <a:pt x="15836" y="11216"/>
                    </a:cubicBezTo>
                    <a:cubicBezTo>
                      <a:pt x="16353" y="10426"/>
                      <a:pt x="17022" y="9727"/>
                      <a:pt x="17751" y="9119"/>
                    </a:cubicBezTo>
                    <a:cubicBezTo>
                      <a:pt x="18086" y="8815"/>
                      <a:pt x="18511" y="8632"/>
                      <a:pt x="18845" y="8329"/>
                    </a:cubicBezTo>
                    <a:lnTo>
                      <a:pt x="20122" y="7295"/>
                    </a:lnTo>
                    <a:cubicBezTo>
                      <a:pt x="20304" y="7143"/>
                      <a:pt x="20517" y="6961"/>
                      <a:pt x="20730" y="6778"/>
                    </a:cubicBezTo>
                    <a:cubicBezTo>
                      <a:pt x="21885" y="5593"/>
                      <a:pt x="22432" y="3891"/>
                      <a:pt x="22402" y="2249"/>
                    </a:cubicBezTo>
                    <a:cubicBezTo>
                      <a:pt x="22402" y="2128"/>
                      <a:pt x="22341" y="2006"/>
                      <a:pt x="22280" y="1976"/>
                    </a:cubicBezTo>
                    <a:cubicBezTo>
                      <a:pt x="22067" y="2979"/>
                      <a:pt x="21824" y="3982"/>
                      <a:pt x="21277" y="4863"/>
                    </a:cubicBezTo>
                    <a:cubicBezTo>
                      <a:pt x="20882" y="5563"/>
                      <a:pt x="20304" y="6079"/>
                      <a:pt x="19696" y="6566"/>
                    </a:cubicBezTo>
                    <a:cubicBezTo>
                      <a:pt x="19423" y="6778"/>
                      <a:pt x="19119" y="6961"/>
                      <a:pt x="18815" y="7082"/>
                    </a:cubicBezTo>
                    <a:cubicBezTo>
                      <a:pt x="18686" y="7119"/>
                      <a:pt x="18444" y="7179"/>
                      <a:pt x="18234" y="7179"/>
                    </a:cubicBezTo>
                    <a:cubicBezTo>
                      <a:pt x="18098" y="7179"/>
                      <a:pt x="17975" y="7154"/>
                      <a:pt x="17903" y="7082"/>
                    </a:cubicBezTo>
                    <a:cubicBezTo>
                      <a:pt x="17751" y="6930"/>
                      <a:pt x="17842" y="6505"/>
                      <a:pt x="17842" y="6262"/>
                    </a:cubicBezTo>
                    <a:cubicBezTo>
                      <a:pt x="17842" y="5623"/>
                      <a:pt x="17903" y="4985"/>
                      <a:pt x="18025" y="4377"/>
                    </a:cubicBezTo>
                    <a:cubicBezTo>
                      <a:pt x="18268" y="3131"/>
                      <a:pt x="18693" y="1854"/>
                      <a:pt x="19362" y="760"/>
                    </a:cubicBezTo>
                    <a:cubicBezTo>
                      <a:pt x="19349" y="757"/>
                      <a:pt x="19336" y="755"/>
                      <a:pt x="19323" y="755"/>
                    </a:cubicBezTo>
                    <a:cubicBezTo>
                      <a:pt x="19215" y="755"/>
                      <a:pt x="19109" y="858"/>
                      <a:pt x="19028" y="912"/>
                    </a:cubicBezTo>
                    <a:cubicBezTo>
                      <a:pt x="17903" y="2371"/>
                      <a:pt x="17569" y="4195"/>
                      <a:pt x="17143" y="5927"/>
                    </a:cubicBezTo>
                    <a:cubicBezTo>
                      <a:pt x="16687" y="7842"/>
                      <a:pt x="15958" y="9392"/>
                      <a:pt x="14833" y="10943"/>
                    </a:cubicBezTo>
                    <a:cubicBezTo>
                      <a:pt x="14590" y="11246"/>
                      <a:pt x="14377" y="11550"/>
                      <a:pt x="14073" y="11794"/>
                    </a:cubicBezTo>
                    <a:cubicBezTo>
                      <a:pt x="13952" y="11854"/>
                      <a:pt x="13830" y="11946"/>
                      <a:pt x="13678" y="11946"/>
                    </a:cubicBezTo>
                    <a:cubicBezTo>
                      <a:pt x="13587" y="11946"/>
                      <a:pt x="13496" y="11824"/>
                      <a:pt x="13435" y="11702"/>
                    </a:cubicBezTo>
                    <a:cubicBezTo>
                      <a:pt x="13344" y="11611"/>
                      <a:pt x="13344" y="11459"/>
                      <a:pt x="13344" y="11338"/>
                    </a:cubicBezTo>
                    <a:lnTo>
                      <a:pt x="13009" y="5623"/>
                    </a:lnTo>
                    <a:cubicBezTo>
                      <a:pt x="12918" y="4681"/>
                      <a:pt x="12857" y="3800"/>
                      <a:pt x="12705" y="2857"/>
                    </a:cubicBezTo>
                    <a:cubicBezTo>
                      <a:pt x="12553" y="1915"/>
                      <a:pt x="12402" y="973"/>
                      <a:pt x="12280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48"/>
              <p:cNvSpPr/>
              <p:nvPr/>
            </p:nvSpPr>
            <p:spPr>
              <a:xfrm>
                <a:off x="14806625" y="7730250"/>
                <a:ext cx="588175" cy="428275"/>
              </a:xfrm>
              <a:custGeom>
                <a:rect b="b" l="l" r="r" t="t"/>
                <a:pathLst>
                  <a:path extrusionOk="0" h="17131" w="23527">
                    <a:moveTo>
                      <a:pt x="4870" y="1"/>
                    </a:moveTo>
                    <a:cubicBezTo>
                      <a:pt x="3250" y="1"/>
                      <a:pt x="1619" y="93"/>
                      <a:pt x="0" y="195"/>
                    </a:cubicBezTo>
                    <a:cubicBezTo>
                      <a:pt x="3678" y="2809"/>
                      <a:pt x="5988" y="6912"/>
                      <a:pt x="8845" y="10438"/>
                    </a:cubicBezTo>
                    <a:cubicBezTo>
                      <a:pt x="11608" y="13944"/>
                      <a:pt x="15388" y="17130"/>
                      <a:pt x="19786" y="17130"/>
                    </a:cubicBezTo>
                    <a:cubicBezTo>
                      <a:pt x="19888" y="17130"/>
                      <a:pt x="19990" y="17128"/>
                      <a:pt x="20092" y="17125"/>
                    </a:cubicBezTo>
                    <a:cubicBezTo>
                      <a:pt x="22371" y="17064"/>
                      <a:pt x="23526" y="16183"/>
                      <a:pt x="23162" y="13933"/>
                    </a:cubicBezTo>
                    <a:cubicBezTo>
                      <a:pt x="22858" y="11988"/>
                      <a:pt x="22219" y="10164"/>
                      <a:pt x="21277" y="8462"/>
                    </a:cubicBezTo>
                    <a:cubicBezTo>
                      <a:pt x="19453" y="5210"/>
                      <a:pt x="16475" y="2505"/>
                      <a:pt x="12949" y="1228"/>
                    </a:cubicBezTo>
                    <a:cubicBezTo>
                      <a:pt x="10363" y="270"/>
                      <a:pt x="7632" y="1"/>
                      <a:pt x="4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48"/>
              <p:cNvSpPr/>
              <p:nvPr/>
            </p:nvSpPr>
            <p:spPr>
              <a:xfrm>
                <a:off x="15007225" y="7816400"/>
                <a:ext cx="471150" cy="465100"/>
              </a:xfrm>
              <a:custGeom>
                <a:rect b="b" l="l" r="r" t="t"/>
                <a:pathLst>
                  <a:path extrusionOk="0" h="18604" w="18846">
                    <a:moveTo>
                      <a:pt x="1" y="1"/>
                    </a:moveTo>
                    <a:lnTo>
                      <a:pt x="1" y="1"/>
                    </a:lnTo>
                    <a:cubicBezTo>
                      <a:pt x="7600" y="4165"/>
                      <a:pt x="13557" y="10883"/>
                      <a:pt x="16779" y="18603"/>
                    </a:cubicBezTo>
                    <a:lnTo>
                      <a:pt x="18846" y="17600"/>
                    </a:lnTo>
                    <a:cubicBezTo>
                      <a:pt x="14682" y="9728"/>
                      <a:pt x="7903" y="3466"/>
                      <a:pt x="1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48"/>
              <p:cNvSpPr/>
              <p:nvPr/>
            </p:nvSpPr>
            <p:spPr>
              <a:xfrm>
                <a:off x="15176675" y="8057300"/>
                <a:ext cx="144400" cy="19650"/>
              </a:xfrm>
              <a:custGeom>
                <a:rect b="b" l="l" r="r" t="t"/>
                <a:pathLst>
                  <a:path extrusionOk="0" h="786" w="5776">
                    <a:moveTo>
                      <a:pt x="5685" y="0"/>
                    </a:moveTo>
                    <a:cubicBezTo>
                      <a:pt x="4420" y="253"/>
                      <a:pt x="3097" y="375"/>
                      <a:pt x="1767" y="375"/>
                    </a:cubicBezTo>
                    <a:cubicBezTo>
                      <a:pt x="1178" y="375"/>
                      <a:pt x="588" y="351"/>
                      <a:pt x="1" y="304"/>
                    </a:cubicBezTo>
                    <a:lnTo>
                      <a:pt x="1" y="304"/>
                    </a:lnTo>
                    <a:cubicBezTo>
                      <a:pt x="1557" y="625"/>
                      <a:pt x="3133" y="786"/>
                      <a:pt x="4696" y="786"/>
                    </a:cubicBezTo>
                    <a:cubicBezTo>
                      <a:pt x="5057" y="786"/>
                      <a:pt x="5417" y="777"/>
                      <a:pt x="5776" y="760"/>
                    </a:cubicBezTo>
                    <a:lnTo>
                      <a:pt x="5685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48"/>
              <p:cNvSpPr/>
              <p:nvPr/>
            </p:nvSpPr>
            <p:spPr>
              <a:xfrm>
                <a:off x="15311950" y="7954700"/>
                <a:ext cx="19025" cy="96550"/>
              </a:xfrm>
              <a:custGeom>
                <a:rect b="b" l="l" r="r" t="t"/>
                <a:pathLst>
                  <a:path extrusionOk="0" h="3862" w="761">
                    <a:moveTo>
                      <a:pt x="122" y="1"/>
                    </a:moveTo>
                    <a:lnTo>
                      <a:pt x="122" y="1"/>
                    </a:lnTo>
                    <a:cubicBezTo>
                      <a:pt x="304" y="1278"/>
                      <a:pt x="274" y="2585"/>
                      <a:pt x="0" y="3800"/>
                    </a:cubicBezTo>
                    <a:lnTo>
                      <a:pt x="760" y="3861"/>
                    </a:lnTo>
                    <a:cubicBezTo>
                      <a:pt x="760" y="2524"/>
                      <a:pt x="578" y="1217"/>
                      <a:pt x="12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48"/>
              <p:cNvSpPr/>
              <p:nvPr/>
            </p:nvSpPr>
            <p:spPr>
              <a:xfrm>
                <a:off x="15213150" y="7861250"/>
                <a:ext cx="19025" cy="97275"/>
              </a:xfrm>
              <a:custGeom>
                <a:rect b="b" l="l" r="r" t="t"/>
                <a:pathLst>
                  <a:path extrusionOk="0" h="3891" w="761">
                    <a:moveTo>
                      <a:pt x="31" y="0"/>
                    </a:moveTo>
                    <a:lnTo>
                      <a:pt x="31" y="0"/>
                    </a:lnTo>
                    <a:cubicBezTo>
                      <a:pt x="274" y="1247"/>
                      <a:pt x="274" y="2584"/>
                      <a:pt x="1" y="3800"/>
                    </a:cubicBezTo>
                    <a:lnTo>
                      <a:pt x="761" y="3891"/>
                    </a:lnTo>
                    <a:cubicBezTo>
                      <a:pt x="761" y="2554"/>
                      <a:pt x="518" y="1216"/>
                      <a:pt x="31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48"/>
              <p:cNvSpPr/>
              <p:nvPr/>
            </p:nvSpPr>
            <p:spPr>
              <a:xfrm>
                <a:off x="15123500" y="7950900"/>
                <a:ext cx="95000" cy="19300"/>
              </a:xfrm>
              <a:custGeom>
                <a:rect b="b" l="l" r="r" t="t"/>
                <a:pathLst>
                  <a:path extrusionOk="0" h="772" w="3800">
                    <a:moveTo>
                      <a:pt x="3678" y="1"/>
                    </a:moveTo>
                    <a:cubicBezTo>
                      <a:pt x="2956" y="191"/>
                      <a:pt x="2199" y="286"/>
                      <a:pt x="1420" y="286"/>
                    </a:cubicBezTo>
                    <a:cubicBezTo>
                      <a:pt x="953" y="286"/>
                      <a:pt x="479" y="252"/>
                      <a:pt x="0" y="183"/>
                    </a:cubicBezTo>
                    <a:lnTo>
                      <a:pt x="0" y="183"/>
                    </a:lnTo>
                    <a:cubicBezTo>
                      <a:pt x="1052" y="561"/>
                      <a:pt x="2200" y="771"/>
                      <a:pt x="3359" y="771"/>
                    </a:cubicBezTo>
                    <a:cubicBezTo>
                      <a:pt x="3505" y="771"/>
                      <a:pt x="3653" y="768"/>
                      <a:pt x="3800" y="761"/>
                    </a:cubicBezTo>
                    <a:lnTo>
                      <a:pt x="3678" y="1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48"/>
              <p:cNvSpPr/>
              <p:nvPr/>
            </p:nvSpPr>
            <p:spPr>
              <a:xfrm>
                <a:off x="15120450" y="7830100"/>
                <a:ext cx="22050" cy="61575"/>
              </a:xfrm>
              <a:custGeom>
                <a:rect b="b" l="l" r="r" t="t"/>
                <a:pathLst>
                  <a:path extrusionOk="0" h="2463" w="882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90"/>
                      <a:pt x="335" y="1641"/>
                      <a:pt x="122" y="2401"/>
                    </a:cubicBezTo>
                    <a:lnTo>
                      <a:pt x="882" y="2462"/>
                    </a:lnTo>
                    <a:cubicBezTo>
                      <a:pt x="821" y="1550"/>
                      <a:pt x="517" y="669"/>
                      <a:pt x="1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48"/>
              <p:cNvSpPr/>
              <p:nvPr/>
            </p:nvSpPr>
            <p:spPr>
              <a:xfrm>
                <a:off x="15072575" y="7880250"/>
                <a:ext cx="60050" cy="20650"/>
              </a:xfrm>
              <a:custGeom>
                <a:rect b="b" l="l" r="r" t="t"/>
                <a:pathLst>
                  <a:path extrusionOk="0" h="826" w="2402">
                    <a:moveTo>
                      <a:pt x="2128" y="0"/>
                    </a:moveTo>
                    <a:cubicBezTo>
                      <a:pt x="1551" y="395"/>
                      <a:pt x="761" y="456"/>
                      <a:pt x="1" y="487"/>
                    </a:cubicBezTo>
                    <a:cubicBezTo>
                      <a:pt x="365" y="608"/>
                      <a:pt x="730" y="730"/>
                      <a:pt x="1125" y="760"/>
                    </a:cubicBezTo>
                    <a:cubicBezTo>
                      <a:pt x="1309" y="802"/>
                      <a:pt x="1499" y="825"/>
                      <a:pt x="1695" y="825"/>
                    </a:cubicBezTo>
                    <a:cubicBezTo>
                      <a:pt x="1922" y="825"/>
                      <a:pt x="2158" y="795"/>
                      <a:pt x="2402" y="730"/>
                    </a:cubicBezTo>
                    <a:lnTo>
                      <a:pt x="2128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48"/>
              <p:cNvSpPr/>
              <p:nvPr/>
            </p:nvSpPr>
            <p:spPr>
              <a:xfrm>
                <a:off x="15558900" y="7730250"/>
                <a:ext cx="588200" cy="428275"/>
              </a:xfrm>
              <a:custGeom>
                <a:rect b="b" l="l" r="r" t="t"/>
                <a:pathLst>
                  <a:path extrusionOk="0" h="17131" w="23528">
                    <a:moveTo>
                      <a:pt x="18648" y="1"/>
                    </a:moveTo>
                    <a:cubicBezTo>
                      <a:pt x="15877" y="1"/>
                      <a:pt x="13134" y="270"/>
                      <a:pt x="10548" y="1228"/>
                    </a:cubicBezTo>
                    <a:cubicBezTo>
                      <a:pt x="7022" y="2505"/>
                      <a:pt x="4074" y="5210"/>
                      <a:pt x="2250" y="8462"/>
                    </a:cubicBezTo>
                    <a:cubicBezTo>
                      <a:pt x="1278" y="10164"/>
                      <a:pt x="639" y="11988"/>
                      <a:pt x="335" y="13933"/>
                    </a:cubicBezTo>
                    <a:cubicBezTo>
                      <a:pt x="1" y="16183"/>
                      <a:pt x="1126" y="17064"/>
                      <a:pt x="3405" y="17125"/>
                    </a:cubicBezTo>
                    <a:cubicBezTo>
                      <a:pt x="3507" y="17128"/>
                      <a:pt x="3609" y="17130"/>
                      <a:pt x="3711" y="17130"/>
                    </a:cubicBezTo>
                    <a:cubicBezTo>
                      <a:pt x="8110" y="17130"/>
                      <a:pt x="11918" y="13944"/>
                      <a:pt x="14652" y="10438"/>
                    </a:cubicBezTo>
                    <a:cubicBezTo>
                      <a:pt x="17509" y="6912"/>
                      <a:pt x="19819" y="2809"/>
                      <a:pt x="23527" y="195"/>
                    </a:cubicBezTo>
                    <a:cubicBezTo>
                      <a:pt x="21909" y="93"/>
                      <a:pt x="20273" y="1"/>
                      <a:pt x="186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48"/>
              <p:cNvSpPr/>
              <p:nvPr/>
            </p:nvSpPr>
            <p:spPr>
              <a:xfrm>
                <a:off x="15475325" y="7816400"/>
                <a:ext cx="471150" cy="465100"/>
              </a:xfrm>
              <a:custGeom>
                <a:rect b="b" l="l" r="r" t="t"/>
                <a:pathLst>
                  <a:path extrusionOk="0" h="18604" w="18846">
                    <a:moveTo>
                      <a:pt x="18846" y="1"/>
                    </a:moveTo>
                    <a:lnTo>
                      <a:pt x="18846" y="1"/>
                    </a:lnTo>
                    <a:cubicBezTo>
                      <a:pt x="10943" y="3466"/>
                      <a:pt x="4134" y="9728"/>
                      <a:pt x="0" y="17600"/>
                    </a:cubicBezTo>
                    <a:lnTo>
                      <a:pt x="2037" y="18603"/>
                    </a:lnTo>
                    <a:cubicBezTo>
                      <a:pt x="5289" y="10852"/>
                      <a:pt x="11247" y="4165"/>
                      <a:pt x="1884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48"/>
              <p:cNvSpPr/>
              <p:nvPr/>
            </p:nvSpPr>
            <p:spPr>
              <a:xfrm>
                <a:off x="15618950" y="7963075"/>
                <a:ext cx="25100" cy="96525"/>
              </a:xfrm>
              <a:custGeom>
                <a:rect b="b" l="l" r="r" t="t"/>
                <a:pathLst>
                  <a:path extrusionOk="0" h="3861" w="1004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395" y="1186"/>
                      <a:pt x="31" y="2493"/>
                      <a:pt x="0" y="3861"/>
                    </a:cubicBezTo>
                    <a:lnTo>
                      <a:pt x="760" y="3830"/>
                    </a:lnTo>
                    <a:cubicBezTo>
                      <a:pt x="547" y="2584"/>
                      <a:pt x="638" y="1247"/>
                      <a:pt x="1003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48"/>
              <p:cNvSpPr/>
              <p:nvPr/>
            </p:nvSpPr>
            <p:spPr>
              <a:xfrm>
                <a:off x="15634150" y="8061850"/>
                <a:ext cx="107925" cy="20450"/>
              </a:xfrm>
              <a:custGeom>
                <a:rect b="b" l="l" r="r" t="t"/>
                <a:pathLst>
                  <a:path extrusionOk="0" h="818" w="4317">
                    <a:moveTo>
                      <a:pt x="152" y="1"/>
                    </a:moveTo>
                    <a:lnTo>
                      <a:pt x="0" y="761"/>
                    </a:lnTo>
                    <a:cubicBezTo>
                      <a:pt x="365" y="799"/>
                      <a:pt x="731" y="818"/>
                      <a:pt x="1098" y="818"/>
                    </a:cubicBezTo>
                    <a:cubicBezTo>
                      <a:pt x="2196" y="818"/>
                      <a:pt x="3290" y="647"/>
                      <a:pt x="4316" y="305"/>
                    </a:cubicBezTo>
                    <a:lnTo>
                      <a:pt x="4316" y="305"/>
                    </a:lnTo>
                    <a:cubicBezTo>
                      <a:pt x="3883" y="361"/>
                      <a:pt x="3445" y="388"/>
                      <a:pt x="3006" y="388"/>
                    </a:cubicBezTo>
                    <a:cubicBezTo>
                      <a:pt x="2029" y="388"/>
                      <a:pt x="1054" y="253"/>
                      <a:pt x="15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48"/>
              <p:cNvSpPr/>
              <p:nvPr/>
            </p:nvSpPr>
            <p:spPr>
              <a:xfrm>
                <a:off x="15710900" y="7872650"/>
                <a:ext cx="30400" cy="95000"/>
              </a:xfrm>
              <a:custGeom>
                <a:rect b="b" l="l" r="r" t="t"/>
                <a:pathLst>
                  <a:path extrusionOk="0" h="3800" w="1216">
                    <a:moveTo>
                      <a:pt x="1216" y="0"/>
                    </a:moveTo>
                    <a:cubicBezTo>
                      <a:pt x="517" y="1094"/>
                      <a:pt x="274" y="2462"/>
                      <a:pt x="0" y="3739"/>
                    </a:cubicBezTo>
                    <a:lnTo>
                      <a:pt x="760" y="3800"/>
                    </a:lnTo>
                    <a:cubicBezTo>
                      <a:pt x="760" y="2523"/>
                      <a:pt x="760" y="1216"/>
                      <a:pt x="1216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48"/>
              <p:cNvSpPr/>
              <p:nvPr/>
            </p:nvSpPr>
            <p:spPr>
              <a:xfrm>
                <a:off x="15722275" y="7958500"/>
                <a:ext cx="114025" cy="19500"/>
              </a:xfrm>
              <a:custGeom>
                <a:rect b="b" l="l" r="r" t="t"/>
                <a:pathLst>
                  <a:path extrusionOk="0" h="780" w="4561">
                    <a:moveTo>
                      <a:pt x="183" y="1"/>
                    </a:moveTo>
                    <a:lnTo>
                      <a:pt x="1" y="700"/>
                    </a:lnTo>
                    <a:cubicBezTo>
                      <a:pt x="441" y="752"/>
                      <a:pt x="886" y="779"/>
                      <a:pt x="1330" y="779"/>
                    </a:cubicBezTo>
                    <a:cubicBezTo>
                      <a:pt x="2449" y="779"/>
                      <a:pt x="3559" y="606"/>
                      <a:pt x="4560" y="214"/>
                    </a:cubicBezTo>
                    <a:lnTo>
                      <a:pt x="4560" y="214"/>
                    </a:lnTo>
                    <a:cubicBezTo>
                      <a:pt x="3983" y="320"/>
                      <a:pt x="3401" y="371"/>
                      <a:pt x="2826" y="371"/>
                    </a:cubicBezTo>
                    <a:cubicBezTo>
                      <a:pt x="1916" y="371"/>
                      <a:pt x="1021" y="243"/>
                      <a:pt x="183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48"/>
              <p:cNvSpPr/>
              <p:nvPr/>
            </p:nvSpPr>
            <p:spPr>
              <a:xfrm>
                <a:off x="15818025" y="7822500"/>
                <a:ext cx="26625" cy="62325"/>
              </a:xfrm>
              <a:custGeom>
                <a:rect b="b" l="l" r="r" t="t"/>
                <a:pathLst>
                  <a:path extrusionOk="0" h="2493" w="1065">
                    <a:moveTo>
                      <a:pt x="1065" y="0"/>
                    </a:moveTo>
                    <a:lnTo>
                      <a:pt x="1065" y="0"/>
                    </a:lnTo>
                    <a:cubicBezTo>
                      <a:pt x="548" y="730"/>
                      <a:pt x="153" y="1581"/>
                      <a:pt x="1" y="2493"/>
                    </a:cubicBezTo>
                    <a:lnTo>
                      <a:pt x="761" y="2493"/>
                    </a:lnTo>
                    <a:cubicBezTo>
                      <a:pt x="639" y="1702"/>
                      <a:pt x="761" y="821"/>
                      <a:pt x="1065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48"/>
              <p:cNvSpPr/>
              <p:nvPr/>
            </p:nvSpPr>
            <p:spPr>
              <a:xfrm>
                <a:off x="15826400" y="7875675"/>
                <a:ext cx="81325" cy="19875"/>
              </a:xfrm>
              <a:custGeom>
                <a:rect b="b" l="l" r="r" t="t"/>
                <a:pathLst>
                  <a:path extrusionOk="0" h="795" w="3253">
                    <a:moveTo>
                      <a:pt x="213" y="1"/>
                    </a:moveTo>
                    <a:lnTo>
                      <a:pt x="0" y="730"/>
                    </a:lnTo>
                    <a:cubicBezTo>
                      <a:pt x="323" y="774"/>
                      <a:pt x="646" y="795"/>
                      <a:pt x="965" y="795"/>
                    </a:cubicBezTo>
                    <a:cubicBezTo>
                      <a:pt x="1760" y="795"/>
                      <a:pt x="2537" y="665"/>
                      <a:pt x="3253" y="426"/>
                    </a:cubicBezTo>
                    <a:lnTo>
                      <a:pt x="3253" y="426"/>
                    </a:lnTo>
                    <a:cubicBezTo>
                      <a:pt x="3095" y="435"/>
                      <a:pt x="2939" y="439"/>
                      <a:pt x="2784" y="439"/>
                    </a:cubicBezTo>
                    <a:cubicBezTo>
                      <a:pt x="1870" y="439"/>
                      <a:pt x="1019" y="287"/>
                      <a:pt x="213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48"/>
              <p:cNvSpPr/>
              <p:nvPr/>
            </p:nvSpPr>
            <p:spPr>
              <a:xfrm>
                <a:off x="14640950" y="6931275"/>
                <a:ext cx="246225" cy="163275"/>
              </a:xfrm>
              <a:custGeom>
                <a:rect b="b" l="l" r="r" t="t"/>
                <a:pathLst>
                  <a:path extrusionOk="0" h="6531" w="9849">
                    <a:moveTo>
                      <a:pt x="824" y="0"/>
                    </a:moveTo>
                    <a:cubicBezTo>
                      <a:pt x="569" y="0"/>
                      <a:pt x="351" y="165"/>
                      <a:pt x="153" y="512"/>
                    </a:cubicBezTo>
                    <a:cubicBezTo>
                      <a:pt x="62" y="725"/>
                      <a:pt x="1" y="907"/>
                      <a:pt x="62" y="1150"/>
                    </a:cubicBezTo>
                    <a:cubicBezTo>
                      <a:pt x="518" y="1333"/>
                      <a:pt x="1004" y="1606"/>
                      <a:pt x="1521" y="1910"/>
                    </a:cubicBezTo>
                    <a:cubicBezTo>
                      <a:pt x="2250" y="2305"/>
                      <a:pt x="3436" y="3065"/>
                      <a:pt x="5016" y="4220"/>
                    </a:cubicBezTo>
                    <a:cubicBezTo>
                      <a:pt x="6536" y="5284"/>
                      <a:pt x="7721" y="6044"/>
                      <a:pt x="8633" y="6530"/>
                    </a:cubicBezTo>
                    <a:cubicBezTo>
                      <a:pt x="8664" y="6530"/>
                      <a:pt x="8876" y="6500"/>
                      <a:pt x="9211" y="6469"/>
                    </a:cubicBezTo>
                    <a:cubicBezTo>
                      <a:pt x="9424" y="6409"/>
                      <a:pt x="9636" y="6348"/>
                      <a:pt x="9697" y="6196"/>
                    </a:cubicBezTo>
                    <a:cubicBezTo>
                      <a:pt x="9727" y="6105"/>
                      <a:pt x="9788" y="6044"/>
                      <a:pt x="9788" y="5953"/>
                    </a:cubicBezTo>
                    <a:cubicBezTo>
                      <a:pt x="9849" y="5284"/>
                      <a:pt x="9849" y="4433"/>
                      <a:pt x="9788" y="3460"/>
                    </a:cubicBezTo>
                    <a:cubicBezTo>
                      <a:pt x="9667" y="1758"/>
                      <a:pt x="9576" y="907"/>
                      <a:pt x="9576" y="877"/>
                    </a:cubicBezTo>
                    <a:cubicBezTo>
                      <a:pt x="9521" y="686"/>
                      <a:pt x="9368" y="568"/>
                      <a:pt x="9140" y="568"/>
                    </a:cubicBezTo>
                    <a:cubicBezTo>
                      <a:pt x="9114" y="568"/>
                      <a:pt x="9087" y="570"/>
                      <a:pt x="9059" y="573"/>
                    </a:cubicBezTo>
                    <a:cubicBezTo>
                      <a:pt x="8876" y="573"/>
                      <a:pt x="8664" y="664"/>
                      <a:pt x="8572" y="877"/>
                    </a:cubicBezTo>
                    <a:cubicBezTo>
                      <a:pt x="8512" y="968"/>
                      <a:pt x="8451" y="1029"/>
                      <a:pt x="8420" y="1181"/>
                    </a:cubicBezTo>
                    <a:cubicBezTo>
                      <a:pt x="8360" y="1333"/>
                      <a:pt x="8329" y="1454"/>
                      <a:pt x="8299" y="1485"/>
                    </a:cubicBezTo>
                    <a:cubicBezTo>
                      <a:pt x="8299" y="1788"/>
                      <a:pt x="8299" y="2275"/>
                      <a:pt x="8329" y="3004"/>
                    </a:cubicBezTo>
                    <a:cubicBezTo>
                      <a:pt x="8360" y="3643"/>
                      <a:pt x="8329" y="4159"/>
                      <a:pt x="8299" y="4524"/>
                    </a:cubicBezTo>
                    <a:cubicBezTo>
                      <a:pt x="7448" y="4099"/>
                      <a:pt x="6232" y="3339"/>
                      <a:pt x="4651" y="2275"/>
                    </a:cubicBezTo>
                    <a:cubicBezTo>
                      <a:pt x="3040" y="1211"/>
                      <a:pt x="1825" y="512"/>
                      <a:pt x="1004" y="26"/>
                    </a:cubicBezTo>
                    <a:cubicBezTo>
                      <a:pt x="942" y="9"/>
                      <a:pt x="882" y="0"/>
                      <a:pt x="8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48"/>
              <p:cNvSpPr/>
              <p:nvPr/>
            </p:nvSpPr>
            <p:spPr>
              <a:xfrm>
                <a:off x="14811925" y="6760400"/>
                <a:ext cx="169500" cy="174800"/>
              </a:xfrm>
              <a:custGeom>
                <a:rect b="b" l="l" r="r" t="t"/>
                <a:pathLst>
                  <a:path extrusionOk="0" h="6992" w="6780">
                    <a:moveTo>
                      <a:pt x="3157" y="1417"/>
                    </a:moveTo>
                    <a:cubicBezTo>
                      <a:pt x="3503" y="1417"/>
                      <a:pt x="3920" y="1639"/>
                      <a:pt x="4408" y="2058"/>
                    </a:cubicBezTo>
                    <a:cubicBezTo>
                      <a:pt x="4834" y="2392"/>
                      <a:pt x="5077" y="2939"/>
                      <a:pt x="5138" y="3699"/>
                    </a:cubicBezTo>
                    <a:cubicBezTo>
                      <a:pt x="5229" y="4520"/>
                      <a:pt x="5077" y="5098"/>
                      <a:pt x="4682" y="5462"/>
                    </a:cubicBezTo>
                    <a:cubicBezTo>
                      <a:pt x="4586" y="5559"/>
                      <a:pt x="4404" y="5618"/>
                      <a:pt x="4137" y="5618"/>
                    </a:cubicBezTo>
                    <a:cubicBezTo>
                      <a:pt x="3983" y="5618"/>
                      <a:pt x="3800" y="5598"/>
                      <a:pt x="3588" y="5554"/>
                    </a:cubicBezTo>
                    <a:cubicBezTo>
                      <a:pt x="3162" y="5462"/>
                      <a:pt x="2797" y="5250"/>
                      <a:pt x="2433" y="4915"/>
                    </a:cubicBezTo>
                    <a:cubicBezTo>
                      <a:pt x="1916" y="4368"/>
                      <a:pt x="1673" y="3851"/>
                      <a:pt x="1764" y="3304"/>
                    </a:cubicBezTo>
                    <a:cubicBezTo>
                      <a:pt x="1764" y="3274"/>
                      <a:pt x="1764" y="3274"/>
                      <a:pt x="1794" y="3243"/>
                    </a:cubicBezTo>
                    <a:cubicBezTo>
                      <a:pt x="1825" y="3183"/>
                      <a:pt x="1946" y="3152"/>
                      <a:pt x="2129" y="3122"/>
                    </a:cubicBezTo>
                    <a:cubicBezTo>
                      <a:pt x="2341" y="3091"/>
                      <a:pt x="2433" y="3000"/>
                      <a:pt x="2493" y="2939"/>
                    </a:cubicBezTo>
                    <a:cubicBezTo>
                      <a:pt x="2554" y="2818"/>
                      <a:pt x="2554" y="2575"/>
                      <a:pt x="2554" y="2210"/>
                    </a:cubicBezTo>
                    <a:cubicBezTo>
                      <a:pt x="2554" y="1876"/>
                      <a:pt x="2585" y="1663"/>
                      <a:pt x="2706" y="1572"/>
                    </a:cubicBezTo>
                    <a:cubicBezTo>
                      <a:pt x="2737" y="1511"/>
                      <a:pt x="2797" y="1511"/>
                      <a:pt x="2858" y="1481"/>
                    </a:cubicBezTo>
                    <a:cubicBezTo>
                      <a:pt x="2951" y="1438"/>
                      <a:pt x="3051" y="1417"/>
                      <a:pt x="3157" y="1417"/>
                    </a:cubicBezTo>
                    <a:close/>
                    <a:moveTo>
                      <a:pt x="3350" y="1"/>
                    </a:moveTo>
                    <a:cubicBezTo>
                      <a:pt x="3014" y="1"/>
                      <a:pt x="2663" y="89"/>
                      <a:pt x="2311" y="265"/>
                    </a:cubicBezTo>
                    <a:cubicBezTo>
                      <a:pt x="1642" y="660"/>
                      <a:pt x="1186" y="812"/>
                      <a:pt x="943" y="842"/>
                    </a:cubicBezTo>
                    <a:cubicBezTo>
                      <a:pt x="730" y="842"/>
                      <a:pt x="578" y="903"/>
                      <a:pt x="426" y="1055"/>
                    </a:cubicBezTo>
                    <a:cubicBezTo>
                      <a:pt x="183" y="1298"/>
                      <a:pt x="31" y="1663"/>
                      <a:pt x="31" y="2210"/>
                    </a:cubicBezTo>
                    <a:cubicBezTo>
                      <a:pt x="1" y="2666"/>
                      <a:pt x="92" y="3122"/>
                      <a:pt x="183" y="3578"/>
                    </a:cubicBezTo>
                    <a:cubicBezTo>
                      <a:pt x="487" y="4672"/>
                      <a:pt x="943" y="5523"/>
                      <a:pt x="1551" y="6101"/>
                    </a:cubicBezTo>
                    <a:cubicBezTo>
                      <a:pt x="2098" y="6678"/>
                      <a:pt x="2706" y="6982"/>
                      <a:pt x="3405" y="6982"/>
                    </a:cubicBezTo>
                    <a:cubicBezTo>
                      <a:pt x="3503" y="6988"/>
                      <a:pt x="3600" y="6991"/>
                      <a:pt x="3693" y="6991"/>
                    </a:cubicBezTo>
                    <a:cubicBezTo>
                      <a:pt x="4529" y="6991"/>
                      <a:pt x="5187" y="6751"/>
                      <a:pt x="5624" y="6313"/>
                    </a:cubicBezTo>
                    <a:cubicBezTo>
                      <a:pt x="5746" y="6192"/>
                      <a:pt x="5867" y="6070"/>
                      <a:pt x="5928" y="5918"/>
                    </a:cubicBezTo>
                    <a:cubicBezTo>
                      <a:pt x="6688" y="4794"/>
                      <a:pt x="6779" y="3426"/>
                      <a:pt x="6202" y="1815"/>
                    </a:cubicBezTo>
                    <a:cubicBezTo>
                      <a:pt x="6141" y="1541"/>
                      <a:pt x="5989" y="1298"/>
                      <a:pt x="5746" y="1055"/>
                    </a:cubicBezTo>
                    <a:cubicBezTo>
                      <a:pt x="5351" y="660"/>
                      <a:pt x="4712" y="356"/>
                      <a:pt x="3892" y="82"/>
                    </a:cubicBezTo>
                    <a:cubicBezTo>
                      <a:pt x="3718" y="28"/>
                      <a:pt x="3536" y="1"/>
                      <a:pt x="33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48"/>
              <p:cNvSpPr/>
              <p:nvPr/>
            </p:nvSpPr>
            <p:spPr>
              <a:xfrm>
                <a:off x="14920600" y="6540300"/>
                <a:ext cx="224950" cy="326900"/>
              </a:xfrm>
              <a:custGeom>
                <a:rect b="b" l="l" r="r" t="t"/>
                <a:pathLst>
                  <a:path extrusionOk="0" h="13076" w="8998">
                    <a:moveTo>
                      <a:pt x="6789" y="1"/>
                    </a:moveTo>
                    <a:cubicBezTo>
                      <a:pt x="6767" y="1"/>
                      <a:pt x="6744" y="4"/>
                      <a:pt x="6718" y="11"/>
                    </a:cubicBezTo>
                    <a:cubicBezTo>
                      <a:pt x="6641" y="69"/>
                      <a:pt x="6588" y="90"/>
                      <a:pt x="6529" y="90"/>
                    </a:cubicBezTo>
                    <a:cubicBezTo>
                      <a:pt x="6495" y="90"/>
                      <a:pt x="6458" y="83"/>
                      <a:pt x="6414" y="72"/>
                    </a:cubicBezTo>
                    <a:cubicBezTo>
                      <a:pt x="6292" y="11"/>
                      <a:pt x="6232" y="11"/>
                      <a:pt x="6171" y="11"/>
                    </a:cubicBezTo>
                    <a:cubicBezTo>
                      <a:pt x="5776" y="193"/>
                      <a:pt x="5533" y="406"/>
                      <a:pt x="5502" y="740"/>
                    </a:cubicBezTo>
                    <a:cubicBezTo>
                      <a:pt x="5533" y="2047"/>
                      <a:pt x="5715" y="3506"/>
                      <a:pt x="5988" y="5208"/>
                    </a:cubicBezTo>
                    <a:cubicBezTo>
                      <a:pt x="6262" y="6667"/>
                      <a:pt x="6536" y="8157"/>
                      <a:pt x="6779" y="9585"/>
                    </a:cubicBezTo>
                    <a:cubicBezTo>
                      <a:pt x="5928" y="8734"/>
                      <a:pt x="5077" y="7822"/>
                      <a:pt x="4256" y="6911"/>
                    </a:cubicBezTo>
                    <a:cubicBezTo>
                      <a:pt x="3253" y="5877"/>
                      <a:pt x="2341" y="5056"/>
                      <a:pt x="1520" y="4388"/>
                    </a:cubicBezTo>
                    <a:cubicBezTo>
                      <a:pt x="1260" y="4347"/>
                      <a:pt x="1042" y="4330"/>
                      <a:pt x="863" y="4330"/>
                    </a:cubicBezTo>
                    <a:cubicBezTo>
                      <a:pt x="644" y="4330"/>
                      <a:pt x="482" y="4354"/>
                      <a:pt x="365" y="4388"/>
                    </a:cubicBezTo>
                    <a:cubicBezTo>
                      <a:pt x="274" y="4479"/>
                      <a:pt x="213" y="4509"/>
                      <a:pt x="152" y="4631"/>
                    </a:cubicBezTo>
                    <a:cubicBezTo>
                      <a:pt x="31" y="4661"/>
                      <a:pt x="0" y="4844"/>
                      <a:pt x="0" y="5208"/>
                    </a:cubicBezTo>
                    <a:cubicBezTo>
                      <a:pt x="1095" y="5999"/>
                      <a:pt x="2463" y="7306"/>
                      <a:pt x="4104" y="9099"/>
                    </a:cubicBezTo>
                    <a:cubicBezTo>
                      <a:pt x="5806" y="11014"/>
                      <a:pt x="7143" y="12351"/>
                      <a:pt x="8055" y="13051"/>
                    </a:cubicBezTo>
                    <a:cubicBezTo>
                      <a:pt x="8144" y="13068"/>
                      <a:pt x="8226" y="13076"/>
                      <a:pt x="8300" y="13076"/>
                    </a:cubicBezTo>
                    <a:cubicBezTo>
                      <a:pt x="8479" y="13076"/>
                      <a:pt x="8617" y="13033"/>
                      <a:pt x="8724" y="12990"/>
                    </a:cubicBezTo>
                    <a:cubicBezTo>
                      <a:pt x="8876" y="12899"/>
                      <a:pt x="8967" y="12807"/>
                      <a:pt x="8998" y="12625"/>
                    </a:cubicBezTo>
                    <a:cubicBezTo>
                      <a:pt x="8937" y="11804"/>
                      <a:pt x="8694" y="10619"/>
                      <a:pt x="8268" y="9129"/>
                    </a:cubicBezTo>
                    <a:cubicBezTo>
                      <a:pt x="7812" y="7579"/>
                      <a:pt x="7599" y="6455"/>
                      <a:pt x="7478" y="5725"/>
                    </a:cubicBezTo>
                    <a:cubicBezTo>
                      <a:pt x="7143" y="3263"/>
                      <a:pt x="6992" y="1531"/>
                      <a:pt x="7022" y="558"/>
                    </a:cubicBezTo>
                    <a:cubicBezTo>
                      <a:pt x="7022" y="436"/>
                      <a:pt x="7022" y="345"/>
                      <a:pt x="6992" y="193"/>
                    </a:cubicBezTo>
                    <a:cubicBezTo>
                      <a:pt x="6920" y="50"/>
                      <a:pt x="6867" y="1"/>
                      <a:pt x="6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48"/>
              <p:cNvSpPr/>
              <p:nvPr/>
            </p:nvSpPr>
            <p:spPr>
              <a:xfrm>
                <a:off x="15152375" y="6511325"/>
                <a:ext cx="205950" cy="266350"/>
              </a:xfrm>
              <a:custGeom>
                <a:rect b="b" l="l" r="r" t="t"/>
                <a:pathLst>
                  <a:path extrusionOk="0" h="10654" w="8238">
                    <a:moveTo>
                      <a:pt x="5223" y="0"/>
                    </a:moveTo>
                    <a:cubicBezTo>
                      <a:pt x="5090" y="0"/>
                      <a:pt x="4969" y="13"/>
                      <a:pt x="4863" y="45"/>
                    </a:cubicBezTo>
                    <a:cubicBezTo>
                      <a:pt x="4772" y="76"/>
                      <a:pt x="4712" y="76"/>
                      <a:pt x="4681" y="106"/>
                    </a:cubicBezTo>
                    <a:cubicBezTo>
                      <a:pt x="4104" y="380"/>
                      <a:pt x="3556" y="653"/>
                      <a:pt x="3040" y="957"/>
                    </a:cubicBezTo>
                    <a:cubicBezTo>
                      <a:pt x="2432" y="1291"/>
                      <a:pt x="1885" y="1595"/>
                      <a:pt x="1520" y="1930"/>
                    </a:cubicBezTo>
                    <a:cubicBezTo>
                      <a:pt x="1186" y="2173"/>
                      <a:pt x="821" y="2446"/>
                      <a:pt x="487" y="2659"/>
                    </a:cubicBezTo>
                    <a:cubicBezTo>
                      <a:pt x="152" y="2963"/>
                      <a:pt x="0" y="3267"/>
                      <a:pt x="61" y="3601"/>
                    </a:cubicBezTo>
                    <a:cubicBezTo>
                      <a:pt x="139" y="3914"/>
                      <a:pt x="418" y="4070"/>
                      <a:pt x="937" y="4070"/>
                    </a:cubicBezTo>
                    <a:cubicBezTo>
                      <a:pt x="1023" y="4070"/>
                      <a:pt x="1116" y="4066"/>
                      <a:pt x="1216" y="4057"/>
                    </a:cubicBezTo>
                    <a:cubicBezTo>
                      <a:pt x="1398" y="5060"/>
                      <a:pt x="1490" y="5577"/>
                      <a:pt x="1490" y="5699"/>
                    </a:cubicBezTo>
                    <a:cubicBezTo>
                      <a:pt x="1490" y="5820"/>
                      <a:pt x="1398" y="5942"/>
                      <a:pt x="1246" y="6033"/>
                    </a:cubicBezTo>
                    <a:cubicBezTo>
                      <a:pt x="1094" y="6155"/>
                      <a:pt x="1064" y="6276"/>
                      <a:pt x="1064" y="6398"/>
                    </a:cubicBezTo>
                    <a:cubicBezTo>
                      <a:pt x="1094" y="6611"/>
                      <a:pt x="1277" y="6823"/>
                      <a:pt x="1672" y="6915"/>
                    </a:cubicBezTo>
                    <a:cubicBezTo>
                      <a:pt x="1733" y="7735"/>
                      <a:pt x="1976" y="8586"/>
                      <a:pt x="2310" y="9559"/>
                    </a:cubicBezTo>
                    <a:cubicBezTo>
                      <a:pt x="2432" y="9893"/>
                      <a:pt x="2645" y="10167"/>
                      <a:pt x="3009" y="10349"/>
                    </a:cubicBezTo>
                    <a:cubicBezTo>
                      <a:pt x="3344" y="10532"/>
                      <a:pt x="3678" y="10653"/>
                      <a:pt x="4012" y="10653"/>
                    </a:cubicBezTo>
                    <a:cubicBezTo>
                      <a:pt x="5137" y="10653"/>
                      <a:pt x="6414" y="10410"/>
                      <a:pt x="7812" y="10045"/>
                    </a:cubicBezTo>
                    <a:cubicBezTo>
                      <a:pt x="8025" y="9985"/>
                      <a:pt x="8116" y="9893"/>
                      <a:pt x="8207" y="9711"/>
                    </a:cubicBezTo>
                    <a:cubicBezTo>
                      <a:pt x="8237" y="9498"/>
                      <a:pt x="8237" y="9346"/>
                      <a:pt x="8177" y="9164"/>
                    </a:cubicBezTo>
                    <a:cubicBezTo>
                      <a:pt x="7986" y="8782"/>
                      <a:pt x="7757" y="8568"/>
                      <a:pt x="7520" y="8568"/>
                    </a:cubicBezTo>
                    <a:cubicBezTo>
                      <a:pt x="7456" y="8568"/>
                      <a:pt x="7391" y="8584"/>
                      <a:pt x="7326" y="8617"/>
                    </a:cubicBezTo>
                    <a:cubicBezTo>
                      <a:pt x="7265" y="8617"/>
                      <a:pt x="7174" y="8708"/>
                      <a:pt x="7113" y="8829"/>
                    </a:cubicBezTo>
                    <a:cubicBezTo>
                      <a:pt x="7022" y="8921"/>
                      <a:pt x="6961" y="8981"/>
                      <a:pt x="6839" y="9012"/>
                    </a:cubicBezTo>
                    <a:cubicBezTo>
                      <a:pt x="5986" y="9239"/>
                      <a:pt x="5275" y="9360"/>
                      <a:pt x="4706" y="9360"/>
                    </a:cubicBezTo>
                    <a:cubicBezTo>
                      <a:pt x="4362" y="9360"/>
                      <a:pt x="4070" y="9316"/>
                      <a:pt x="3830" y="9225"/>
                    </a:cubicBezTo>
                    <a:cubicBezTo>
                      <a:pt x="3678" y="9042"/>
                      <a:pt x="3556" y="8829"/>
                      <a:pt x="3496" y="8465"/>
                    </a:cubicBezTo>
                    <a:cubicBezTo>
                      <a:pt x="3374" y="8009"/>
                      <a:pt x="3313" y="7310"/>
                      <a:pt x="3344" y="6428"/>
                    </a:cubicBezTo>
                    <a:cubicBezTo>
                      <a:pt x="3648" y="6246"/>
                      <a:pt x="4073" y="6033"/>
                      <a:pt x="4620" y="5881"/>
                    </a:cubicBezTo>
                    <a:cubicBezTo>
                      <a:pt x="5289" y="5729"/>
                      <a:pt x="5745" y="5577"/>
                      <a:pt x="5958" y="5486"/>
                    </a:cubicBezTo>
                    <a:cubicBezTo>
                      <a:pt x="6079" y="5425"/>
                      <a:pt x="6201" y="5364"/>
                      <a:pt x="6262" y="5243"/>
                    </a:cubicBezTo>
                    <a:cubicBezTo>
                      <a:pt x="6383" y="5060"/>
                      <a:pt x="6414" y="4939"/>
                      <a:pt x="6444" y="4939"/>
                    </a:cubicBezTo>
                    <a:cubicBezTo>
                      <a:pt x="6535" y="4878"/>
                      <a:pt x="6566" y="4787"/>
                      <a:pt x="6535" y="4726"/>
                    </a:cubicBezTo>
                    <a:cubicBezTo>
                      <a:pt x="6535" y="4635"/>
                      <a:pt x="6414" y="4513"/>
                      <a:pt x="6201" y="4331"/>
                    </a:cubicBezTo>
                    <a:cubicBezTo>
                      <a:pt x="6064" y="4301"/>
                      <a:pt x="5920" y="4285"/>
                      <a:pt x="5768" y="4285"/>
                    </a:cubicBezTo>
                    <a:cubicBezTo>
                      <a:pt x="5616" y="4285"/>
                      <a:pt x="5456" y="4301"/>
                      <a:pt x="5289" y="4331"/>
                    </a:cubicBezTo>
                    <a:cubicBezTo>
                      <a:pt x="5137" y="4422"/>
                      <a:pt x="4863" y="4483"/>
                      <a:pt x="4468" y="4635"/>
                    </a:cubicBezTo>
                    <a:cubicBezTo>
                      <a:pt x="4134" y="4787"/>
                      <a:pt x="3860" y="4908"/>
                      <a:pt x="3678" y="4939"/>
                    </a:cubicBezTo>
                    <a:cubicBezTo>
                      <a:pt x="3473" y="5007"/>
                      <a:pt x="3302" y="5041"/>
                      <a:pt x="3152" y="5041"/>
                    </a:cubicBezTo>
                    <a:cubicBezTo>
                      <a:pt x="3102" y="5041"/>
                      <a:pt x="3055" y="5038"/>
                      <a:pt x="3009" y="5030"/>
                    </a:cubicBezTo>
                    <a:cubicBezTo>
                      <a:pt x="2766" y="3997"/>
                      <a:pt x="2705" y="3297"/>
                      <a:pt x="2736" y="2994"/>
                    </a:cubicBezTo>
                    <a:cubicBezTo>
                      <a:pt x="3101" y="2750"/>
                      <a:pt x="3708" y="2355"/>
                      <a:pt x="4529" y="1930"/>
                    </a:cubicBezTo>
                    <a:cubicBezTo>
                      <a:pt x="5319" y="1535"/>
                      <a:pt x="5927" y="1139"/>
                      <a:pt x="6292" y="866"/>
                    </a:cubicBezTo>
                    <a:cubicBezTo>
                      <a:pt x="6383" y="805"/>
                      <a:pt x="6383" y="744"/>
                      <a:pt x="6383" y="623"/>
                    </a:cubicBezTo>
                    <a:cubicBezTo>
                      <a:pt x="6353" y="531"/>
                      <a:pt x="6292" y="471"/>
                      <a:pt x="6231" y="349"/>
                    </a:cubicBezTo>
                    <a:cubicBezTo>
                      <a:pt x="6140" y="228"/>
                      <a:pt x="6110" y="167"/>
                      <a:pt x="6079" y="106"/>
                    </a:cubicBezTo>
                    <a:cubicBezTo>
                      <a:pt x="5763" y="47"/>
                      <a:pt x="5472" y="0"/>
                      <a:pt x="52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48"/>
              <p:cNvSpPr/>
              <p:nvPr/>
            </p:nvSpPr>
            <p:spPr>
              <a:xfrm>
                <a:off x="15472275" y="6508650"/>
                <a:ext cx="177075" cy="259325"/>
              </a:xfrm>
              <a:custGeom>
                <a:rect b="b" l="l" r="r" t="t"/>
                <a:pathLst>
                  <a:path extrusionOk="0" h="10373" w="7083">
                    <a:moveTo>
                      <a:pt x="5624" y="0"/>
                    </a:moveTo>
                    <a:cubicBezTo>
                      <a:pt x="5016" y="91"/>
                      <a:pt x="4408" y="183"/>
                      <a:pt x="3800" y="274"/>
                    </a:cubicBezTo>
                    <a:cubicBezTo>
                      <a:pt x="3132" y="395"/>
                      <a:pt x="2524" y="487"/>
                      <a:pt x="2068" y="699"/>
                    </a:cubicBezTo>
                    <a:cubicBezTo>
                      <a:pt x="1642" y="790"/>
                      <a:pt x="1247" y="912"/>
                      <a:pt x="852" y="1034"/>
                    </a:cubicBezTo>
                    <a:cubicBezTo>
                      <a:pt x="396" y="1186"/>
                      <a:pt x="153" y="1398"/>
                      <a:pt x="122" y="1763"/>
                    </a:cubicBezTo>
                    <a:cubicBezTo>
                      <a:pt x="31" y="2128"/>
                      <a:pt x="335" y="2401"/>
                      <a:pt x="1034" y="2584"/>
                    </a:cubicBezTo>
                    <a:cubicBezTo>
                      <a:pt x="882" y="3587"/>
                      <a:pt x="761" y="4134"/>
                      <a:pt x="730" y="4225"/>
                    </a:cubicBezTo>
                    <a:cubicBezTo>
                      <a:pt x="700" y="4286"/>
                      <a:pt x="578" y="4377"/>
                      <a:pt x="396" y="4438"/>
                    </a:cubicBezTo>
                    <a:cubicBezTo>
                      <a:pt x="183" y="4529"/>
                      <a:pt x="122" y="4590"/>
                      <a:pt x="92" y="4711"/>
                    </a:cubicBezTo>
                    <a:cubicBezTo>
                      <a:pt x="1" y="4894"/>
                      <a:pt x="153" y="5137"/>
                      <a:pt x="457" y="5411"/>
                    </a:cubicBezTo>
                    <a:cubicBezTo>
                      <a:pt x="274" y="6201"/>
                      <a:pt x="183" y="7052"/>
                      <a:pt x="183" y="8085"/>
                    </a:cubicBezTo>
                    <a:cubicBezTo>
                      <a:pt x="183" y="8420"/>
                      <a:pt x="305" y="8785"/>
                      <a:pt x="578" y="9088"/>
                    </a:cubicBezTo>
                    <a:cubicBezTo>
                      <a:pt x="852" y="9392"/>
                      <a:pt x="1095" y="9575"/>
                      <a:pt x="1460" y="9696"/>
                    </a:cubicBezTo>
                    <a:cubicBezTo>
                      <a:pt x="2524" y="10031"/>
                      <a:pt x="3770" y="10304"/>
                      <a:pt x="5259" y="10365"/>
                    </a:cubicBezTo>
                    <a:cubicBezTo>
                      <a:pt x="5290" y="10370"/>
                      <a:pt x="5319" y="10373"/>
                      <a:pt x="5348" y="10373"/>
                    </a:cubicBezTo>
                    <a:cubicBezTo>
                      <a:pt x="5491" y="10373"/>
                      <a:pt x="5614" y="10309"/>
                      <a:pt x="5715" y="10183"/>
                    </a:cubicBezTo>
                    <a:cubicBezTo>
                      <a:pt x="5806" y="10031"/>
                      <a:pt x="5867" y="9879"/>
                      <a:pt x="5867" y="9696"/>
                    </a:cubicBezTo>
                    <a:cubicBezTo>
                      <a:pt x="5781" y="9148"/>
                      <a:pt x="5612" y="8873"/>
                      <a:pt x="5308" y="8873"/>
                    </a:cubicBezTo>
                    <a:cubicBezTo>
                      <a:pt x="5292" y="8873"/>
                      <a:pt x="5276" y="8874"/>
                      <a:pt x="5259" y="8876"/>
                    </a:cubicBezTo>
                    <a:cubicBezTo>
                      <a:pt x="5168" y="8876"/>
                      <a:pt x="5046" y="8936"/>
                      <a:pt x="4955" y="8997"/>
                    </a:cubicBezTo>
                    <a:cubicBezTo>
                      <a:pt x="4834" y="9088"/>
                      <a:pt x="4743" y="9119"/>
                      <a:pt x="4651" y="9119"/>
                    </a:cubicBezTo>
                    <a:cubicBezTo>
                      <a:pt x="3223" y="9028"/>
                      <a:pt x="2250" y="8785"/>
                      <a:pt x="1703" y="8359"/>
                    </a:cubicBezTo>
                    <a:cubicBezTo>
                      <a:pt x="1642" y="8177"/>
                      <a:pt x="1612" y="7903"/>
                      <a:pt x="1642" y="7569"/>
                    </a:cubicBezTo>
                    <a:cubicBezTo>
                      <a:pt x="1673" y="7022"/>
                      <a:pt x="1855" y="6383"/>
                      <a:pt x="2159" y="5532"/>
                    </a:cubicBezTo>
                    <a:cubicBezTo>
                      <a:pt x="2426" y="5488"/>
                      <a:pt x="2742" y="5459"/>
                      <a:pt x="3107" y="5459"/>
                    </a:cubicBezTo>
                    <a:cubicBezTo>
                      <a:pt x="3240" y="5459"/>
                      <a:pt x="3380" y="5463"/>
                      <a:pt x="3527" y="5471"/>
                    </a:cubicBezTo>
                    <a:cubicBezTo>
                      <a:pt x="3936" y="5507"/>
                      <a:pt x="4262" y="5522"/>
                      <a:pt x="4517" y="5522"/>
                    </a:cubicBezTo>
                    <a:cubicBezTo>
                      <a:pt x="4697" y="5522"/>
                      <a:pt x="4842" y="5514"/>
                      <a:pt x="4955" y="5502"/>
                    </a:cubicBezTo>
                    <a:cubicBezTo>
                      <a:pt x="5107" y="5502"/>
                      <a:pt x="5198" y="5502"/>
                      <a:pt x="5320" y="5380"/>
                    </a:cubicBezTo>
                    <a:cubicBezTo>
                      <a:pt x="5472" y="5259"/>
                      <a:pt x="5563" y="5167"/>
                      <a:pt x="5594" y="5167"/>
                    </a:cubicBezTo>
                    <a:cubicBezTo>
                      <a:pt x="5715" y="5137"/>
                      <a:pt x="5746" y="5046"/>
                      <a:pt x="5746" y="4985"/>
                    </a:cubicBezTo>
                    <a:cubicBezTo>
                      <a:pt x="5746" y="4894"/>
                      <a:pt x="5654" y="4742"/>
                      <a:pt x="5502" y="4499"/>
                    </a:cubicBezTo>
                    <a:cubicBezTo>
                      <a:pt x="5290" y="4286"/>
                      <a:pt x="5016" y="4225"/>
                      <a:pt x="4682" y="4195"/>
                    </a:cubicBezTo>
                    <a:cubicBezTo>
                      <a:pt x="4591" y="4164"/>
                      <a:pt x="4469" y="4149"/>
                      <a:pt x="4321" y="4149"/>
                    </a:cubicBezTo>
                    <a:cubicBezTo>
                      <a:pt x="4173" y="4149"/>
                      <a:pt x="3998" y="4164"/>
                      <a:pt x="3800" y="4195"/>
                    </a:cubicBezTo>
                    <a:lnTo>
                      <a:pt x="2919" y="4195"/>
                    </a:lnTo>
                    <a:cubicBezTo>
                      <a:pt x="2706" y="4195"/>
                      <a:pt x="2463" y="4104"/>
                      <a:pt x="2280" y="4012"/>
                    </a:cubicBezTo>
                    <a:cubicBezTo>
                      <a:pt x="2432" y="3009"/>
                      <a:pt x="2554" y="2341"/>
                      <a:pt x="2706" y="2037"/>
                    </a:cubicBezTo>
                    <a:cubicBezTo>
                      <a:pt x="3192" y="1946"/>
                      <a:pt x="3831" y="1794"/>
                      <a:pt x="4743" y="1642"/>
                    </a:cubicBezTo>
                    <a:cubicBezTo>
                      <a:pt x="5654" y="1490"/>
                      <a:pt x="6353" y="1338"/>
                      <a:pt x="6809" y="1216"/>
                    </a:cubicBezTo>
                    <a:cubicBezTo>
                      <a:pt x="6870" y="1186"/>
                      <a:pt x="6931" y="1094"/>
                      <a:pt x="7083" y="1003"/>
                    </a:cubicBezTo>
                    <a:cubicBezTo>
                      <a:pt x="7083" y="942"/>
                      <a:pt x="7083" y="851"/>
                      <a:pt x="7022" y="730"/>
                    </a:cubicBezTo>
                    <a:cubicBezTo>
                      <a:pt x="6992" y="608"/>
                      <a:pt x="6961" y="487"/>
                      <a:pt x="6961" y="456"/>
                    </a:cubicBezTo>
                    <a:cubicBezTo>
                      <a:pt x="6536" y="183"/>
                      <a:pt x="6201" y="31"/>
                      <a:pt x="58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48"/>
              <p:cNvSpPr/>
              <p:nvPr/>
            </p:nvSpPr>
            <p:spPr>
              <a:xfrm>
                <a:off x="15597675" y="6533350"/>
                <a:ext cx="197575" cy="280650"/>
              </a:xfrm>
              <a:custGeom>
                <a:rect b="b" l="l" r="r" t="t"/>
                <a:pathLst>
                  <a:path extrusionOk="0" h="11226" w="7903">
                    <a:moveTo>
                      <a:pt x="6170" y="3268"/>
                    </a:moveTo>
                    <a:lnTo>
                      <a:pt x="6170" y="3268"/>
                    </a:lnTo>
                    <a:cubicBezTo>
                      <a:pt x="6110" y="3754"/>
                      <a:pt x="6079" y="4210"/>
                      <a:pt x="6049" y="4727"/>
                    </a:cubicBezTo>
                    <a:cubicBezTo>
                      <a:pt x="5958" y="5243"/>
                      <a:pt x="5927" y="5730"/>
                      <a:pt x="5806" y="6155"/>
                    </a:cubicBezTo>
                    <a:cubicBezTo>
                      <a:pt x="5015" y="5882"/>
                      <a:pt x="4559" y="5730"/>
                      <a:pt x="4377" y="5730"/>
                    </a:cubicBezTo>
                    <a:cubicBezTo>
                      <a:pt x="4894" y="4909"/>
                      <a:pt x="5502" y="4058"/>
                      <a:pt x="6170" y="3268"/>
                    </a:cubicBezTo>
                    <a:close/>
                    <a:moveTo>
                      <a:pt x="7024" y="1"/>
                    </a:moveTo>
                    <a:cubicBezTo>
                      <a:pt x="6902" y="1"/>
                      <a:pt x="6797" y="47"/>
                      <a:pt x="6718" y="106"/>
                    </a:cubicBezTo>
                    <a:cubicBezTo>
                      <a:pt x="6231" y="684"/>
                      <a:pt x="5562" y="1596"/>
                      <a:pt x="4742" y="2781"/>
                    </a:cubicBezTo>
                    <a:cubicBezTo>
                      <a:pt x="3830" y="4149"/>
                      <a:pt x="3161" y="5061"/>
                      <a:pt x="2766" y="5547"/>
                    </a:cubicBezTo>
                    <a:cubicBezTo>
                      <a:pt x="2743" y="5616"/>
                      <a:pt x="2652" y="5650"/>
                      <a:pt x="2531" y="5650"/>
                    </a:cubicBezTo>
                    <a:cubicBezTo>
                      <a:pt x="2491" y="5650"/>
                      <a:pt x="2447" y="5646"/>
                      <a:pt x="2401" y="5638"/>
                    </a:cubicBezTo>
                    <a:cubicBezTo>
                      <a:pt x="2219" y="5638"/>
                      <a:pt x="2067" y="5638"/>
                      <a:pt x="1976" y="5669"/>
                    </a:cubicBezTo>
                    <a:cubicBezTo>
                      <a:pt x="1915" y="5699"/>
                      <a:pt x="1824" y="5790"/>
                      <a:pt x="1824" y="5821"/>
                    </a:cubicBezTo>
                    <a:cubicBezTo>
                      <a:pt x="1793" y="5851"/>
                      <a:pt x="1854" y="5973"/>
                      <a:pt x="1976" y="6155"/>
                    </a:cubicBezTo>
                    <a:cubicBezTo>
                      <a:pt x="2097" y="6338"/>
                      <a:pt x="2128" y="6459"/>
                      <a:pt x="2097" y="6581"/>
                    </a:cubicBezTo>
                    <a:cubicBezTo>
                      <a:pt x="1945" y="6915"/>
                      <a:pt x="1550" y="7462"/>
                      <a:pt x="942" y="8131"/>
                    </a:cubicBezTo>
                    <a:cubicBezTo>
                      <a:pt x="456" y="8739"/>
                      <a:pt x="152" y="9286"/>
                      <a:pt x="30" y="9681"/>
                    </a:cubicBezTo>
                    <a:cubicBezTo>
                      <a:pt x="0" y="9894"/>
                      <a:pt x="152" y="10137"/>
                      <a:pt x="486" y="10380"/>
                    </a:cubicBezTo>
                    <a:cubicBezTo>
                      <a:pt x="629" y="10475"/>
                      <a:pt x="764" y="10521"/>
                      <a:pt x="882" y="10521"/>
                    </a:cubicBezTo>
                    <a:cubicBezTo>
                      <a:pt x="989" y="10521"/>
                      <a:pt x="1083" y="10483"/>
                      <a:pt x="1155" y="10411"/>
                    </a:cubicBezTo>
                    <a:cubicBezTo>
                      <a:pt x="1489" y="10046"/>
                      <a:pt x="1854" y="9499"/>
                      <a:pt x="2310" y="8739"/>
                    </a:cubicBezTo>
                    <a:cubicBezTo>
                      <a:pt x="2827" y="7948"/>
                      <a:pt x="3192" y="7371"/>
                      <a:pt x="3435" y="7067"/>
                    </a:cubicBezTo>
                    <a:cubicBezTo>
                      <a:pt x="3621" y="6974"/>
                      <a:pt x="3841" y="6938"/>
                      <a:pt x="4089" y="6938"/>
                    </a:cubicBezTo>
                    <a:cubicBezTo>
                      <a:pt x="4246" y="6938"/>
                      <a:pt x="4413" y="6952"/>
                      <a:pt x="4590" y="6976"/>
                    </a:cubicBezTo>
                    <a:cubicBezTo>
                      <a:pt x="5015" y="7067"/>
                      <a:pt x="5410" y="7189"/>
                      <a:pt x="5806" y="7249"/>
                    </a:cubicBezTo>
                    <a:cubicBezTo>
                      <a:pt x="5866" y="7857"/>
                      <a:pt x="5806" y="8648"/>
                      <a:pt x="5714" y="9529"/>
                    </a:cubicBezTo>
                    <a:cubicBezTo>
                      <a:pt x="5593" y="10380"/>
                      <a:pt x="5806" y="10927"/>
                      <a:pt x="6353" y="11201"/>
                    </a:cubicBezTo>
                    <a:cubicBezTo>
                      <a:pt x="6361" y="11218"/>
                      <a:pt x="6379" y="11225"/>
                      <a:pt x="6407" y="11225"/>
                    </a:cubicBezTo>
                    <a:cubicBezTo>
                      <a:pt x="6478" y="11225"/>
                      <a:pt x="6612" y="11175"/>
                      <a:pt x="6809" y="11110"/>
                    </a:cubicBezTo>
                    <a:cubicBezTo>
                      <a:pt x="7082" y="10988"/>
                      <a:pt x="7234" y="10836"/>
                      <a:pt x="7295" y="10593"/>
                    </a:cubicBezTo>
                    <a:cubicBezTo>
                      <a:pt x="7325" y="10502"/>
                      <a:pt x="7325" y="10289"/>
                      <a:pt x="7325" y="10107"/>
                    </a:cubicBezTo>
                    <a:cubicBezTo>
                      <a:pt x="7265" y="8252"/>
                      <a:pt x="7325" y="5882"/>
                      <a:pt x="7599" y="3146"/>
                    </a:cubicBezTo>
                    <a:cubicBezTo>
                      <a:pt x="7690" y="2690"/>
                      <a:pt x="7751" y="2234"/>
                      <a:pt x="7842" y="1748"/>
                    </a:cubicBezTo>
                    <a:cubicBezTo>
                      <a:pt x="7903" y="1170"/>
                      <a:pt x="7842" y="714"/>
                      <a:pt x="7599" y="350"/>
                    </a:cubicBezTo>
                    <a:cubicBezTo>
                      <a:pt x="7538" y="198"/>
                      <a:pt x="7386" y="76"/>
                      <a:pt x="7234" y="46"/>
                    </a:cubicBezTo>
                    <a:cubicBezTo>
                      <a:pt x="7160" y="14"/>
                      <a:pt x="7090" y="1"/>
                      <a:pt x="70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48"/>
              <p:cNvSpPr/>
              <p:nvPr/>
            </p:nvSpPr>
            <p:spPr>
              <a:xfrm>
                <a:off x="15764075" y="6602050"/>
                <a:ext cx="229525" cy="313425"/>
              </a:xfrm>
              <a:custGeom>
                <a:rect b="b" l="l" r="r" t="t"/>
                <a:pathLst>
                  <a:path extrusionOk="0" h="12537" w="9181">
                    <a:moveTo>
                      <a:pt x="6940" y="1521"/>
                    </a:moveTo>
                    <a:cubicBezTo>
                      <a:pt x="7047" y="1521"/>
                      <a:pt x="7172" y="1559"/>
                      <a:pt x="7326" y="1644"/>
                    </a:cubicBezTo>
                    <a:cubicBezTo>
                      <a:pt x="7660" y="1857"/>
                      <a:pt x="7873" y="2070"/>
                      <a:pt x="7904" y="2343"/>
                    </a:cubicBezTo>
                    <a:cubicBezTo>
                      <a:pt x="7934" y="2617"/>
                      <a:pt x="7904" y="2830"/>
                      <a:pt x="7812" y="3073"/>
                    </a:cubicBezTo>
                    <a:cubicBezTo>
                      <a:pt x="7752" y="3225"/>
                      <a:pt x="7660" y="3377"/>
                      <a:pt x="7508" y="3529"/>
                    </a:cubicBezTo>
                    <a:cubicBezTo>
                      <a:pt x="7053" y="4015"/>
                      <a:pt x="6232" y="4319"/>
                      <a:pt x="4925" y="4380"/>
                    </a:cubicBezTo>
                    <a:cubicBezTo>
                      <a:pt x="5138" y="4167"/>
                      <a:pt x="5320" y="3833"/>
                      <a:pt x="5533" y="3407"/>
                    </a:cubicBezTo>
                    <a:cubicBezTo>
                      <a:pt x="5837" y="2830"/>
                      <a:pt x="6049" y="2495"/>
                      <a:pt x="6110" y="2374"/>
                    </a:cubicBezTo>
                    <a:cubicBezTo>
                      <a:pt x="6353" y="2070"/>
                      <a:pt x="6536" y="1796"/>
                      <a:pt x="6718" y="1583"/>
                    </a:cubicBezTo>
                    <a:cubicBezTo>
                      <a:pt x="6785" y="1544"/>
                      <a:pt x="6857" y="1521"/>
                      <a:pt x="6940" y="1521"/>
                    </a:cubicBezTo>
                    <a:close/>
                    <a:moveTo>
                      <a:pt x="6496" y="1"/>
                    </a:moveTo>
                    <a:cubicBezTo>
                      <a:pt x="6173" y="1"/>
                      <a:pt x="5911" y="120"/>
                      <a:pt x="5715" y="368"/>
                    </a:cubicBezTo>
                    <a:cubicBezTo>
                      <a:pt x="5016" y="1219"/>
                      <a:pt x="4256" y="2283"/>
                      <a:pt x="3435" y="3650"/>
                    </a:cubicBezTo>
                    <a:lnTo>
                      <a:pt x="2463" y="5261"/>
                    </a:lnTo>
                    <a:cubicBezTo>
                      <a:pt x="1976" y="6082"/>
                      <a:pt x="1521" y="6720"/>
                      <a:pt x="1125" y="7298"/>
                    </a:cubicBezTo>
                    <a:cubicBezTo>
                      <a:pt x="1065" y="7359"/>
                      <a:pt x="943" y="7511"/>
                      <a:pt x="700" y="7784"/>
                    </a:cubicBezTo>
                    <a:cubicBezTo>
                      <a:pt x="517" y="7997"/>
                      <a:pt x="365" y="8210"/>
                      <a:pt x="305" y="8362"/>
                    </a:cubicBezTo>
                    <a:cubicBezTo>
                      <a:pt x="1" y="8878"/>
                      <a:pt x="31" y="9304"/>
                      <a:pt x="457" y="9669"/>
                    </a:cubicBezTo>
                    <a:cubicBezTo>
                      <a:pt x="517" y="9760"/>
                      <a:pt x="609" y="9790"/>
                      <a:pt x="761" y="9790"/>
                    </a:cubicBezTo>
                    <a:cubicBezTo>
                      <a:pt x="852" y="9790"/>
                      <a:pt x="943" y="9821"/>
                      <a:pt x="973" y="9821"/>
                    </a:cubicBezTo>
                    <a:cubicBezTo>
                      <a:pt x="1429" y="9456"/>
                      <a:pt x="1946" y="8848"/>
                      <a:pt x="2463" y="8058"/>
                    </a:cubicBezTo>
                    <a:cubicBezTo>
                      <a:pt x="3223" y="6994"/>
                      <a:pt x="3679" y="6325"/>
                      <a:pt x="3861" y="6112"/>
                    </a:cubicBezTo>
                    <a:cubicBezTo>
                      <a:pt x="4104" y="6751"/>
                      <a:pt x="4408" y="7815"/>
                      <a:pt x="4742" y="9304"/>
                    </a:cubicBezTo>
                    <a:cubicBezTo>
                      <a:pt x="5077" y="10641"/>
                      <a:pt x="5381" y="11705"/>
                      <a:pt x="5685" y="12404"/>
                    </a:cubicBezTo>
                    <a:cubicBezTo>
                      <a:pt x="5933" y="12496"/>
                      <a:pt x="6136" y="12537"/>
                      <a:pt x="6300" y="12537"/>
                    </a:cubicBezTo>
                    <a:cubicBezTo>
                      <a:pt x="6516" y="12537"/>
                      <a:pt x="6662" y="12465"/>
                      <a:pt x="6749" y="12343"/>
                    </a:cubicBezTo>
                    <a:cubicBezTo>
                      <a:pt x="6809" y="12313"/>
                      <a:pt x="6809" y="12252"/>
                      <a:pt x="6809" y="12191"/>
                    </a:cubicBezTo>
                    <a:cubicBezTo>
                      <a:pt x="6809" y="11553"/>
                      <a:pt x="6597" y="10672"/>
                      <a:pt x="6232" y="9517"/>
                    </a:cubicBezTo>
                    <a:cubicBezTo>
                      <a:pt x="5654" y="7906"/>
                      <a:pt x="5381" y="7024"/>
                      <a:pt x="5381" y="7024"/>
                    </a:cubicBezTo>
                    <a:cubicBezTo>
                      <a:pt x="5320" y="6781"/>
                      <a:pt x="5198" y="6568"/>
                      <a:pt x="5107" y="6325"/>
                    </a:cubicBezTo>
                    <a:cubicBezTo>
                      <a:pt x="5016" y="6021"/>
                      <a:pt x="5016" y="5808"/>
                      <a:pt x="5077" y="5687"/>
                    </a:cubicBezTo>
                    <a:cubicBezTo>
                      <a:pt x="5168" y="5565"/>
                      <a:pt x="5320" y="5535"/>
                      <a:pt x="5563" y="5535"/>
                    </a:cubicBezTo>
                    <a:cubicBezTo>
                      <a:pt x="5638" y="5539"/>
                      <a:pt x="5712" y="5540"/>
                      <a:pt x="5786" y="5540"/>
                    </a:cubicBezTo>
                    <a:cubicBezTo>
                      <a:pt x="6313" y="5540"/>
                      <a:pt x="6820" y="5444"/>
                      <a:pt x="7326" y="5231"/>
                    </a:cubicBezTo>
                    <a:cubicBezTo>
                      <a:pt x="7964" y="5018"/>
                      <a:pt x="8451" y="4623"/>
                      <a:pt x="8724" y="4167"/>
                    </a:cubicBezTo>
                    <a:cubicBezTo>
                      <a:pt x="9059" y="3590"/>
                      <a:pt x="9180" y="2982"/>
                      <a:pt x="9059" y="2283"/>
                    </a:cubicBezTo>
                    <a:cubicBezTo>
                      <a:pt x="8967" y="1523"/>
                      <a:pt x="8663" y="945"/>
                      <a:pt x="8086" y="611"/>
                    </a:cubicBezTo>
                    <a:cubicBezTo>
                      <a:pt x="7461" y="212"/>
                      <a:pt x="6926" y="1"/>
                      <a:pt x="64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48"/>
              <p:cNvSpPr/>
              <p:nvPr/>
            </p:nvSpPr>
            <p:spPr>
              <a:xfrm>
                <a:off x="15944175" y="6678100"/>
                <a:ext cx="315375" cy="289725"/>
              </a:xfrm>
              <a:custGeom>
                <a:rect b="b" l="l" r="r" t="t"/>
                <a:pathLst>
                  <a:path extrusionOk="0" h="11589" w="12615">
                    <a:moveTo>
                      <a:pt x="4469" y="0"/>
                    </a:moveTo>
                    <a:cubicBezTo>
                      <a:pt x="4347" y="31"/>
                      <a:pt x="4256" y="31"/>
                      <a:pt x="4195" y="92"/>
                    </a:cubicBezTo>
                    <a:cubicBezTo>
                      <a:pt x="4195" y="92"/>
                      <a:pt x="4104" y="274"/>
                      <a:pt x="4013" y="578"/>
                    </a:cubicBezTo>
                    <a:cubicBezTo>
                      <a:pt x="4043" y="1095"/>
                      <a:pt x="4256" y="1551"/>
                      <a:pt x="4681" y="1946"/>
                    </a:cubicBezTo>
                    <a:cubicBezTo>
                      <a:pt x="4833" y="2098"/>
                      <a:pt x="5229" y="2402"/>
                      <a:pt x="5745" y="2827"/>
                    </a:cubicBezTo>
                    <a:cubicBezTo>
                      <a:pt x="6201" y="3162"/>
                      <a:pt x="6536" y="3465"/>
                      <a:pt x="6779" y="3739"/>
                    </a:cubicBezTo>
                    <a:cubicBezTo>
                      <a:pt x="6171" y="4347"/>
                      <a:pt x="5289" y="5198"/>
                      <a:pt x="4074" y="6201"/>
                    </a:cubicBezTo>
                    <a:cubicBezTo>
                      <a:pt x="2827" y="7295"/>
                      <a:pt x="1915" y="8116"/>
                      <a:pt x="1368" y="8633"/>
                    </a:cubicBezTo>
                    <a:cubicBezTo>
                      <a:pt x="1034" y="8997"/>
                      <a:pt x="730" y="9332"/>
                      <a:pt x="426" y="9636"/>
                    </a:cubicBezTo>
                    <a:cubicBezTo>
                      <a:pt x="213" y="9909"/>
                      <a:pt x="92" y="10213"/>
                      <a:pt x="61" y="10548"/>
                    </a:cubicBezTo>
                    <a:cubicBezTo>
                      <a:pt x="1" y="10882"/>
                      <a:pt x="122" y="11186"/>
                      <a:pt x="365" y="11460"/>
                    </a:cubicBezTo>
                    <a:cubicBezTo>
                      <a:pt x="458" y="11553"/>
                      <a:pt x="529" y="11589"/>
                      <a:pt x="618" y="11589"/>
                    </a:cubicBezTo>
                    <a:cubicBezTo>
                      <a:pt x="675" y="11589"/>
                      <a:pt x="739" y="11574"/>
                      <a:pt x="821" y="11551"/>
                    </a:cubicBezTo>
                    <a:cubicBezTo>
                      <a:pt x="912" y="11460"/>
                      <a:pt x="1034" y="11338"/>
                      <a:pt x="1186" y="11186"/>
                    </a:cubicBezTo>
                    <a:cubicBezTo>
                      <a:pt x="1672" y="10669"/>
                      <a:pt x="2189" y="10183"/>
                      <a:pt x="2706" y="9636"/>
                    </a:cubicBezTo>
                    <a:cubicBezTo>
                      <a:pt x="4074" y="8268"/>
                      <a:pt x="5867" y="6687"/>
                      <a:pt x="8116" y="4803"/>
                    </a:cubicBezTo>
                    <a:cubicBezTo>
                      <a:pt x="9697" y="5988"/>
                      <a:pt x="10852" y="6779"/>
                      <a:pt x="11520" y="7204"/>
                    </a:cubicBezTo>
                    <a:cubicBezTo>
                      <a:pt x="11641" y="7271"/>
                      <a:pt x="11768" y="7309"/>
                      <a:pt x="11903" y="7309"/>
                    </a:cubicBezTo>
                    <a:cubicBezTo>
                      <a:pt x="12074" y="7309"/>
                      <a:pt x="12259" y="7249"/>
                      <a:pt x="12463" y="7113"/>
                    </a:cubicBezTo>
                    <a:cubicBezTo>
                      <a:pt x="12615" y="7022"/>
                      <a:pt x="12584" y="6839"/>
                      <a:pt x="12372" y="6596"/>
                    </a:cubicBezTo>
                    <a:cubicBezTo>
                      <a:pt x="12524" y="6475"/>
                      <a:pt x="12524" y="6353"/>
                      <a:pt x="12372" y="6201"/>
                    </a:cubicBezTo>
                    <a:cubicBezTo>
                      <a:pt x="12159" y="5958"/>
                      <a:pt x="11916" y="5715"/>
                      <a:pt x="11520" y="5502"/>
                    </a:cubicBezTo>
                    <a:cubicBezTo>
                      <a:pt x="11004" y="5198"/>
                      <a:pt x="10700" y="4985"/>
                      <a:pt x="10578" y="4894"/>
                    </a:cubicBezTo>
                    <a:cubicBezTo>
                      <a:pt x="10122" y="4621"/>
                      <a:pt x="9697" y="4286"/>
                      <a:pt x="9332" y="3891"/>
                    </a:cubicBezTo>
                    <a:cubicBezTo>
                      <a:pt x="8937" y="3526"/>
                      <a:pt x="8633" y="3131"/>
                      <a:pt x="8451" y="2736"/>
                    </a:cubicBezTo>
                    <a:cubicBezTo>
                      <a:pt x="7903" y="2523"/>
                      <a:pt x="7235" y="2098"/>
                      <a:pt x="6384" y="1429"/>
                    </a:cubicBezTo>
                    <a:cubicBezTo>
                      <a:pt x="5472" y="669"/>
                      <a:pt x="4833" y="183"/>
                      <a:pt x="4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48"/>
              <p:cNvSpPr/>
              <p:nvPr/>
            </p:nvSpPr>
            <p:spPr>
              <a:xfrm>
                <a:off x="16003450" y="6903950"/>
                <a:ext cx="297900" cy="217000"/>
              </a:xfrm>
              <a:custGeom>
                <a:rect b="b" l="l" r="r" t="t"/>
                <a:pathLst>
                  <a:path extrusionOk="0" h="8680" w="11916">
                    <a:moveTo>
                      <a:pt x="8210" y="1"/>
                    </a:moveTo>
                    <a:cubicBezTo>
                      <a:pt x="8179" y="1"/>
                      <a:pt x="8147" y="9"/>
                      <a:pt x="8116" y="24"/>
                    </a:cubicBezTo>
                    <a:cubicBezTo>
                      <a:pt x="7295" y="480"/>
                      <a:pt x="6140" y="936"/>
                      <a:pt x="4681" y="1483"/>
                    </a:cubicBezTo>
                    <a:cubicBezTo>
                      <a:pt x="2918" y="2122"/>
                      <a:pt x="1733" y="2547"/>
                      <a:pt x="1186" y="2790"/>
                    </a:cubicBezTo>
                    <a:cubicBezTo>
                      <a:pt x="1125" y="2851"/>
                      <a:pt x="1064" y="2881"/>
                      <a:pt x="912" y="2912"/>
                    </a:cubicBezTo>
                    <a:cubicBezTo>
                      <a:pt x="760" y="3003"/>
                      <a:pt x="639" y="3033"/>
                      <a:pt x="578" y="3064"/>
                    </a:cubicBezTo>
                    <a:cubicBezTo>
                      <a:pt x="183" y="3246"/>
                      <a:pt x="0" y="3520"/>
                      <a:pt x="0" y="3824"/>
                    </a:cubicBezTo>
                    <a:cubicBezTo>
                      <a:pt x="0" y="4280"/>
                      <a:pt x="152" y="4644"/>
                      <a:pt x="487" y="4918"/>
                    </a:cubicBezTo>
                    <a:cubicBezTo>
                      <a:pt x="2098" y="4128"/>
                      <a:pt x="3374" y="3672"/>
                      <a:pt x="4317" y="3520"/>
                    </a:cubicBezTo>
                    <a:cubicBezTo>
                      <a:pt x="4438" y="3641"/>
                      <a:pt x="4529" y="3763"/>
                      <a:pt x="4590" y="3915"/>
                    </a:cubicBezTo>
                    <a:cubicBezTo>
                      <a:pt x="4681" y="4006"/>
                      <a:pt x="4742" y="4219"/>
                      <a:pt x="4833" y="4523"/>
                    </a:cubicBezTo>
                    <a:cubicBezTo>
                      <a:pt x="4894" y="4766"/>
                      <a:pt x="5016" y="5009"/>
                      <a:pt x="5076" y="5161"/>
                    </a:cubicBezTo>
                    <a:cubicBezTo>
                      <a:pt x="4864" y="5283"/>
                      <a:pt x="4529" y="5435"/>
                      <a:pt x="4073" y="5587"/>
                    </a:cubicBezTo>
                    <a:cubicBezTo>
                      <a:pt x="3617" y="5769"/>
                      <a:pt x="3253" y="5891"/>
                      <a:pt x="3070" y="5982"/>
                    </a:cubicBezTo>
                    <a:cubicBezTo>
                      <a:pt x="2918" y="6073"/>
                      <a:pt x="2736" y="6134"/>
                      <a:pt x="2462" y="6255"/>
                    </a:cubicBezTo>
                    <a:cubicBezTo>
                      <a:pt x="2158" y="6377"/>
                      <a:pt x="1976" y="6438"/>
                      <a:pt x="1855" y="6529"/>
                    </a:cubicBezTo>
                    <a:cubicBezTo>
                      <a:pt x="1216" y="6863"/>
                      <a:pt x="882" y="7289"/>
                      <a:pt x="882" y="7806"/>
                    </a:cubicBezTo>
                    <a:cubicBezTo>
                      <a:pt x="882" y="7927"/>
                      <a:pt x="943" y="8170"/>
                      <a:pt x="1095" y="8474"/>
                    </a:cubicBezTo>
                    <a:cubicBezTo>
                      <a:pt x="1125" y="8565"/>
                      <a:pt x="1216" y="8626"/>
                      <a:pt x="1338" y="8657"/>
                    </a:cubicBezTo>
                    <a:cubicBezTo>
                      <a:pt x="1383" y="8672"/>
                      <a:pt x="1429" y="8679"/>
                      <a:pt x="1471" y="8679"/>
                    </a:cubicBezTo>
                    <a:cubicBezTo>
                      <a:pt x="1513" y="8679"/>
                      <a:pt x="1551" y="8672"/>
                      <a:pt x="1581" y="8657"/>
                    </a:cubicBezTo>
                    <a:cubicBezTo>
                      <a:pt x="1885" y="8505"/>
                      <a:pt x="2189" y="8322"/>
                      <a:pt x="2493" y="8170"/>
                    </a:cubicBezTo>
                    <a:cubicBezTo>
                      <a:pt x="3496" y="7623"/>
                      <a:pt x="5046" y="7015"/>
                      <a:pt x="7052" y="6347"/>
                    </a:cubicBezTo>
                    <a:cubicBezTo>
                      <a:pt x="9241" y="5617"/>
                      <a:pt x="10760" y="5040"/>
                      <a:pt x="11703" y="4584"/>
                    </a:cubicBezTo>
                    <a:cubicBezTo>
                      <a:pt x="11915" y="4401"/>
                      <a:pt x="11885" y="4036"/>
                      <a:pt x="11551" y="3368"/>
                    </a:cubicBezTo>
                    <a:cubicBezTo>
                      <a:pt x="11480" y="3244"/>
                      <a:pt x="11357" y="3182"/>
                      <a:pt x="11195" y="3182"/>
                    </a:cubicBezTo>
                    <a:cubicBezTo>
                      <a:pt x="11079" y="3182"/>
                      <a:pt x="10943" y="3213"/>
                      <a:pt x="10791" y="3277"/>
                    </a:cubicBezTo>
                    <a:cubicBezTo>
                      <a:pt x="8937" y="3945"/>
                      <a:pt x="7417" y="4432"/>
                      <a:pt x="6201" y="4705"/>
                    </a:cubicBezTo>
                    <a:cubicBezTo>
                      <a:pt x="6201" y="4644"/>
                      <a:pt x="6080" y="4432"/>
                      <a:pt x="5897" y="4128"/>
                    </a:cubicBezTo>
                    <a:cubicBezTo>
                      <a:pt x="5776" y="3915"/>
                      <a:pt x="5654" y="3733"/>
                      <a:pt x="5624" y="3581"/>
                    </a:cubicBezTo>
                    <a:cubicBezTo>
                      <a:pt x="5532" y="3368"/>
                      <a:pt x="5502" y="3185"/>
                      <a:pt x="5532" y="3003"/>
                    </a:cubicBezTo>
                    <a:cubicBezTo>
                      <a:pt x="5806" y="2881"/>
                      <a:pt x="6201" y="2729"/>
                      <a:pt x="6718" y="2547"/>
                    </a:cubicBezTo>
                    <a:cubicBezTo>
                      <a:pt x="7265" y="2365"/>
                      <a:pt x="7630" y="2182"/>
                      <a:pt x="7873" y="2091"/>
                    </a:cubicBezTo>
                    <a:cubicBezTo>
                      <a:pt x="8177" y="1939"/>
                      <a:pt x="8420" y="1726"/>
                      <a:pt x="8663" y="1514"/>
                    </a:cubicBezTo>
                    <a:cubicBezTo>
                      <a:pt x="8754" y="1362"/>
                      <a:pt x="8815" y="1210"/>
                      <a:pt x="8724" y="967"/>
                    </a:cubicBezTo>
                    <a:cubicBezTo>
                      <a:pt x="8663" y="723"/>
                      <a:pt x="8663" y="511"/>
                      <a:pt x="8694" y="419"/>
                    </a:cubicBezTo>
                    <a:cubicBezTo>
                      <a:pt x="8663" y="419"/>
                      <a:pt x="8572" y="328"/>
                      <a:pt x="8481" y="176"/>
                    </a:cubicBezTo>
                    <a:cubicBezTo>
                      <a:pt x="8391" y="64"/>
                      <a:pt x="8300" y="1"/>
                      <a:pt x="8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9"/>
          <p:cNvSpPr txBox="1"/>
          <p:nvPr>
            <p:ph idx="6" type="title"/>
          </p:nvPr>
        </p:nvSpPr>
        <p:spPr>
          <a:xfrm>
            <a:off x="875825" y="943625"/>
            <a:ext cx="7506000" cy="183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LISTENING!</a:t>
            </a:r>
            <a:endParaRPr/>
          </a:p>
        </p:txBody>
      </p:sp>
      <p:grpSp>
        <p:nvGrpSpPr>
          <p:cNvPr id="633" name="Google Shape;633;p49"/>
          <p:cNvGrpSpPr/>
          <p:nvPr/>
        </p:nvGrpSpPr>
        <p:grpSpPr>
          <a:xfrm>
            <a:off x="6483804" y="2248144"/>
            <a:ext cx="920701" cy="804894"/>
            <a:chOff x="2282750" y="2696725"/>
            <a:chExt cx="2072250" cy="1811600"/>
          </a:xfrm>
        </p:grpSpPr>
        <p:sp>
          <p:nvSpPr>
            <p:cNvPr id="634" name="Google Shape;634;p49"/>
            <p:cNvSpPr/>
            <p:nvPr/>
          </p:nvSpPr>
          <p:spPr>
            <a:xfrm>
              <a:off x="2282750" y="2696725"/>
              <a:ext cx="2072250" cy="1811600"/>
            </a:xfrm>
            <a:custGeom>
              <a:rect b="b" l="l" r="r" t="t"/>
              <a:pathLst>
                <a:path extrusionOk="0" h="72464" w="82890">
                  <a:moveTo>
                    <a:pt x="33619" y="12007"/>
                  </a:moveTo>
                  <a:cubicBezTo>
                    <a:pt x="33679" y="12098"/>
                    <a:pt x="33679" y="12128"/>
                    <a:pt x="33710" y="12220"/>
                  </a:cubicBezTo>
                  <a:cubicBezTo>
                    <a:pt x="33922" y="12888"/>
                    <a:pt x="34196" y="13618"/>
                    <a:pt x="34470" y="14347"/>
                  </a:cubicBezTo>
                  <a:cubicBezTo>
                    <a:pt x="33892" y="14530"/>
                    <a:pt x="33284" y="14742"/>
                    <a:pt x="32707" y="14986"/>
                  </a:cubicBezTo>
                  <a:lnTo>
                    <a:pt x="32129" y="14986"/>
                  </a:lnTo>
                  <a:cubicBezTo>
                    <a:pt x="32707" y="14226"/>
                    <a:pt x="33071" y="13679"/>
                    <a:pt x="33102" y="13648"/>
                  </a:cubicBezTo>
                  <a:cubicBezTo>
                    <a:pt x="33436" y="13162"/>
                    <a:pt x="33588" y="12584"/>
                    <a:pt x="33619" y="12007"/>
                  </a:cubicBezTo>
                  <a:close/>
                  <a:moveTo>
                    <a:pt x="31612" y="0"/>
                  </a:moveTo>
                  <a:cubicBezTo>
                    <a:pt x="30275" y="0"/>
                    <a:pt x="29029" y="821"/>
                    <a:pt x="28542" y="2098"/>
                  </a:cubicBezTo>
                  <a:cubicBezTo>
                    <a:pt x="27965" y="3557"/>
                    <a:pt x="28482" y="5229"/>
                    <a:pt x="29789" y="6049"/>
                  </a:cubicBezTo>
                  <a:cubicBezTo>
                    <a:pt x="30913" y="6809"/>
                    <a:pt x="31582" y="7660"/>
                    <a:pt x="32129" y="8633"/>
                  </a:cubicBezTo>
                  <a:cubicBezTo>
                    <a:pt x="32190" y="8663"/>
                    <a:pt x="32190" y="8724"/>
                    <a:pt x="32220" y="8754"/>
                  </a:cubicBezTo>
                  <a:cubicBezTo>
                    <a:pt x="32372" y="8967"/>
                    <a:pt x="32494" y="9210"/>
                    <a:pt x="32585" y="9423"/>
                  </a:cubicBezTo>
                  <a:cubicBezTo>
                    <a:pt x="32099" y="8937"/>
                    <a:pt x="31460" y="8633"/>
                    <a:pt x="30731" y="8572"/>
                  </a:cubicBezTo>
                  <a:cubicBezTo>
                    <a:pt x="30609" y="8572"/>
                    <a:pt x="30153" y="8481"/>
                    <a:pt x="29515" y="8481"/>
                  </a:cubicBezTo>
                  <a:cubicBezTo>
                    <a:pt x="29242" y="8481"/>
                    <a:pt x="29029" y="8481"/>
                    <a:pt x="28755" y="8511"/>
                  </a:cubicBezTo>
                  <a:lnTo>
                    <a:pt x="28755" y="5836"/>
                  </a:lnTo>
                  <a:cubicBezTo>
                    <a:pt x="28725" y="4681"/>
                    <a:pt x="28117" y="3648"/>
                    <a:pt x="27114" y="3040"/>
                  </a:cubicBezTo>
                  <a:cubicBezTo>
                    <a:pt x="26597" y="2736"/>
                    <a:pt x="26020" y="2584"/>
                    <a:pt x="25442" y="2584"/>
                  </a:cubicBezTo>
                  <a:cubicBezTo>
                    <a:pt x="24925" y="2584"/>
                    <a:pt x="24378" y="2706"/>
                    <a:pt x="23922" y="2979"/>
                  </a:cubicBezTo>
                  <a:cubicBezTo>
                    <a:pt x="23588" y="3162"/>
                    <a:pt x="21035" y="4529"/>
                    <a:pt x="19758" y="7204"/>
                  </a:cubicBezTo>
                  <a:cubicBezTo>
                    <a:pt x="19302" y="7113"/>
                    <a:pt x="18816" y="7083"/>
                    <a:pt x="18269" y="7083"/>
                  </a:cubicBezTo>
                  <a:cubicBezTo>
                    <a:pt x="16111" y="7083"/>
                    <a:pt x="14348" y="7843"/>
                    <a:pt x="14013" y="7995"/>
                  </a:cubicBezTo>
                  <a:cubicBezTo>
                    <a:pt x="12980" y="8481"/>
                    <a:pt x="12281" y="9423"/>
                    <a:pt x="12129" y="10578"/>
                  </a:cubicBezTo>
                  <a:cubicBezTo>
                    <a:pt x="11977" y="11703"/>
                    <a:pt x="12433" y="12827"/>
                    <a:pt x="13284" y="13527"/>
                  </a:cubicBezTo>
                  <a:cubicBezTo>
                    <a:pt x="13345" y="13587"/>
                    <a:pt x="14165" y="14256"/>
                    <a:pt x="15260" y="15107"/>
                  </a:cubicBezTo>
                  <a:cubicBezTo>
                    <a:pt x="15016" y="15198"/>
                    <a:pt x="14864" y="15289"/>
                    <a:pt x="14743" y="15320"/>
                  </a:cubicBezTo>
                  <a:cubicBezTo>
                    <a:pt x="13709" y="15806"/>
                    <a:pt x="12980" y="16779"/>
                    <a:pt x="12828" y="17903"/>
                  </a:cubicBezTo>
                  <a:cubicBezTo>
                    <a:pt x="12737" y="18694"/>
                    <a:pt x="12919" y="19514"/>
                    <a:pt x="13375" y="20153"/>
                  </a:cubicBezTo>
                  <a:cubicBezTo>
                    <a:pt x="13375" y="20518"/>
                    <a:pt x="13405" y="21034"/>
                    <a:pt x="13436" y="21642"/>
                  </a:cubicBezTo>
                  <a:cubicBezTo>
                    <a:pt x="13041" y="21946"/>
                    <a:pt x="12797" y="22189"/>
                    <a:pt x="12676" y="22280"/>
                  </a:cubicBezTo>
                  <a:cubicBezTo>
                    <a:pt x="12281" y="22706"/>
                    <a:pt x="11977" y="23192"/>
                    <a:pt x="11825" y="23709"/>
                  </a:cubicBezTo>
                  <a:cubicBezTo>
                    <a:pt x="11217" y="23648"/>
                    <a:pt x="10548" y="23648"/>
                    <a:pt x="9940" y="23648"/>
                  </a:cubicBezTo>
                  <a:cubicBezTo>
                    <a:pt x="7205" y="23648"/>
                    <a:pt x="5199" y="24165"/>
                    <a:pt x="4986" y="24226"/>
                  </a:cubicBezTo>
                  <a:cubicBezTo>
                    <a:pt x="3861" y="24530"/>
                    <a:pt x="3010" y="25350"/>
                    <a:pt x="2645" y="26414"/>
                  </a:cubicBezTo>
                  <a:cubicBezTo>
                    <a:pt x="2311" y="27508"/>
                    <a:pt x="2585" y="28694"/>
                    <a:pt x="3314" y="29575"/>
                  </a:cubicBezTo>
                  <a:cubicBezTo>
                    <a:pt x="3375" y="29697"/>
                    <a:pt x="4773" y="31278"/>
                    <a:pt x="6688" y="33375"/>
                  </a:cubicBezTo>
                  <a:cubicBezTo>
                    <a:pt x="3496" y="35016"/>
                    <a:pt x="1399" y="37205"/>
                    <a:pt x="1065" y="37539"/>
                  </a:cubicBezTo>
                  <a:cubicBezTo>
                    <a:pt x="305" y="38390"/>
                    <a:pt x="1" y="39576"/>
                    <a:pt x="305" y="40670"/>
                  </a:cubicBezTo>
                  <a:cubicBezTo>
                    <a:pt x="609" y="41764"/>
                    <a:pt x="1429" y="42645"/>
                    <a:pt x="2554" y="42949"/>
                  </a:cubicBezTo>
                  <a:cubicBezTo>
                    <a:pt x="2706" y="42980"/>
                    <a:pt x="5199" y="43740"/>
                    <a:pt x="8390" y="44530"/>
                  </a:cubicBezTo>
                  <a:cubicBezTo>
                    <a:pt x="8390" y="44591"/>
                    <a:pt x="8420" y="44652"/>
                    <a:pt x="8420" y="44682"/>
                  </a:cubicBezTo>
                  <a:lnTo>
                    <a:pt x="14591" y="61156"/>
                  </a:lnTo>
                  <a:cubicBezTo>
                    <a:pt x="14956" y="62159"/>
                    <a:pt x="15776" y="63011"/>
                    <a:pt x="16840" y="63223"/>
                  </a:cubicBezTo>
                  <a:cubicBezTo>
                    <a:pt x="17083" y="63314"/>
                    <a:pt x="17387" y="63345"/>
                    <a:pt x="17661" y="63345"/>
                  </a:cubicBezTo>
                  <a:cubicBezTo>
                    <a:pt x="17965" y="63345"/>
                    <a:pt x="18269" y="63314"/>
                    <a:pt x="18573" y="63193"/>
                  </a:cubicBezTo>
                  <a:lnTo>
                    <a:pt x="18664" y="63375"/>
                  </a:lnTo>
                  <a:cubicBezTo>
                    <a:pt x="19029" y="64409"/>
                    <a:pt x="19819" y="65260"/>
                    <a:pt x="20944" y="65503"/>
                  </a:cubicBezTo>
                  <a:cubicBezTo>
                    <a:pt x="21187" y="65594"/>
                    <a:pt x="21491" y="65625"/>
                    <a:pt x="21764" y="65625"/>
                  </a:cubicBezTo>
                  <a:cubicBezTo>
                    <a:pt x="22524" y="65625"/>
                    <a:pt x="23254" y="65351"/>
                    <a:pt x="23861" y="64834"/>
                  </a:cubicBezTo>
                  <a:cubicBezTo>
                    <a:pt x="24044" y="64713"/>
                    <a:pt x="24895" y="64196"/>
                    <a:pt x="26628" y="63618"/>
                  </a:cubicBezTo>
                  <a:lnTo>
                    <a:pt x="26628" y="63679"/>
                  </a:lnTo>
                  <a:lnTo>
                    <a:pt x="26628" y="69090"/>
                  </a:lnTo>
                  <a:cubicBezTo>
                    <a:pt x="26628" y="70913"/>
                    <a:pt x="28117" y="72403"/>
                    <a:pt x="29941" y="72403"/>
                  </a:cubicBezTo>
                  <a:lnTo>
                    <a:pt x="35625" y="72403"/>
                  </a:lnTo>
                  <a:cubicBezTo>
                    <a:pt x="36081" y="72403"/>
                    <a:pt x="36537" y="72281"/>
                    <a:pt x="36962" y="72129"/>
                  </a:cubicBezTo>
                  <a:cubicBezTo>
                    <a:pt x="37388" y="72312"/>
                    <a:pt x="37813" y="72403"/>
                    <a:pt x="38269" y="72403"/>
                  </a:cubicBezTo>
                  <a:lnTo>
                    <a:pt x="39667" y="72403"/>
                  </a:lnTo>
                  <a:cubicBezTo>
                    <a:pt x="40123" y="72403"/>
                    <a:pt x="40579" y="72281"/>
                    <a:pt x="41005" y="72129"/>
                  </a:cubicBezTo>
                  <a:cubicBezTo>
                    <a:pt x="41400" y="72312"/>
                    <a:pt x="41856" y="72403"/>
                    <a:pt x="42312" y="72403"/>
                  </a:cubicBezTo>
                  <a:lnTo>
                    <a:pt x="43679" y="72403"/>
                  </a:lnTo>
                  <a:cubicBezTo>
                    <a:pt x="43892" y="72403"/>
                    <a:pt x="44075" y="72403"/>
                    <a:pt x="44227" y="72342"/>
                  </a:cubicBezTo>
                  <a:cubicBezTo>
                    <a:pt x="44409" y="72403"/>
                    <a:pt x="44561" y="72403"/>
                    <a:pt x="44743" y="72403"/>
                  </a:cubicBezTo>
                  <a:lnTo>
                    <a:pt x="46050" y="72403"/>
                  </a:lnTo>
                  <a:cubicBezTo>
                    <a:pt x="46506" y="72403"/>
                    <a:pt x="46932" y="72312"/>
                    <a:pt x="47297" y="72160"/>
                  </a:cubicBezTo>
                  <a:cubicBezTo>
                    <a:pt x="47692" y="72312"/>
                    <a:pt x="48087" y="72403"/>
                    <a:pt x="48543" y="72403"/>
                  </a:cubicBezTo>
                  <a:lnTo>
                    <a:pt x="49759" y="72403"/>
                  </a:lnTo>
                  <a:cubicBezTo>
                    <a:pt x="50275" y="72403"/>
                    <a:pt x="50762" y="72281"/>
                    <a:pt x="51187" y="72099"/>
                  </a:cubicBezTo>
                  <a:cubicBezTo>
                    <a:pt x="51856" y="72312"/>
                    <a:pt x="52585" y="72464"/>
                    <a:pt x="53376" y="72464"/>
                  </a:cubicBezTo>
                  <a:cubicBezTo>
                    <a:pt x="54774" y="72464"/>
                    <a:pt x="56385" y="71977"/>
                    <a:pt x="57510" y="71157"/>
                  </a:cubicBezTo>
                  <a:cubicBezTo>
                    <a:pt x="58391" y="70579"/>
                    <a:pt x="58938" y="69546"/>
                    <a:pt x="58938" y="68482"/>
                  </a:cubicBezTo>
                  <a:lnTo>
                    <a:pt x="58938" y="66384"/>
                  </a:lnTo>
                  <a:cubicBezTo>
                    <a:pt x="58938" y="66080"/>
                    <a:pt x="58877" y="65807"/>
                    <a:pt x="58817" y="65503"/>
                  </a:cubicBezTo>
                  <a:cubicBezTo>
                    <a:pt x="58999" y="64925"/>
                    <a:pt x="58999" y="64318"/>
                    <a:pt x="58877" y="63770"/>
                  </a:cubicBezTo>
                  <a:lnTo>
                    <a:pt x="58877" y="63770"/>
                  </a:lnTo>
                  <a:cubicBezTo>
                    <a:pt x="60397" y="64287"/>
                    <a:pt x="61157" y="64743"/>
                    <a:pt x="61370" y="64895"/>
                  </a:cubicBezTo>
                  <a:cubicBezTo>
                    <a:pt x="61978" y="65442"/>
                    <a:pt x="62677" y="65685"/>
                    <a:pt x="63437" y="65685"/>
                  </a:cubicBezTo>
                  <a:cubicBezTo>
                    <a:pt x="63710" y="65685"/>
                    <a:pt x="63984" y="65655"/>
                    <a:pt x="64288" y="65594"/>
                  </a:cubicBezTo>
                  <a:cubicBezTo>
                    <a:pt x="65352" y="65321"/>
                    <a:pt x="66142" y="64470"/>
                    <a:pt x="66567" y="63466"/>
                  </a:cubicBezTo>
                  <a:lnTo>
                    <a:pt x="66628" y="63254"/>
                  </a:lnTo>
                  <a:cubicBezTo>
                    <a:pt x="66932" y="63345"/>
                    <a:pt x="67236" y="63406"/>
                    <a:pt x="67540" y="63406"/>
                  </a:cubicBezTo>
                  <a:cubicBezTo>
                    <a:pt x="67814" y="63406"/>
                    <a:pt x="68118" y="63375"/>
                    <a:pt x="68391" y="63314"/>
                  </a:cubicBezTo>
                  <a:cubicBezTo>
                    <a:pt x="69455" y="63041"/>
                    <a:pt x="70245" y="62251"/>
                    <a:pt x="70640" y="61217"/>
                  </a:cubicBezTo>
                  <a:lnTo>
                    <a:pt x="76780" y="44773"/>
                  </a:lnTo>
                  <a:cubicBezTo>
                    <a:pt x="76902" y="44500"/>
                    <a:pt x="76932" y="44226"/>
                    <a:pt x="76963" y="43983"/>
                  </a:cubicBezTo>
                  <a:cubicBezTo>
                    <a:pt x="78908" y="43436"/>
                    <a:pt x="80246" y="43041"/>
                    <a:pt x="80367" y="43010"/>
                  </a:cubicBezTo>
                  <a:cubicBezTo>
                    <a:pt x="81461" y="42676"/>
                    <a:pt x="82282" y="41855"/>
                    <a:pt x="82586" y="40731"/>
                  </a:cubicBezTo>
                  <a:cubicBezTo>
                    <a:pt x="82890" y="39636"/>
                    <a:pt x="82586" y="38451"/>
                    <a:pt x="81826" y="37630"/>
                  </a:cubicBezTo>
                  <a:cubicBezTo>
                    <a:pt x="81461" y="37144"/>
                    <a:pt x="79364" y="34925"/>
                    <a:pt x="76172" y="33284"/>
                  </a:cubicBezTo>
                  <a:cubicBezTo>
                    <a:pt x="78087" y="31217"/>
                    <a:pt x="79486" y="29606"/>
                    <a:pt x="79577" y="29484"/>
                  </a:cubicBezTo>
                  <a:cubicBezTo>
                    <a:pt x="80337" y="28633"/>
                    <a:pt x="80549" y="27448"/>
                    <a:pt x="80215" y="26353"/>
                  </a:cubicBezTo>
                  <a:cubicBezTo>
                    <a:pt x="79881" y="25229"/>
                    <a:pt x="78999" y="24408"/>
                    <a:pt x="77905" y="24135"/>
                  </a:cubicBezTo>
                  <a:cubicBezTo>
                    <a:pt x="77662" y="24074"/>
                    <a:pt x="75625" y="23557"/>
                    <a:pt x="72920" y="23557"/>
                  </a:cubicBezTo>
                  <a:lnTo>
                    <a:pt x="72586" y="23557"/>
                  </a:lnTo>
                  <a:cubicBezTo>
                    <a:pt x="72434" y="23223"/>
                    <a:pt x="72191" y="22919"/>
                    <a:pt x="71887" y="22645"/>
                  </a:cubicBezTo>
                  <a:cubicBezTo>
                    <a:pt x="71765" y="22554"/>
                    <a:pt x="71188" y="22007"/>
                    <a:pt x="70337" y="21429"/>
                  </a:cubicBezTo>
                  <a:cubicBezTo>
                    <a:pt x="70458" y="21338"/>
                    <a:pt x="70519" y="21277"/>
                    <a:pt x="70549" y="21277"/>
                  </a:cubicBezTo>
                  <a:cubicBezTo>
                    <a:pt x="71431" y="20548"/>
                    <a:pt x="71887" y="19423"/>
                    <a:pt x="71735" y="18329"/>
                  </a:cubicBezTo>
                  <a:cubicBezTo>
                    <a:pt x="71583" y="17174"/>
                    <a:pt x="70853" y="16232"/>
                    <a:pt x="69820" y="15745"/>
                  </a:cubicBezTo>
                  <a:cubicBezTo>
                    <a:pt x="69759" y="15715"/>
                    <a:pt x="69577" y="15624"/>
                    <a:pt x="69303" y="15502"/>
                  </a:cubicBezTo>
                  <a:cubicBezTo>
                    <a:pt x="70397" y="14682"/>
                    <a:pt x="71248" y="13982"/>
                    <a:pt x="71279" y="13952"/>
                  </a:cubicBezTo>
                  <a:cubicBezTo>
                    <a:pt x="72160" y="13223"/>
                    <a:pt x="72616" y="12098"/>
                    <a:pt x="72464" y="11004"/>
                  </a:cubicBezTo>
                  <a:cubicBezTo>
                    <a:pt x="72312" y="9849"/>
                    <a:pt x="71583" y="8906"/>
                    <a:pt x="70549" y="8420"/>
                  </a:cubicBezTo>
                  <a:cubicBezTo>
                    <a:pt x="70215" y="8268"/>
                    <a:pt x="68452" y="7508"/>
                    <a:pt x="66294" y="7508"/>
                  </a:cubicBezTo>
                  <a:cubicBezTo>
                    <a:pt x="65808" y="7508"/>
                    <a:pt x="65321" y="7539"/>
                    <a:pt x="64805" y="7599"/>
                  </a:cubicBezTo>
                  <a:cubicBezTo>
                    <a:pt x="63497" y="4985"/>
                    <a:pt x="60975" y="3587"/>
                    <a:pt x="60640" y="3405"/>
                  </a:cubicBezTo>
                  <a:cubicBezTo>
                    <a:pt x="60154" y="3131"/>
                    <a:pt x="59607" y="3010"/>
                    <a:pt x="59121" y="3010"/>
                  </a:cubicBezTo>
                  <a:cubicBezTo>
                    <a:pt x="58543" y="3010"/>
                    <a:pt x="57965" y="3162"/>
                    <a:pt x="57449" y="3466"/>
                  </a:cubicBezTo>
                  <a:cubicBezTo>
                    <a:pt x="56446" y="4043"/>
                    <a:pt x="55838" y="5107"/>
                    <a:pt x="55807" y="6232"/>
                  </a:cubicBezTo>
                  <a:lnTo>
                    <a:pt x="55807" y="6991"/>
                  </a:lnTo>
                  <a:cubicBezTo>
                    <a:pt x="55503" y="6931"/>
                    <a:pt x="55199" y="6840"/>
                    <a:pt x="54865" y="6779"/>
                  </a:cubicBezTo>
                  <a:cubicBezTo>
                    <a:pt x="53680" y="6475"/>
                    <a:pt x="52464" y="6140"/>
                    <a:pt x="51339" y="5928"/>
                  </a:cubicBezTo>
                  <a:lnTo>
                    <a:pt x="51218" y="5928"/>
                  </a:lnTo>
                  <a:cubicBezTo>
                    <a:pt x="50336" y="5836"/>
                    <a:pt x="49455" y="5745"/>
                    <a:pt x="48604" y="5745"/>
                  </a:cubicBezTo>
                  <a:cubicBezTo>
                    <a:pt x="47904" y="5745"/>
                    <a:pt x="47266" y="5776"/>
                    <a:pt x="46628" y="5867"/>
                  </a:cubicBezTo>
                  <a:cubicBezTo>
                    <a:pt x="46233" y="5472"/>
                    <a:pt x="45868" y="5107"/>
                    <a:pt x="45442" y="4773"/>
                  </a:cubicBezTo>
                  <a:cubicBezTo>
                    <a:pt x="43436" y="3131"/>
                    <a:pt x="41005" y="1915"/>
                    <a:pt x="38178" y="1125"/>
                  </a:cubicBezTo>
                  <a:cubicBezTo>
                    <a:pt x="38147" y="1125"/>
                    <a:pt x="38117" y="1064"/>
                    <a:pt x="38056" y="1064"/>
                  </a:cubicBezTo>
                  <a:cubicBezTo>
                    <a:pt x="36688" y="730"/>
                    <a:pt x="35169" y="517"/>
                    <a:pt x="33710" y="274"/>
                  </a:cubicBezTo>
                  <a:cubicBezTo>
                    <a:pt x="33163" y="213"/>
                    <a:pt x="32676" y="122"/>
                    <a:pt x="32129" y="61"/>
                  </a:cubicBezTo>
                  <a:cubicBezTo>
                    <a:pt x="31947" y="0"/>
                    <a:pt x="31764" y="0"/>
                    <a:pt x="31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5" name="Google Shape;635;p49"/>
            <p:cNvGrpSpPr/>
            <p:nvPr/>
          </p:nvGrpSpPr>
          <p:grpSpPr>
            <a:xfrm>
              <a:off x="2370900" y="2771200"/>
              <a:ext cx="1895950" cy="1642900"/>
              <a:chOff x="2370900" y="2771200"/>
              <a:chExt cx="1895950" cy="1642900"/>
            </a:xfrm>
          </p:grpSpPr>
          <p:sp>
            <p:nvSpPr>
              <p:cNvPr id="636" name="Google Shape;636;p49"/>
              <p:cNvSpPr/>
              <p:nvPr/>
            </p:nvSpPr>
            <p:spPr>
              <a:xfrm>
                <a:off x="3554050" y="3298550"/>
                <a:ext cx="133000" cy="196800"/>
              </a:xfrm>
              <a:custGeom>
                <a:rect b="b" l="l" r="r" t="t"/>
                <a:pathLst>
                  <a:path extrusionOk="0" h="7872" w="5320">
                    <a:moveTo>
                      <a:pt x="1" y="1"/>
                    </a:moveTo>
                    <a:cubicBezTo>
                      <a:pt x="1" y="1"/>
                      <a:pt x="396" y="2311"/>
                      <a:pt x="943" y="4560"/>
                    </a:cubicBezTo>
                    <a:cubicBezTo>
                      <a:pt x="1419" y="6602"/>
                      <a:pt x="2435" y="7872"/>
                      <a:pt x="3328" y="7872"/>
                    </a:cubicBezTo>
                    <a:cubicBezTo>
                      <a:pt x="3406" y="7872"/>
                      <a:pt x="3482" y="7862"/>
                      <a:pt x="3557" y="7843"/>
                    </a:cubicBezTo>
                    <a:cubicBezTo>
                      <a:pt x="4499" y="7630"/>
                      <a:pt x="5320" y="6232"/>
                      <a:pt x="4408" y="3709"/>
                    </a:cubicBezTo>
                    <a:cubicBezTo>
                      <a:pt x="3405" y="974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49"/>
              <p:cNvSpPr/>
              <p:nvPr/>
            </p:nvSpPr>
            <p:spPr>
              <a:xfrm>
                <a:off x="3589775" y="3156450"/>
                <a:ext cx="167200" cy="171500"/>
              </a:xfrm>
              <a:custGeom>
                <a:rect b="b" l="l" r="r" t="t"/>
                <a:pathLst>
                  <a:path extrusionOk="0" h="6860" w="6688">
                    <a:moveTo>
                      <a:pt x="0" y="1"/>
                    </a:moveTo>
                    <a:cubicBezTo>
                      <a:pt x="1" y="1"/>
                      <a:pt x="943" y="2129"/>
                      <a:pt x="2067" y="4195"/>
                    </a:cubicBezTo>
                    <a:cubicBezTo>
                      <a:pt x="2983" y="5900"/>
                      <a:pt x="4112" y="6859"/>
                      <a:pt x="4973" y="6859"/>
                    </a:cubicBezTo>
                    <a:cubicBezTo>
                      <a:pt x="5140" y="6859"/>
                      <a:pt x="5298" y="6823"/>
                      <a:pt x="5441" y="6749"/>
                    </a:cubicBezTo>
                    <a:cubicBezTo>
                      <a:pt x="6262" y="6293"/>
                      <a:pt x="6688" y="4712"/>
                      <a:pt x="5168" y="2524"/>
                    </a:cubicBezTo>
                    <a:cubicBezTo>
                      <a:pt x="3527" y="123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49"/>
              <p:cNvSpPr/>
              <p:nvPr/>
            </p:nvSpPr>
            <p:spPr>
              <a:xfrm>
                <a:off x="3642200" y="2994450"/>
                <a:ext cx="162650" cy="132625"/>
              </a:xfrm>
              <a:custGeom>
                <a:rect b="b" l="l" r="r" t="t"/>
                <a:pathLst>
                  <a:path extrusionOk="0" h="5305" w="6506">
                    <a:moveTo>
                      <a:pt x="722" y="1"/>
                    </a:moveTo>
                    <a:cubicBezTo>
                      <a:pt x="281" y="1"/>
                      <a:pt x="1" y="37"/>
                      <a:pt x="1" y="37"/>
                    </a:cubicBezTo>
                    <a:cubicBezTo>
                      <a:pt x="1" y="37"/>
                      <a:pt x="1125" y="1739"/>
                      <a:pt x="2402" y="3380"/>
                    </a:cubicBezTo>
                    <a:cubicBezTo>
                      <a:pt x="3355" y="4636"/>
                      <a:pt x="4380" y="5305"/>
                      <a:pt x="5108" y="5305"/>
                    </a:cubicBezTo>
                    <a:cubicBezTo>
                      <a:pt x="5332" y="5305"/>
                      <a:pt x="5528" y="5242"/>
                      <a:pt x="5685" y="5113"/>
                    </a:cubicBezTo>
                    <a:cubicBezTo>
                      <a:pt x="6384" y="4596"/>
                      <a:pt x="6505" y="3198"/>
                      <a:pt x="4864" y="1466"/>
                    </a:cubicBezTo>
                    <a:cubicBezTo>
                      <a:pt x="3613" y="193"/>
                      <a:pt x="1740" y="1"/>
                      <a:pt x="722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49"/>
              <p:cNvSpPr/>
              <p:nvPr/>
            </p:nvSpPr>
            <p:spPr>
              <a:xfrm>
                <a:off x="3760750" y="2847175"/>
                <a:ext cx="89700" cy="186975"/>
              </a:xfrm>
              <a:custGeom>
                <a:rect b="b" l="l" r="r" t="t"/>
                <a:pathLst>
                  <a:path extrusionOk="0" h="7479" w="3588">
                    <a:moveTo>
                      <a:pt x="31" y="1"/>
                    </a:moveTo>
                    <a:cubicBezTo>
                      <a:pt x="31" y="1"/>
                      <a:pt x="1" y="2068"/>
                      <a:pt x="61" y="4135"/>
                    </a:cubicBezTo>
                    <a:cubicBezTo>
                      <a:pt x="151" y="6148"/>
                      <a:pt x="896" y="7479"/>
                      <a:pt x="1764" y="7479"/>
                    </a:cubicBezTo>
                    <a:cubicBezTo>
                      <a:pt x="1774" y="7479"/>
                      <a:pt x="1784" y="7478"/>
                      <a:pt x="1794" y="7478"/>
                    </a:cubicBezTo>
                    <a:cubicBezTo>
                      <a:pt x="2675" y="7448"/>
                      <a:pt x="3587" y="6353"/>
                      <a:pt x="3222" y="4013"/>
                    </a:cubicBezTo>
                    <a:cubicBezTo>
                      <a:pt x="2858" y="1491"/>
                      <a:pt x="32" y="1"/>
                      <a:pt x="31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49"/>
              <p:cNvSpPr/>
              <p:nvPr/>
            </p:nvSpPr>
            <p:spPr>
              <a:xfrm>
                <a:off x="3826100" y="2959100"/>
                <a:ext cx="186200" cy="105350"/>
              </a:xfrm>
              <a:custGeom>
                <a:rect b="b" l="l" r="r" t="t"/>
                <a:pathLst>
                  <a:path extrusionOk="0" h="4214" w="7448">
                    <a:moveTo>
                      <a:pt x="4616" y="1"/>
                    </a:moveTo>
                    <a:cubicBezTo>
                      <a:pt x="3884" y="1"/>
                      <a:pt x="3098" y="137"/>
                      <a:pt x="2371" y="539"/>
                    </a:cubicBezTo>
                    <a:cubicBezTo>
                      <a:pt x="304" y="1664"/>
                      <a:pt x="1" y="3092"/>
                      <a:pt x="517" y="3791"/>
                    </a:cubicBezTo>
                    <a:cubicBezTo>
                      <a:pt x="704" y="4072"/>
                      <a:pt x="1044" y="4213"/>
                      <a:pt x="1487" y="4213"/>
                    </a:cubicBezTo>
                    <a:cubicBezTo>
                      <a:pt x="2195" y="4213"/>
                      <a:pt x="3167" y="3852"/>
                      <a:pt x="4195" y="3123"/>
                    </a:cubicBezTo>
                    <a:cubicBezTo>
                      <a:pt x="5867" y="1937"/>
                      <a:pt x="7447" y="600"/>
                      <a:pt x="7447" y="600"/>
                    </a:cubicBezTo>
                    <a:cubicBezTo>
                      <a:pt x="7447" y="600"/>
                      <a:pt x="6151" y="1"/>
                      <a:pt x="4616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49"/>
              <p:cNvSpPr/>
              <p:nvPr/>
            </p:nvSpPr>
            <p:spPr>
              <a:xfrm>
                <a:off x="3808625" y="3142425"/>
                <a:ext cx="186200" cy="105325"/>
              </a:xfrm>
              <a:custGeom>
                <a:rect b="b" l="l" r="r" t="t"/>
                <a:pathLst>
                  <a:path extrusionOk="0" h="4213" w="7448">
                    <a:moveTo>
                      <a:pt x="4559" y="0"/>
                    </a:moveTo>
                    <a:cubicBezTo>
                      <a:pt x="3832" y="0"/>
                      <a:pt x="3056" y="135"/>
                      <a:pt x="2341" y="531"/>
                    </a:cubicBezTo>
                    <a:cubicBezTo>
                      <a:pt x="304" y="1686"/>
                      <a:pt x="0" y="3085"/>
                      <a:pt x="487" y="3814"/>
                    </a:cubicBezTo>
                    <a:cubicBezTo>
                      <a:pt x="671" y="4079"/>
                      <a:pt x="1003" y="4213"/>
                      <a:pt x="1436" y="4213"/>
                    </a:cubicBezTo>
                    <a:cubicBezTo>
                      <a:pt x="2146" y="4213"/>
                      <a:pt x="3126" y="3852"/>
                      <a:pt x="4165" y="3115"/>
                    </a:cubicBezTo>
                    <a:cubicBezTo>
                      <a:pt x="5836" y="1930"/>
                      <a:pt x="7447" y="623"/>
                      <a:pt x="7447" y="623"/>
                    </a:cubicBezTo>
                    <a:cubicBezTo>
                      <a:pt x="7447" y="623"/>
                      <a:pt x="6118" y="0"/>
                      <a:pt x="4559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49"/>
              <p:cNvSpPr/>
              <p:nvPr/>
            </p:nvSpPr>
            <p:spPr>
              <a:xfrm>
                <a:off x="3728825" y="3417025"/>
                <a:ext cx="195325" cy="91525"/>
              </a:xfrm>
              <a:custGeom>
                <a:rect b="b" l="l" r="r" t="t"/>
                <a:pathLst>
                  <a:path extrusionOk="0" h="3661" w="7813">
                    <a:moveTo>
                      <a:pt x="4065" y="1"/>
                    </a:moveTo>
                    <a:cubicBezTo>
                      <a:pt x="3649" y="1"/>
                      <a:pt x="3222" y="55"/>
                      <a:pt x="2797" y="186"/>
                    </a:cubicBezTo>
                    <a:cubicBezTo>
                      <a:pt x="548" y="915"/>
                      <a:pt x="1" y="2192"/>
                      <a:pt x="335" y="3013"/>
                    </a:cubicBezTo>
                    <a:cubicBezTo>
                      <a:pt x="512" y="3430"/>
                      <a:pt x="1018" y="3660"/>
                      <a:pt x="1738" y="3660"/>
                    </a:cubicBezTo>
                    <a:cubicBezTo>
                      <a:pt x="2383" y="3660"/>
                      <a:pt x="3200" y="3475"/>
                      <a:pt x="4104" y="3073"/>
                    </a:cubicBezTo>
                    <a:cubicBezTo>
                      <a:pt x="5958" y="2253"/>
                      <a:pt x="7813" y="1250"/>
                      <a:pt x="7813" y="1250"/>
                    </a:cubicBezTo>
                    <a:cubicBezTo>
                      <a:pt x="7813" y="1250"/>
                      <a:pt x="6064" y="1"/>
                      <a:pt x="4065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49"/>
              <p:cNvSpPr/>
              <p:nvPr/>
            </p:nvSpPr>
            <p:spPr>
              <a:xfrm>
                <a:off x="3556475" y="2984800"/>
                <a:ext cx="344000" cy="672725"/>
              </a:xfrm>
              <a:custGeom>
                <a:rect b="b" l="l" r="r" t="t"/>
                <a:pathLst>
                  <a:path extrusionOk="0" h="26909" w="13760">
                    <a:moveTo>
                      <a:pt x="10130" y="1"/>
                    </a:moveTo>
                    <a:cubicBezTo>
                      <a:pt x="10050" y="1"/>
                      <a:pt x="9965" y="39"/>
                      <a:pt x="9965" y="119"/>
                    </a:cubicBezTo>
                    <a:cubicBezTo>
                      <a:pt x="9995" y="2429"/>
                      <a:pt x="9874" y="4739"/>
                      <a:pt x="9600" y="7019"/>
                    </a:cubicBezTo>
                    <a:cubicBezTo>
                      <a:pt x="9418" y="5286"/>
                      <a:pt x="8658" y="3645"/>
                      <a:pt x="7290" y="2520"/>
                    </a:cubicBezTo>
                    <a:cubicBezTo>
                      <a:pt x="7259" y="2497"/>
                      <a:pt x="7220" y="2487"/>
                      <a:pt x="7181" y="2487"/>
                    </a:cubicBezTo>
                    <a:cubicBezTo>
                      <a:pt x="7070" y="2487"/>
                      <a:pt x="6964" y="2566"/>
                      <a:pt x="7077" y="2611"/>
                    </a:cubicBezTo>
                    <a:cubicBezTo>
                      <a:pt x="8931" y="4101"/>
                      <a:pt x="9570" y="6563"/>
                      <a:pt x="9387" y="8843"/>
                    </a:cubicBezTo>
                    <a:cubicBezTo>
                      <a:pt x="8962" y="11365"/>
                      <a:pt x="8323" y="13858"/>
                      <a:pt x="7381" y="16229"/>
                    </a:cubicBezTo>
                    <a:cubicBezTo>
                      <a:pt x="7594" y="13767"/>
                      <a:pt x="6530" y="11213"/>
                      <a:pt x="4858" y="9390"/>
                    </a:cubicBezTo>
                    <a:cubicBezTo>
                      <a:pt x="4841" y="9364"/>
                      <a:pt x="4807" y="9353"/>
                      <a:pt x="4769" y="9353"/>
                    </a:cubicBezTo>
                    <a:cubicBezTo>
                      <a:pt x="4674" y="9353"/>
                      <a:pt x="4558" y="9424"/>
                      <a:pt x="4646" y="9511"/>
                    </a:cubicBezTo>
                    <a:cubicBezTo>
                      <a:pt x="6621" y="11578"/>
                      <a:pt x="7716" y="14709"/>
                      <a:pt x="6895" y="17505"/>
                    </a:cubicBezTo>
                    <a:cubicBezTo>
                      <a:pt x="6378" y="18630"/>
                      <a:pt x="5861" y="19694"/>
                      <a:pt x="5254" y="20697"/>
                    </a:cubicBezTo>
                    <a:cubicBezTo>
                      <a:pt x="4737" y="21548"/>
                      <a:pt x="4220" y="22369"/>
                      <a:pt x="3643" y="23189"/>
                    </a:cubicBezTo>
                    <a:cubicBezTo>
                      <a:pt x="3460" y="23372"/>
                      <a:pt x="3308" y="23584"/>
                      <a:pt x="3126" y="23797"/>
                    </a:cubicBezTo>
                    <a:cubicBezTo>
                      <a:pt x="3126" y="23797"/>
                      <a:pt x="3126" y="23828"/>
                      <a:pt x="3156" y="23828"/>
                    </a:cubicBezTo>
                    <a:cubicBezTo>
                      <a:pt x="2852" y="24192"/>
                      <a:pt x="2548" y="24557"/>
                      <a:pt x="2244" y="24891"/>
                    </a:cubicBezTo>
                    <a:cubicBezTo>
                      <a:pt x="3217" y="22824"/>
                      <a:pt x="3977" y="20545"/>
                      <a:pt x="3673" y="18265"/>
                    </a:cubicBezTo>
                    <a:cubicBezTo>
                      <a:pt x="3612" y="17505"/>
                      <a:pt x="3339" y="16593"/>
                      <a:pt x="2852" y="16046"/>
                    </a:cubicBezTo>
                    <a:cubicBezTo>
                      <a:pt x="2834" y="16019"/>
                      <a:pt x="2796" y="16008"/>
                      <a:pt x="2753" y="16008"/>
                    </a:cubicBezTo>
                    <a:cubicBezTo>
                      <a:pt x="2656" y="16008"/>
                      <a:pt x="2536" y="16065"/>
                      <a:pt x="2579" y="16107"/>
                    </a:cubicBezTo>
                    <a:cubicBezTo>
                      <a:pt x="3095" y="16685"/>
                      <a:pt x="3308" y="17566"/>
                      <a:pt x="3430" y="18326"/>
                    </a:cubicBezTo>
                    <a:cubicBezTo>
                      <a:pt x="3764" y="20758"/>
                      <a:pt x="2822" y="23250"/>
                      <a:pt x="1728" y="25378"/>
                    </a:cubicBezTo>
                    <a:lnTo>
                      <a:pt x="1728" y="25408"/>
                    </a:lnTo>
                    <a:cubicBezTo>
                      <a:pt x="1211" y="25925"/>
                      <a:pt x="694" y="26381"/>
                      <a:pt x="117" y="26776"/>
                    </a:cubicBezTo>
                    <a:cubicBezTo>
                      <a:pt x="1" y="26869"/>
                      <a:pt x="133" y="26908"/>
                      <a:pt x="256" y="26908"/>
                    </a:cubicBezTo>
                    <a:cubicBezTo>
                      <a:pt x="294" y="26908"/>
                      <a:pt x="331" y="26905"/>
                      <a:pt x="360" y="26898"/>
                    </a:cubicBezTo>
                    <a:cubicBezTo>
                      <a:pt x="1758" y="25925"/>
                      <a:pt x="2974" y="24557"/>
                      <a:pt x="4007" y="23098"/>
                    </a:cubicBezTo>
                    <a:cubicBezTo>
                      <a:pt x="5847" y="21017"/>
                      <a:pt x="8524" y="19146"/>
                      <a:pt x="11326" y="19146"/>
                    </a:cubicBezTo>
                    <a:cubicBezTo>
                      <a:pt x="11348" y="19146"/>
                      <a:pt x="11371" y="19146"/>
                      <a:pt x="11393" y="19147"/>
                    </a:cubicBezTo>
                    <a:cubicBezTo>
                      <a:pt x="11389" y="19151"/>
                      <a:pt x="11388" y="19153"/>
                      <a:pt x="11390" y="19153"/>
                    </a:cubicBezTo>
                    <a:cubicBezTo>
                      <a:pt x="11400" y="19153"/>
                      <a:pt x="11489" y="19086"/>
                      <a:pt x="11333" y="19086"/>
                    </a:cubicBezTo>
                    <a:cubicBezTo>
                      <a:pt x="11279" y="19085"/>
                      <a:pt x="11225" y="19084"/>
                      <a:pt x="11171" y="19084"/>
                    </a:cubicBezTo>
                    <a:cubicBezTo>
                      <a:pt x="8708" y="19084"/>
                      <a:pt x="6399" y="20430"/>
                      <a:pt x="4554" y="22125"/>
                    </a:cubicBezTo>
                    <a:cubicBezTo>
                      <a:pt x="4828" y="21700"/>
                      <a:pt x="5102" y="21274"/>
                      <a:pt x="5314" y="20910"/>
                    </a:cubicBezTo>
                    <a:cubicBezTo>
                      <a:pt x="5953" y="19846"/>
                      <a:pt x="6530" y="18721"/>
                      <a:pt x="7047" y="17627"/>
                    </a:cubicBezTo>
                    <a:lnTo>
                      <a:pt x="7077" y="17596"/>
                    </a:lnTo>
                    <a:lnTo>
                      <a:pt x="7077" y="17566"/>
                    </a:lnTo>
                    <a:cubicBezTo>
                      <a:pt x="7564" y="16411"/>
                      <a:pt x="8020" y="15286"/>
                      <a:pt x="8354" y="14101"/>
                    </a:cubicBezTo>
                    <a:cubicBezTo>
                      <a:pt x="9053" y="11730"/>
                      <a:pt x="10755" y="9420"/>
                      <a:pt x="13065" y="8478"/>
                    </a:cubicBezTo>
                    <a:cubicBezTo>
                      <a:pt x="13240" y="8403"/>
                      <a:pt x="13086" y="8348"/>
                      <a:pt x="12975" y="8348"/>
                    </a:cubicBezTo>
                    <a:cubicBezTo>
                      <a:pt x="12951" y="8348"/>
                      <a:pt x="12929" y="8351"/>
                      <a:pt x="12913" y="8356"/>
                    </a:cubicBezTo>
                    <a:cubicBezTo>
                      <a:pt x="11211" y="9055"/>
                      <a:pt x="9813" y="10453"/>
                      <a:pt x="8931" y="12095"/>
                    </a:cubicBezTo>
                    <a:cubicBezTo>
                      <a:pt x="9083" y="11517"/>
                      <a:pt x="9205" y="10940"/>
                      <a:pt x="9327" y="10362"/>
                    </a:cubicBezTo>
                    <a:lnTo>
                      <a:pt x="9357" y="10332"/>
                    </a:lnTo>
                    <a:cubicBezTo>
                      <a:pt x="9479" y="9876"/>
                      <a:pt x="9539" y="9390"/>
                      <a:pt x="9600" y="8903"/>
                    </a:cubicBezTo>
                    <a:cubicBezTo>
                      <a:pt x="9752" y="7870"/>
                      <a:pt x="9934" y="6836"/>
                      <a:pt x="10026" y="5803"/>
                    </a:cubicBezTo>
                    <a:lnTo>
                      <a:pt x="10026" y="5773"/>
                    </a:lnTo>
                    <a:cubicBezTo>
                      <a:pt x="10360" y="3645"/>
                      <a:pt x="11728" y="1608"/>
                      <a:pt x="13643" y="484"/>
                    </a:cubicBezTo>
                    <a:cubicBezTo>
                      <a:pt x="13759" y="437"/>
                      <a:pt x="13625" y="373"/>
                      <a:pt x="13502" y="373"/>
                    </a:cubicBezTo>
                    <a:cubicBezTo>
                      <a:pt x="13464" y="373"/>
                      <a:pt x="13428" y="378"/>
                      <a:pt x="13400" y="393"/>
                    </a:cubicBezTo>
                    <a:cubicBezTo>
                      <a:pt x="11880" y="1244"/>
                      <a:pt x="10755" y="2703"/>
                      <a:pt x="10147" y="4344"/>
                    </a:cubicBezTo>
                    <a:cubicBezTo>
                      <a:pt x="10208" y="2915"/>
                      <a:pt x="10269" y="1487"/>
                      <a:pt x="10269" y="89"/>
                    </a:cubicBezTo>
                    <a:cubicBezTo>
                      <a:pt x="10269" y="31"/>
                      <a:pt x="10201" y="1"/>
                      <a:pt x="1013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49"/>
              <p:cNvSpPr/>
              <p:nvPr/>
            </p:nvSpPr>
            <p:spPr>
              <a:xfrm>
                <a:off x="3800275" y="3264300"/>
                <a:ext cx="222650" cy="95650"/>
              </a:xfrm>
              <a:custGeom>
                <a:rect b="b" l="l" r="r" t="t"/>
                <a:pathLst>
                  <a:path extrusionOk="0" h="3826" w="8906">
                    <a:moveTo>
                      <a:pt x="4234" y="0"/>
                    </a:moveTo>
                    <a:cubicBezTo>
                      <a:pt x="3982" y="0"/>
                      <a:pt x="3725" y="20"/>
                      <a:pt x="3465" y="64"/>
                    </a:cubicBezTo>
                    <a:cubicBezTo>
                      <a:pt x="851" y="520"/>
                      <a:pt x="0" y="1888"/>
                      <a:pt x="274" y="2830"/>
                    </a:cubicBezTo>
                    <a:cubicBezTo>
                      <a:pt x="472" y="3463"/>
                      <a:pt x="1249" y="3826"/>
                      <a:pt x="2388" y="3826"/>
                    </a:cubicBezTo>
                    <a:cubicBezTo>
                      <a:pt x="2999" y="3826"/>
                      <a:pt x="3713" y="3721"/>
                      <a:pt x="4499" y="3498"/>
                    </a:cubicBezTo>
                    <a:cubicBezTo>
                      <a:pt x="6748" y="2830"/>
                      <a:pt x="8906" y="2039"/>
                      <a:pt x="8906" y="2039"/>
                    </a:cubicBezTo>
                    <a:cubicBezTo>
                      <a:pt x="8906" y="2039"/>
                      <a:pt x="6791" y="0"/>
                      <a:pt x="4234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49"/>
              <p:cNvSpPr/>
              <p:nvPr/>
            </p:nvSpPr>
            <p:spPr>
              <a:xfrm>
                <a:off x="3737950" y="3297800"/>
                <a:ext cx="182400" cy="107175"/>
              </a:xfrm>
              <a:custGeom>
                <a:rect b="b" l="l" r="r" t="t"/>
                <a:pathLst>
                  <a:path extrusionOk="0" h="4287" w="7296">
                    <a:moveTo>
                      <a:pt x="7174" y="0"/>
                    </a:moveTo>
                    <a:cubicBezTo>
                      <a:pt x="4712" y="61"/>
                      <a:pt x="2128" y="1064"/>
                      <a:pt x="548" y="2979"/>
                    </a:cubicBezTo>
                    <a:lnTo>
                      <a:pt x="1" y="4286"/>
                    </a:lnTo>
                    <a:cubicBezTo>
                      <a:pt x="1399" y="1733"/>
                      <a:pt x="4438" y="335"/>
                      <a:pt x="7296" y="244"/>
                    </a:cubicBezTo>
                    <a:lnTo>
                      <a:pt x="7174" y="0"/>
                    </a:ln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49"/>
              <p:cNvSpPr/>
              <p:nvPr/>
            </p:nvSpPr>
            <p:spPr>
              <a:xfrm>
                <a:off x="2995550" y="3287150"/>
                <a:ext cx="133000" cy="196800"/>
              </a:xfrm>
              <a:custGeom>
                <a:rect b="b" l="l" r="r" t="t"/>
                <a:pathLst>
                  <a:path extrusionOk="0" h="7872" w="5320">
                    <a:moveTo>
                      <a:pt x="5319" y="1"/>
                    </a:moveTo>
                    <a:cubicBezTo>
                      <a:pt x="5318" y="1"/>
                      <a:pt x="1884" y="974"/>
                      <a:pt x="912" y="3709"/>
                    </a:cubicBezTo>
                    <a:cubicBezTo>
                      <a:pt x="0" y="6232"/>
                      <a:pt x="790" y="7630"/>
                      <a:pt x="1733" y="7843"/>
                    </a:cubicBezTo>
                    <a:cubicBezTo>
                      <a:pt x="1808" y="7862"/>
                      <a:pt x="1884" y="7872"/>
                      <a:pt x="1962" y="7872"/>
                    </a:cubicBezTo>
                    <a:cubicBezTo>
                      <a:pt x="2855" y="7872"/>
                      <a:pt x="3871" y="6602"/>
                      <a:pt x="4347" y="4560"/>
                    </a:cubicBezTo>
                    <a:cubicBezTo>
                      <a:pt x="4894" y="2311"/>
                      <a:pt x="5319" y="1"/>
                      <a:pt x="5319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49"/>
              <p:cNvSpPr/>
              <p:nvPr/>
            </p:nvSpPr>
            <p:spPr>
              <a:xfrm>
                <a:off x="2924875" y="3145050"/>
                <a:ext cx="167200" cy="171500"/>
              </a:xfrm>
              <a:custGeom>
                <a:rect b="b" l="l" r="r" t="t"/>
                <a:pathLst>
                  <a:path extrusionOk="0" h="6860" w="6688">
                    <a:moveTo>
                      <a:pt x="6687" y="1"/>
                    </a:moveTo>
                    <a:cubicBezTo>
                      <a:pt x="6686" y="1"/>
                      <a:pt x="3161" y="123"/>
                      <a:pt x="1520" y="2524"/>
                    </a:cubicBezTo>
                    <a:cubicBezTo>
                      <a:pt x="0" y="4712"/>
                      <a:pt x="426" y="6293"/>
                      <a:pt x="1246" y="6749"/>
                    </a:cubicBezTo>
                    <a:cubicBezTo>
                      <a:pt x="1390" y="6823"/>
                      <a:pt x="1547" y="6859"/>
                      <a:pt x="1715" y="6859"/>
                    </a:cubicBezTo>
                    <a:cubicBezTo>
                      <a:pt x="2576" y="6859"/>
                      <a:pt x="3709" y="5900"/>
                      <a:pt x="4651" y="4195"/>
                    </a:cubicBezTo>
                    <a:cubicBezTo>
                      <a:pt x="5745" y="2129"/>
                      <a:pt x="6687" y="1"/>
                      <a:pt x="6687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49"/>
              <p:cNvSpPr/>
              <p:nvPr/>
            </p:nvSpPr>
            <p:spPr>
              <a:xfrm>
                <a:off x="2877750" y="2983050"/>
                <a:ext cx="161875" cy="132625"/>
              </a:xfrm>
              <a:custGeom>
                <a:rect b="b" l="l" r="r" t="t"/>
                <a:pathLst>
                  <a:path extrusionOk="0" h="5305" w="6475">
                    <a:moveTo>
                      <a:pt x="5753" y="1"/>
                    </a:moveTo>
                    <a:cubicBezTo>
                      <a:pt x="4735" y="1"/>
                      <a:pt x="2863" y="193"/>
                      <a:pt x="1612" y="1466"/>
                    </a:cubicBezTo>
                    <a:cubicBezTo>
                      <a:pt x="1" y="3198"/>
                      <a:pt x="92" y="4596"/>
                      <a:pt x="791" y="5113"/>
                    </a:cubicBezTo>
                    <a:cubicBezTo>
                      <a:pt x="948" y="5242"/>
                      <a:pt x="1144" y="5305"/>
                      <a:pt x="1368" y="5305"/>
                    </a:cubicBezTo>
                    <a:cubicBezTo>
                      <a:pt x="2098" y="5305"/>
                      <a:pt x="3128" y="4636"/>
                      <a:pt x="4104" y="3381"/>
                    </a:cubicBezTo>
                    <a:cubicBezTo>
                      <a:pt x="5350" y="1739"/>
                      <a:pt x="6475" y="37"/>
                      <a:pt x="6475" y="37"/>
                    </a:cubicBezTo>
                    <a:cubicBezTo>
                      <a:pt x="6475" y="37"/>
                      <a:pt x="6194" y="1"/>
                      <a:pt x="5753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49"/>
              <p:cNvSpPr/>
              <p:nvPr/>
            </p:nvSpPr>
            <p:spPr>
              <a:xfrm>
                <a:off x="2832150" y="2835025"/>
                <a:ext cx="88950" cy="186975"/>
              </a:xfrm>
              <a:custGeom>
                <a:rect b="b" l="l" r="r" t="t"/>
                <a:pathLst>
                  <a:path extrusionOk="0" h="7479" w="3558">
                    <a:moveTo>
                      <a:pt x="3527" y="0"/>
                    </a:moveTo>
                    <a:cubicBezTo>
                      <a:pt x="3526" y="1"/>
                      <a:pt x="761" y="1521"/>
                      <a:pt x="335" y="4013"/>
                    </a:cubicBezTo>
                    <a:cubicBezTo>
                      <a:pt x="1" y="6323"/>
                      <a:pt x="913" y="7447"/>
                      <a:pt x="1764" y="7478"/>
                    </a:cubicBezTo>
                    <a:cubicBezTo>
                      <a:pt x="1774" y="7478"/>
                      <a:pt x="1784" y="7478"/>
                      <a:pt x="1793" y="7478"/>
                    </a:cubicBezTo>
                    <a:cubicBezTo>
                      <a:pt x="2662" y="7478"/>
                      <a:pt x="3406" y="6148"/>
                      <a:pt x="3496" y="4134"/>
                    </a:cubicBezTo>
                    <a:cubicBezTo>
                      <a:pt x="3557" y="2068"/>
                      <a:pt x="3527" y="1"/>
                      <a:pt x="3527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49"/>
              <p:cNvSpPr/>
              <p:nvPr/>
            </p:nvSpPr>
            <p:spPr>
              <a:xfrm>
                <a:off x="2669550" y="2947700"/>
                <a:ext cx="186200" cy="105350"/>
              </a:xfrm>
              <a:custGeom>
                <a:rect b="b" l="l" r="r" t="t"/>
                <a:pathLst>
                  <a:path extrusionOk="0" h="4214" w="7448">
                    <a:moveTo>
                      <a:pt x="2845" y="1"/>
                    </a:moveTo>
                    <a:cubicBezTo>
                      <a:pt x="1310" y="1"/>
                      <a:pt x="0" y="600"/>
                      <a:pt x="0" y="600"/>
                    </a:cubicBezTo>
                    <a:cubicBezTo>
                      <a:pt x="0" y="600"/>
                      <a:pt x="1581" y="1937"/>
                      <a:pt x="3253" y="3123"/>
                    </a:cubicBezTo>
                    <a:cubicBezTo>
                      <a:pt x="4281" y="3852"/>
                      <a:pt x="5252" y="4213"/>
                      <a:pt x="5968" y="4213"/>
                    </a:cubicBezTo>
                    <a:cubicBezTo>
                      <a:pt x="6415" y="4213"/>
                      <a:pt x="6762" y="4072"/>
                      <a:pt x="6961" y="3791"/>
                    </a:cubicBezTo>
                    <a:cubicBezTo>
                      <a:pt x="7447" y="3092"/>
                      <a:pt x="7143" y="1664"/>
                      <a:pt x="5076" y="539"/>
                    </a:cubicBezTo>
                    <a:cubicBezTo>
                      <a:pt x="4360" y="137"/>
                      <a:pt x="3577" y="1"/>
                      <a:pt x="2845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49"/>
              <p:cNvSpPr/>
              <p:nvPr/>
            </p:nvSpPr>
            <p:spPr>
              <a:xfrm>
                <a:off x="2688550" y="3131025"/>
                <a:ext cx="186175" cy="105325"/>
              </a:xfrm>
              <a:custGeom>
                <a:rect b="b" l="l" r="r" t="t"/>
                <a:pathLst>
                  <a:path extrusionOk="0" h="4213" w="7447">
                    <a:moveTo>
                      <a:pt x="2879" y="0"/>
                    </a:moveTo>
                    <a:cubicBezTo>
                      <a:pt x="1330" y="0"/>
                      <a:pt x="0" y="623"/>
                      <a:pt x="0" y="623"/>
                    </a:cubicBezTo>
                    <a:cubicBezTo>
                      <a:pt x="0" y="623"/>
                      <a:pt x="1581" y="1930"/>
                      <a:pt x="3253" y="3115"/>
                    </a:cubicBezTo>
                    <a:cubicBezTo>
                      <a:pt x="4291" y="3852"/>
                      <a:pt x="5272" y="4213"/>
                      <a:pt x="5989" y="4213"/>
                    </a:cubicBezTo>
                    <a:cubicBezTo>
                      <a:pt x="6426" y="4213"/>
                      <a:pt x="6765" y="4079"/>
                      <a:pt x="6961" y="3814"/>
                    </a:cubicBezTo>
                    <a:cubicBezTo>
                      <a:pt x="7447" y="3085"/>
                      <a:pt x="7143" y="1687"/>
                      <a:pt x="5076" y="531"/>
                    </a:cubicBezTo>
                    <a:cubicBezTo>
                      <a:pt x="4371" y="135"/>
                      <a:pt x="3601" y="0"/>
                      <a:pt x="2879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49"/>
              <p:cNvSpPr/>
              <p:nvPr/>
            </p:nvSpPr>
            <p:spPr>
              <a:xfrm>
                <a:off x="2757700" y="3405625"/>
                <a:ext cx="196075" cy="91525"/>
              </a:xfrm>
              <a:custGeom>
                <a:rect b="b" l="l" r="r" t="t"/>
                <a:pathLst>
                  <a:path extrusionOk="0" h="3661" w="7843">
                    <a:moveTo>
                      <a:pt x="3747" y="1"/>
                    </a:moveTo>
                    <a:cubicBezTo>
                      <a:pt x="1749" y="1"/>
                      <a:pt x="0" y="1250"/>
                      <a:pt x="0" y="1250"/>
                    </a:cubicBezTo>
                    <a:cubicBezTo>
                      <a:pt x="0" y="1250"/>
                      <a:pt x="1854" y="2253"/>
                      <a:pt x="3739" y="3074"/>
                    </a:cubicBezTo>
                    <a:cubicBezTo>
                      <a:pt x="4629" y="3476"/>
                      <a:pt x="5438" y="3661"/>
                      <a:pt x="6079" y="3661"/>
                    </a:cubicBezTo>
                    <a:cubicBezTo>
                      <a:pt x="6795" y="3661"/>
                      <a:pt x="7301" y="3430"/>
                      <a:pt x="7478" y="3013"/>
                    </a:cubicBezTo>
                    <a:cubicBezTo>
                      <a:pt x="7842" y="2192"/>
                      <a:pt x="7265" y="915"/>
                      <a:pt x="5015" y="186"/>
                    </a:cubicBezTo>
                    <a:cubicBezTo>
                      <a:pt x="4591" y="55"/>
                      <a:pt x="4164" y="1"/>
                      <a:pt x="3747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49"/>
              <p:cNvSpPr/>
              <p:nvPr/>
            </p:nvSpPr>
            <p:spPr>
              <a:xfrm>
                <a:off x="2783650" y="2973400"/>
                <a:ext cx="344000" cy="672725"/>
              </a:xfrm>
              <a:custGeom>
                <a:rect b="b" l="l" r="r" t="t"/>
                <a:pathLst>
                  <a:path extrusionOk="0" h="26909" w="13760">
                    <a:moveTo>
                      <a:pt x="3630" y="1"/>
                    </a:moveTo>
                    <a:cubicBezTo>
                      <a:pt x="3559" y="1"/>
                      <a:pt x="3491" y="31"/>
                      <a:pt x="3491" y="89"/>
                    </a:cubicBezTo>
                    <a:cubicBezTo>
                      <a:pt x="3491" y="1487"/>
                      <a:pt x="3522" y="2915"/>
                      <a:pt x="3613" y="4344"/>
                    </a:cubicBezTo>
                    <a:cubicBezTo>
                      <a:pt x="3005" y="2703"/>
                      <a:pt x="1850" y="1244"/>
                      <a:pt x="330" y="393"/>
                    </a:cubicBezTo>
                    <a:cubicBezTo>
                      <a:pt x="302" y="379"/>
                      <a:pt x="267" y="373"/>
                      <a:pt x="232" y="373"/>
                    </a:cubicBezTo>
                    <a:cubicBezTo>
                      <a:pt x="117" y="373"/>
                      <a:pt x="1" y="437"/>
                      <a:pt x="117" y="484"/>
                    </a:cubicBezTo>
                    <a:cubicBezTo>
                      <a:pt x="2002" y="1608"/>
                      <a:pt x="3370" y="3645"/>
                      <a:pt x="3704" y="5773"/>
                    </a:cubicBezTo>
                    <a:lnTo>
                      <a:pt x="3704" y="5803"/>
                    </a:lnTo>
                    <a:cubicBezTo>
                      <a:pt x="3825" y="6836"/>
                      <a:pt x="3977" y="7870"/>
                      <a:pt x="4129" y="8903"/>
                    </a:cubicBezTo>
                    <a:cubicBezTo>
                      <a:pt x="4221" y="9390"/>
                      <a:pt x="4281" y="9876"/>
                      <a:pt x="4403" y="10332"/>
                    </a:cubicBezTo>
                    <a:lnTo>
                      <a:pt x="4433" y="10362"/>
                    </a:lnTo>
                    <a:cubicBezTo>
                      <a:pt x="4555" y="10940"/>
                      <a:pt x="4677" y="11517"/>
                      <a:pt x="4829" y="12095"/>
                    </a:cubicBezTo>
                    <a:cubicBezTo>
                      <a:pt x="3947" y="10484"/>
                      <a:pt x="2549" y="9055"/>
                      <a:pt x="816" y="8356"/>
                    </a:cubicBezTo>
                    <a:cubicBezTo>
                      <a:pt x="806" y="8351"/>
                      <a:pt x="788" y="8348"/>
                      <a:pt x="768" y="8348"/>
                    </a:cubicBezTo>
                    <a:cubicBezTo>
                      <a:pt x="673" y="8348"/>
                      <a:pt x="514" y="8403"/>
                      <a:pt x="664" y="8478"/>
                    </a:cubicBezTo>
                    <a:cubicBezTo>
                      <a:pt x="3005" y="9420"/>
                      <a:pt x="4707" y="11730"/>
                      <a:pt x="5376" y="14101"/>
                    </a:cubicBezTo>
                    <a:cubicBezTo>
                      <a:pt x="5740" y="15286"/>
                      <a:pt x="6196" y="16411"/>
                      <a:pt x="6683" y="17566"/>
                    </a:cubicBezTo>
                    <a:lnTo>
                      <a:pt x="6683" y="17597"/>
                    </a:lnTo>
                    <a:lnTo>
                      <a:pt x="6683" y="17627"/>
                    </a:lnTo>
                    <a:cubicBezTo>
                      <a:pt x="7169" y="18721"/>
                      <a:pt x="7747" y="19846"/>
                      <a:pt x="8385" y="20910"/>
                    </a:cubicBezTo>
                    <a:cubicBezTo>
                      <a:pt x="8628" y="21274"/>
                      <a:pt x="8871" y="21700"/>
                      <a:pt x="9145" y="22125"/>
                    </a:cubicBezTo>
                    <a:cubicBezTo>
                      <a:pt x="7330" y="20430"/>
                      <a:pt x="4992" y="19084"/>
                      <a:pt x="2557" y="19084"/>
                    </a:cubicBezTo>
                    <a:cubicBezTo>
                      <a:pt x="2504" y="19084"/>
                      <a:pt x="2450" y="19085"/>
                      <a:pt x="2397" y="19086"/>
                    </a:cubicBezTo>
                    <a:cubicBezTo>
                      <a:pt x="2188" y="19086"/>
                      <a:pt x="2270" y="19153"/>
                      <a:pt x="2317" y="19153"/>
                    </a:cubicBezTo>
                    <a:cubicBezTo>
                      <a:pt x="2325" y="19153"/>
                      <a:pt x="2332" y="19151"/>
                      <a:pt x="2336" y="19147"/>
                    </a:cubicBezTo>
                    <a:cubicBezTo>
                      <a:pt x="2359" y="19146"/>
                      <a:pt x="2382" y="19146"/>
                      <a:pt x="2404" y="19146"/>
                    </a:cubicBezTo>
                    <a:cubicBezTo>
                      <a:pt x="5236" y="19146"/>
                      <a:pt x="7913" y="21018"/>
                      <a:pt x="9753" y="23098"/>
                    </a:cubicBezTo>
                    <a:cubicBezTo>
                      <a:pt x="10786" y="24557"/>
                      <a:pt x="12002" y="25925"/>
                      <a:pt x="13400" y="26898"/>
                    </a:cubicBezTo>
                    <a:cubicBezTo>
                      <a:pt x="13429" y="26905"/>
                      <a:pt x="13466" y="26909"/>
                      <a:pt x="13504" y="26909"/>
                    </a:cubicBezTo>
                    <a:cubicBezTo>
                      <a:pt x="13627" y="26909"/>
                      <a:pt x="13759" y="26869"/>
                      <a:pt x="13643" y="26776"/>
                    </a:cubicBezTo>
                    <a:cubicBezTo>
                      <a:pt x="13066" y="26381"/>
                      <a:pt x="12519" y="25925"/>
                      <a:pt x="12032" y="25408"/>
                    </a:cubicBezTo>
                    <a:lnTo>
                      <a:pt x="12032" y="25378"/>
                    </a:lnTo>
                    <a:cubicBezTo>
                      <a:pt x="10938" y="23250"/>
                      <a:pt x="9996" y="20758"/>
                      <a:pt x="10330" y="18326"/>
                    </a:cubicBezTo>
                    <a:cubicBezTo>
                      <a:pt x="10452" y="17566"/>
                      <a:pt x="10665" y="16685"/>
                      <a:pt x="11151" y="16107"/>
                    </a:cubicBezTo>
                    <a:cubicBezTo>
                      <a:pt x="11214" y="16065"/>
                      <a:pt x="11101" y="16008"/>
                      <a:pt x="11006" y="16008"/>
                    </a:cubicBezTo>
                    <a:cubicBezTo>
                      <a:pt x="10964" y="16008"/>
                      <a:pt x="10926" y="16019"/>
                      <a:pt x="10908" y="16046"/>
                    </a:cubicBezTo>
                    <a:cubicBezTo>
                      <a:pt x="10391" y="16593"/>
                      <a:pt x="10148" y="17505"/>
                      <a:pt x="10057" y="18265"/>
                    </a:cubicBezTo>
                    <a:cubicBezTo>
                      <a:pt x="9753" y="20545"/>
                      <a:pt x="10513" y="22825"/>
                      <a:pt x="11516" y="24891"/>
                    </a:cubicBezTo>
                    <a:cubicBezTo>
                      <a:pt x="11212" y="24557"/>
                      <a:pt x="10908" y="24192"/>
                      <a:pt x="10604" y="23828"/>
                    </a:cubicBezTo>
                    <a:cubicBezTo>
                      <a:pt x="10634" y="23828"/>
                      <a:pt x="10634" y="23797"/>
                      <a:pt x="10634" y="23797"/>
                    </a:cubicBezTo>
                    <a:cubicBezTo>
                      <a:pt x="10452" y="23584"/>
                      <a:pt x="10300" y="23372"/>
                      <a:pt x="10087" y="23189"/>
                    </a:cubicBezTo>
                    <a:cubicBezTo>
                      <a:pt x="9540" y="22369"/>
                      <a:pt x="8993" y="21548"/>
                      <a:pt x="8506" y="20697"/>
                    </a:cubicBezTo>
                    <a:cubicBezTo>
                      <a:pt x="7899" y="19694"/>
                      <a:pt x="7351" y="18630"/>
                      <a:pt x="6865" y="17505"/>
                    </a:cubicBezTo>
                    <a:cubicBezTo>
                      <a:pt x="6044" y="14709"/>
                      <a:pt x="7139" y="11578"/>
                      <a:pt x="9114" y="9511"/>
                    </a:cubicBezTo>
                    <a:cubicBezTo>
                      <a:pt x="9201" y="9424"/>
                      <a:pt x="9086" y="9353"/>
                      <a:pt x="8980" y="9353"/>
                    </a:cubicBezTo>
                    <a:cubicBezTo>
                      <a:pt x="8938" y="9353"/>
                      <a:pt x="8897" y="9364"/>
                      <a:pt x="8871" y="9390"/>
                    </a:cubicBezTo>
                    <a:cubicBezTo>
                      <a:pt x="7199" y="11213"/>
                      <a:pt x="6136" y="13767"/>
                      <a:pt x="6379" y="16229"/>
                    </a:cubicBezTo>
                    <a:cubicBezTo>
                      <a:pt x="5436" y="13858"/>
                      <a:pt x="4768" y="11365"/>
                      <a:pt x="4373" y="8843"/>
                    </a:cubicBezTo>
                    <a:cubicBezTo>
                      <a:pt x="4160" y="6563"/>
                      <a:pt x="4829" y="4101"/>
                      <a:pt x="6683" y="2612"/>
                    </a:cubicBezTo>
                    <a:cubicBezTo>
                      <a:pt x="6796" y="2566"/>
                      <a:pt x="6673" y="2488"/>
                      <a:pt x="6553" y="2488"/>
                    </a:cubicBezTo>
                    <a:cubicBezTo>
                      <a:pt x="6512" y="2488"/>
                      <a:pt x="6471" y="2497"/>
                      <a:pt x="6440" y="2520"/>
                    </a:cubicBezTo>
                    <a:cubicBezTo>
                      <a:pt x="5072" y="3645"/>
                      <a:pt x="4312" y="5286"/>
                      <a:pt x="4129" y="7019"/>
                    </a:cubicBezTo>
                    <a:cubicBezTo>
                      <a:pt x="3856" y="4739"/>
                      <a:pt x="3765" y="2429"/>
                      <a:pt x="3795" y="119"/>
                    </a:cubicBezTo>
                    <a:cubicBezTo>
                      <a:pt x="3795" y="39"/>
                      <a:pt x="3710" y="1"/>
                      <a:pt x="363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49"/>
              <p:cNvSpPr/>
              <p:nvPr/>
            </p:nvSpPr>
            <p:spPr>
              <a:xfrm>
                <a:off x="2658900" y="3252900"/>
                <a:ext cx="222675" cy="95650"/>
              </a:xfrm>
              <a:custGeom>
                <a:rect b="b" l="l" r="r" t="t"/>
                <a:pathLst>
                  <a:path extrusionOk="0" h="3826" w="8907">
                    <a:moveTo>
                      <a:pt x="4673" y="0"/>
                    </a:moveTo>
                    <a:cubicBezTo>
                      <a:pt x="2116" y="0"/>
                      <a:pt x="1" y="2040"/>
                      <a:pt x="1" y="2040"/>
                    </a:cubicBezTo>
                    <a:cubicBezTo>
                      <a:pt x="1" y="2040"/>
                      <a:pt x="2159" y="2830"/>
                      <a:pt x="4408" y="3499"/>
                    </a:cubicBezTo>
                    <a:cubicBezTo>
                      <a:pt x="5193" y="3721"/>
                      <a:pt x="5908" y="3826"/>
                      <a:pt x="6519" y="3826"/>
                    </a:cubicBezTo>
                    <a:cubicBezTo>
                      <a:pt x="7658" y="3826"/>
                      <a:pt x="8435" y="3463"/>
                      <a:pt x="8633" y="2830"/>
                    </a:cubicBezTo>
                    <a:cubicBezTo>
                      <a:pt x="8907" y="1888"/>
                      <a:pt x="8056" y="520"/>
                      <a:pt x="5442" y="64"/>
                    </a:cubicBezTo>
                    <a:cubicBezTo>
                      <a:pt x="5182" y="20"/>
                      <a:pt x="4925" y="0"/>
                      <a:pt x="4673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49"/>
              <p:cNvSpPr/>
              <p:nvPr/>
            </p:nvSpPr>
            <p:spPr>
              <a:xfrm>
                <a:off x="2761500" y="3286400"/>
                <a:ext cx="182400" cy="106400"/>
              </a:xfrm>
              <a:custGeom>
                <a:rect b="b" l="l" r="r" t="t"/>
                <a:pathLst>
                  <a:path extrusionOk="0" h="4256" w="7296">
                    <a:moveTo>
                      <a:pt x="122" y="0"/>
                    </a:moveTo>
                    <a:lnTo>
                      <a:pt x="0" y="244"/>
                    </a:lnTo>
                    <a:cubicBezTo>
                      <a:pt x="2857" y="335"/>
                      <a:pt x="5897" y="1733"/>
                      <a:pt x="7295" y="4256"/>
                    </a:cubicBezTo>
                    <a:lnTo>
                      <a:pt x="6778" y="2979"/>
                    </a:lnTo>
                    <a:cubicBezTo>
                      <a:pt x="5167" y="1064"/>
                      <a:pt x="2584" y="61"/>
                      <a:pt x="122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49"/>
              <p:cNvSpPr/>
              <p:nvPr/>
            </p:nvSpPr>
            <p:spPr>
              <a:xfrm>
                <a:off x="3803300" y="3559950"/>
                <a:ext cx="463550" cy="194975"/>
              </a:xfrm>
              <a:custGeom>
                <a:rect b="b" l="l" r="r" t="t"/>
                <a:pathLst>
                  <a:path extrusionOk="0" h="7799" w="18542">
                    <a:moveTo>
                      <a:pt x="8565" y="1"/>
                    </a:moveTo>
                    <a:cubicBezTo>
                      <a:pt x="8217" y="1"/>
                      <a:pt x="7864" y="20"/>
                      <a:pt x="7508" y="62"/>
                    </a:cubicBezTo>
                    <a:cubicBezTo>
                      <a:pt x="1946" y="670"/>
                      <a:pt x="1" y="3436"/>
                      <a:pt x="457" y="5442"/>
                    </a:cubicBezTo>
                    <a:cubicBezTo>
                      <a:pt x="783" y="6901"/>
                      <a:pt x="2655" y="7798"/>
                      <a:pt x="5435" y="7798"/>
                    </a:cubicBezTo>
                    <a:cubicBezTo>
                      <a:pt x="6534" y="7798"/>
                      <a:pt x="7776" y="7658"/>
                      <a:pt x="9119" y="7357"/>
                    </a:cubicBezTo>
                    <a:cubicBezTo>
                      <a:pt x="13892" y="6293"/>
                      <a:pt x="18542" y="4895"/>
                      <a:pt x="18542" y="4895"/>
                    </a:cubicBezTo>
                    <a:cubicBezTo>
                      <a:pt x="18542" y="4895"/>
                      <a:pt x="14078" y="1"/>
                      <a:pt x="8565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49"/>
              <p:cNvSpPr/>
              <p:nvPr/>
            </p:nvSpPr>
            <p:spPr>
              <a:xfrm>
                <a:off x="3706800" y="3171650"/>
                <a:ext cx="231025" cy="433425"/>
              </a:xfrm>
              <a:custGeom>
                <a:rect b="b" l="l" r="r" t="t"/>
                <a:pathLst>
                  <a:path extrusionOk="0" h="17337" w="9241">
                    <a:moveTo>
                      <a:pt x="9241" y="1"/>
                    </a:moveTo>
                    <a:cubicBezTo>
                      <a:pt x="9240" y="1"/>
                      <a:pt x="2432" y="3041"/>
                      <a:pt x="1186" y="8967"/>
                    </a:cubicBezTo>
                    <a:cubicBezTo>
                      <a:pt x="0" y="14439"/>
                      <a:pt x="2007" y="17144"/>
                      <a:pt x="4073" y="17326"/>
                    </a:cubicBezTo>
                    <a:cubicBezTo>
                      <a:pt x="4142" y="17333"/>
                      <a:pt x="4210" y="17337"/>
                      <a:pt x="4278" y="17337"/>
                    </a:cubicBezTo>
                    <a:cubicBezTo>
                      <a:pt x="6241" y="17337"/>
                      <a:pt x="8102" y="14398"/>
                      <a:pt x="8572" y="9727"/>
                    </a:cubicBezTo>
                    <a:cubicBezTo>
                      <a:pt x="9089" y="4925"/>
                      <a:pt x="9241" y="1"/>
                      <a:pt x="9241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49"/>
              <p:cNvSpPr/>
              <p:nvPr/>
            </p:nvSpPr>
            <p:spPr>
              <a:xfrm>
                <a:off x="3801025" y="3360675"/>
                <a:ext cx="408075" cy="283875"/>
              </a:xfrm>
              <a:custGeom>
                <a:rect b="b" l="l" r="r" t="t"/>
                <a:pathLst>
                  <a:path extrusionOk="0" h="11355" w="16323">
                    <a:moveTo>
                      <a:pt x="12204" y="1"/>
                    </a:moveTo>
                    <a:cubicBezTo>
                      <a:pt x="9813" y="1"/>
                      <a:pt x="6813" y="479"/>
                      <a:pt x="4438" y="2409"/>
                    </a:cubicBezTo>
                    <a:cubicBezTo>
                      <a:pt x="92" y="5935"/>
                      <a:pt x="0" y="9279"/>
                      <a:pt x="1429" y="10738"/>
                    </a:cubicBezTo>
                    <a:cubicBezTo>
                      <a:pt x="1858" y="11149"/>
                      <a:pt x="2446" y="11354"/>
                      <a:pt x="3147" y="11354"/>
                    </a:cubicBezTo>
                    <a:cubicBezTo>
                      <a:pt x="4880" y="11354"/>
                      <a:pt x="7304" y="10104"/>
                      <a:pt x="9727" y="7638"/>
                    </a:cubicBezTo>
                    <a:cubicBezTo>
                      <a:pt x="13131" y="4203"/>
                      <a:pt x="16323" y="464"/>
                      <a:pt x="16323" y="464"/>
                    </a:cubicBezTo>
                    <a:cubicBezTo>
                      <a:pt x="16323" y="464"/>
                      <a:pt x="14558" y="1"/>
                      <a:pt x="12204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49"/>
              <p:cNvSpPr/>
              <p:nvPr/>
            </p:nvSpPr>
            <p:spPr>
              <a:xfrm>
                <a:off x="2370900" y="3559950"/>
                <a:ext cx="463575" cy="194975"/>
              </a:xfrm>
              <a:custGeom>
                <a:rect b="b" l="l" r="r" t="t"/>
                <a:pathLst>
                  <a:path extrusionOk="0" h="7799" w="18543">
                    <a:moveTo>
                      <a:pt x="10008" y="1"/>
                    </a:moveTo>
                    <a:cubicBezTo>
                      <a:pt x="4491" y="1"/>
                      <a:pt x="1" y="4895"/>
                      <a:pt x="1" y="4895"/>
                    </a:cubicBezTo>
                    <a:cubicBezTo>
                      <a:pt x="1" y="4895"/>
                      <a:pt x="4682" y="6293"/>
                      <a:pt x="9423" y="7357"/>
                    </a:cubicBezTo>
                    <a:cubicBezTo>
                      <a:pt x="10776" y="7658"/>
                      <a:pt x="12021" y="7798"/>
                      <a:pt x="13121" y="7798"/>
                    </a:cubicBezTo>
                    <a:cubicBezTo>
                      <a:pt x="15903" y="7798"/>
                      <a:pt x="17759" y="6901"/>
                      <a:pt x="18086" y="5442"/>
                    </a:cubicBezTo>
                    <a:cubicBezTo>
                      <a:pt x="18542" y="3436"/>
                      <a:pt x="16627" y="670"/>
                      <a:pt x="11065" y="62"/>
                    </a:cubicBezTo>
                    <a:cubicBezTo>
                      <a:pt x="10709" y="20"/>
                      <a:pt x="10356" y="1"/>
                      <a:pt x="10008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49"/>
              <p:cNvSpPr/>
              <p:nvPr/>
            </p:nvSpPr>
            <p:spPr>
              <a:xfrm>
                <a:off x="2700700" y="3171650"/>
                <a:ext cx="231025" cy="433425"/>
              </a:xfrm>
              <a:custGeom>
                <a:rect b="b" l="l" r="r" t="t"/>
                <a:pathLst>
                  <a:path extrusionOk="0" h="17337" w="9241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3" y="4925"/>
                      <a:pt x="639" y="9727"/>
                    </a:cubicBezTo>
                    <a:cubicBezTo>
                      <a:pt x="1138" y="14398"/>
                      <a:pt x="3000" y="17337"/>
                      <a:pt x="4963" y="17337"/>
                    </a:cubicBezTo>
                    <a:cubicBezTo>
                      <a:pt x="5031" y="17337"/>
                      <a:pt x="5099" y="17333"/>
                      <a:pt x="5168" y="17326"/>
                    </a:cubicBezTo>
                    <a:cubicBezTo>
                      <a:pt x="7235" y="17144"/>
                      <a:pt x="9241" y="14439"/>
                      <a:pt x="8055" y="8967"/>
                    </a:cubicBezTo>
                    <a:cubicBezTo>
                      <a:pt x="6809" y="304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49"/>
              <p:cNvSpPr/>
              <p:nvPr/>
            </p:nvSpPr>
            <p:spPr>
              <a:xfrm>
                <a:off x="2429425" y="3360675"/>
                <a:ext cx="408075" cy="283875"/>
              </a:xfrm>
              <a:custGeom>
                <a:rect b="b" l="l" r="r" t="t"/>
                <a:pathLst>
                  <a:path extrusionOk="0" h="11355" w="16323">
                    <a:moveTo>
                      <a:pt x="4119" y="1"/>
                    </a:moveTo>
                    <a:cubicBezTo>
                      <a:pt x="1765" y="1"/>
                      <a:pt x="0" y="464"/>
                      <a:pt x="0" y="464"/>
                    </a:cubicBezTo>
                    <a:cubicBezTo>
                      <a:pt x="0" y="464"/>
                      <a:pt x="3192" y="4203"/>
                      <a:pt x="6596" y="7638"/>
                    </a:cubicBezTo>
                    <a:cubicBezTo>
                      <a:pt x="8998" y="10104"/>
                      <a:pt x="11431" y="11354"/>
                      <a:pt x="13170" y="11354"/>
                    </a:cubicBezTo>
                    <a:cubicBezTo>
                      <a:pt x="13874" y="11354"/>
                      <a:pt x="14465" y="11149"/>
                      <a:pt x="14894" y="10738"/>
                    </a:cubicBezTo>
                    <a:cubicBezTo>
                      <a:pt x="16323" y="9279"/>
                      <a:pt x="16201" y="5935"/>
                      <a:pt x="11885" y="2409"/>
                    </a:cubicBezTo>
                    <a:cubicBezTo>
                      <a:pt x="9510" y="479"/>
                      <a:pt x="6511" y="1"/>
                      <a:pt x="4119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49"/>
              <p:cNvSpPr/>
              <p:nvPr/>
            </p:nvSpPr>
            <p:spPr>
              <a:xfrm>
                <a:off x="2572275" y="3629100"/>
                <a:ext cx="1552475" cy="558550"/>
              </a:xfrm>
              <a:custGeom>
                <a:rect b="b" l="l" r="r" t="t"/>
                <a:pathLst>
                  <a:path extrusionOk="0" h="22342" w="62099">
                    <a:moveTo>
                      <a:pt x="31065" y="1"/>
                    </a:moveTo>
                    <a:cubicBezTo>
                      <a:pt x="7113" y="1"/>
                      <a:pt x="1" y="5867"/>
                      <a:pt x="1" y="5867"/>
                    </a:cubicBezTo>
                    <a:lnTo>
                      <a:pt x="6171" y="22342"/>
                    </a:lnTo>
                    <a:cubicBezTo>
                      <a:pt x="6171" y="22342"/>
                      <a:pt x="11855" y="17630"/>
                      <a:pt x="31065" y="17630"/>
                    </a:cubicBezTo>
                    <a:cubicBezTo>
                      <a:pt x="50245" y="17630"/>
                      <a:pt x="55929" y="22342"/>
                      <a:pt x="55929" y="22342"/>
                    </a:cubicBezTo>
                    <a:lnTo>
                      <a:pt x="62099" y="5867"/>
                    </a:lnTo>
                    <a:cubicBezTo>
                      <a:pt x="62099" y="5867"/>
                      <a:pt x="54956" y="1"/>
                      <a:pt x="31065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49"/>
              <p:cNvSpPr/>
              <p:nvPr/>
            </p:nvSpPr>
            <p:spPr>
              <a:xfrm>
                <a:off x="2747050" y="3095800"/>
                <a:ext cx="1203700" cy="1118900"/>
              </a:xfrm>
              <a:custGeom>
                <a:rect b="b" l="l" r="r" t="t"/>
                <a:pathLst>
                  <a:path extrusionOk="0" h="44756" w="48148">
                    <a:moveTo>
                      <a:pt x="24016" y="0"/>
                    </a:moveTo>
                    <a:cubicBezTo>
                      <a:pt x="13259" y="0"/>
                      <a:pt x="3781" y="7816"/>
                      <a:pt x="1976" y="18780"/>
                    </a:cubicBezTo>
                    <a:cubicBezTo>
                      <a:pt x="1" y="30999"/>
                      <a:pt x="8299" y="42488"/>
                      <a:pt x="20487" y="44464"/>
                    </a:cubicBezTo>
                    <a:cubicBezTo>
                      <a:pt x="21703" y="44660"/>
                      <a:pt x="22911" y="44756"/>
                      <a:pt x="24104" y="44756"/>
                    </a:cubicBezTo>
                    <a:cubicBezTo>
                      <a:pt x="34898" y="44756"/>
                      <a:pt x="44393" y="36956"/>
                      <a:pt x="46172" y="25953"/>
                    </a:cubicBezTo>
                    <a:cubicBezTo>
                      <a:pt x="48147" y="13764"/>
                      <a:pt x="39849" y="2275"/>
                      <a:pt x="27661" y="299"/>
                    </a:cubicBezTo>
                    <a:cubicBezTo>
                      <a:pt x="26436" y="98"/>
                      <a:pt x="25218" y="0"/>
                      <a:pt x="24016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49"/>
              <p:cNvSpPr/>
              <p:nvPr/>
            </p:nvSpPr>
            <p:spPr>
              <a:xfrm>
                <a:off x="2956025" y="3123775"/>
                <a:ext cx="949125" cy="1091225"/>
              </a:xfrm>
              <a:custGeom>
                <a:rect b="b" l="l" r="r" t="t"/>
                <a:pathLst>
                  <a:path extrusionOk="0" h="43649" w="37965">
                    <a:moveTo>
                      <a:pt x="22554" y="1"/>
                    </a:moveTo>
                    <a:cubicBezTo>
                      <a:pt x="21733" y="518"/>
                      <a:pt x="20973" y="1004"/>
                      <a:pt x="20487" y="1581"/>
                    </a:cubicBezTo>
                    <a:cubicBezTo>
                      <a:pt x="19545" y="2828"/>
                      <a:pt x="17873" y="5563"/>
                      <a:pt x="18268" y="7357"/>
                    </a:cubicBezTo>
                    <a:cubicBezTo>
                      <a:pt x="18694" y="9575"/>
                      <a:pt x="20913" y="9150"/>
                      <a:pt x="22524" y="10518"/>
                    </a:cubicBezTo>
                    <a:cubicBezTo>
                      <a:pt x="25016" y="12463"/>
                      <a:pt x="24469" y="14651"/>
                      <a:pt x="23800" y="17387"/>
                    </a:cubicBezTo>
                    <a:cubicBezTo>
                      <a:pt x="23171" y="20352"/>
                      <a:pt x="23328" y="21458"/>
                      <a:pt x="24816" y="21458"/>
                    </a:cubicBezTo>
                    <a:cubicBezTo>
                      <a:pt x="25555" y="21458"/>
                      <a:pt x="26623" y="21185"/>
                      <a:pt x="28086" y="20731"/>
                    </a:cubicBezTo>
                    <a:cubicBezTo>
                      <a:pt x="32463" y="19515"/>
                      <a:pt x="35655" y="19910"/>
                      <a:pt x="37478" y="16171"/>
                    </a:cubicBezTo>
                    <a:cubicBezTo>
                      <a:pt x="35685" y="8512"/>
                      <a:pt x="29940" y="2372"/>
                      <a:pt x="22554" y="1"/>
                    </a:cubicBezTo>
                    <a:close/>
                    <a:moveTo>
                      <a:pt x="37965" y="23405"/>
                    </a:moveTo>
                    <a:lnTo>
                      <a:pt x="37965" y="23405"/>
                    </a:lnTo>
                    <a:cubicBezTo>
                      <a:pt x="35199" y="24226"/>
                      <a:pt x="32767" y="26080"/>
                      <a:pt x="30031" y="26506"/>
                    </a:cubicBezTo>
                    <a:cubicBezTo>
                      <a:pt x="29788" y="26540"/>
                      <a:pt x="29569" y="26553"/>
                      <a:pt x="29369" y="26553"/>
                    </a:cubicBezTo>
                    <a:cubicBezTo>
                      <a:pt x="28771" y="26553"/>
                      <a:pt x="28354" y="26437"/>
                      <a:pt x="28018" y="26437"/>
                    </a:cubicBezTo>
                    <a:cubicBezTo>
                      <a:pt x="27569" y="26437"/>
                      <a:pt x="27265" y="26643"/>
                      <a:pt x="26870" y="27600"/>
                    </a:cubicBezTo>
                    <a:cubicBezTo>
                      <a:pt x="26293" y="29393"/>
                      <a:pt x="27569" y="33375"/>
                      <a:pt x="29089" y="34500"/>
                    </a:cubicBezTo>
                    <a:cubicBezTo>
                      <a:pt x="29583" y="34839"/>
                      <a:pt x="29977" y="34975"/>
                      <a:pt x="30313" y="34975"/>
                    </a:cubicBezTo>
                    <a:cubicBezTo>
                      <a:pt x="31569" y="34975"/>
                      <a:pt x="31993" y="33074"/>
                      <a:pt x="33649" y="32858"/>
                    </a:cubicBezTo>
                    <a:cubicBezTo>
                      <a:pt x="33698" y="32855"/>
                      <a:pt x="33747" y="32853"/>
                      <a:pt x="33795" y="32853"/>
                    </a:cubicBezTo>
                    <a:cubicBezTo>
                      <a:pt x="34134" y="32853"/>
                      <a:pt x="34446" y="32946"/>
                      <a:pt x="34712" y="33132"/>
                    </a:cubicBezTo>
                    <a:cubicBezTo>
                      <a:pt x="36475" y="30244"/>
                      <a:pt x="37661" y="26931"/>
                      <a:pt x="37965" y="23405"/>
                    </a:cubicBezTo>
                    <a:close/>
                    <a:moveTo>
                      <a:pt x="8504" y="13213"/>
                    </a:moveTo>
                    <a:cubicBezTo>
                      <a:pt x="6998" y="13213"/>
                      <a:pt x="5669" y="14013"/>
                      <a:pt x="5867" y="15928"/>
                    </a:cubicBezTo>
                    <a:cubicBezTo>
                      <a:pt x="6019" y="17357"/>
                      <a:pt x="7539" y="18573"/>
                      <a:pt x="7387" y="20031"/>
                    </a:cubicBezTo>
                    <a:cubicBezTo>
                      <a:pt x="7113" y="22281"/>
                      <a:pt x="4256" y="21187"/>
                      <a:pt x="2827" y="21916"/>
                    </a:cubicBezTo>
                    <a:cubicBezTo>
                      <a:pt x="1034" y="22828"/>
                      <a:pt x="548" y="25138"/>
                      <a:pt x="426" y="26992"/>
                    </a:cubicBezTo>
                    <a:cubicBezTo>
                      <a:pt x="0" y="34226"/>
                      <a:pt x="8815" y="32554"/>
                      <a:pt x="11733" y="37144"/>
                    </a:cubicBezTo>
                    <a:cubicBezTo>
                      <a:pt x="12311" y="38056"/>
                      <a:pt x="12311" y="39241"/>
                      <a:pt x="13040" y="40062"/>
                    </a:cubicBezTo>
                    <a:cubicBezTo>
                      <a:pt x="13679" y="40792"/>
                      <a:pt x="14712" y="40883"/>
                      <a:pt x="15289" y="41582"/>
                    </a:cubicBezTo>
                    <a:cubicBezTo>
                      <a:pt x="15776" y="42159"/>
                      <a:pt x="15745" y="42919"/>
                      <a:pt x="15624" y="43649"/>
                    </a:cubicBezTo>
                    <a:cubicBezTo>
                      <a:pt x="20426" y="43649"/>
                      <a:pt x="24834" y="42129"/>
                      <a:pt x="28451" y="39576"/>
                    </a:cubicBezTo>
                    <a:cubicBezTo>
                      <a:pt x="28542" y="38238"/>
                      <a:pt x="27965" y="37448"/>
                      <a:pt x="27053" y="36901"/>
                    </a:cubicBezTo>
                    <a:cubicBezTo>
                      <a:pt x="25654" y="36111"/>
                      <a:pt x="23527" y="35959"/>
                      <a:pt x="22007" y="35351"/>
                    </a:cubicBezTo>
                    <a:cubicBezTo>
                      <a:pt x="17934" y="33770"/>
                      <a:pt x="17326" y="29089"/>
                      <a:pt x="16961" y="25290"/>
                    </a:cubicBezTo>
                    <a:cubicBezTo>
                      <a:pt x="16718" y="23162"/>
                      <a:pt x="16566" y="20761"/>
                      <a:pt x="15745" y="18755"/>
                    </a:cubicBezTo>
                    <a:cubicBezTo>
                      <a:pt x="14894" y="16779"/>
                      <a:pt x="12706" y="14925"/>
                      <a:pt x="10882" y="13861"/>
                    </a:cubicBezTo>
                    <a:cubicBezTo>
                      <a:pt x="10179" y="13446"/>
                      <a:pt x="9316" y="13213"/>
                      <a:pt x="8504" y="13213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49"/>
              <p:cNvSpPr/>
              <p:nvPr/>
            </p:nvSpPr>
            <p:spPr>
              <a:xfrm>
                <a:off x="3265300" y="2914525"/>
                <a:ext cx="400475" cy="228275"/>
              </a:xfrm>
              <a:custGeom>
                <a:rect b="b" l="l" r="r" t="t"/>
                <a:pathLst>
                  <a:path extrusionOk="0" h="9131" w="16019">
                    <a:moveTo>
                      <a:pt x="9310" y="0"/>
                    </a:moveTo>
                    <a:cubicBezTo>
                      <a:pt x="8192" y="0"/>
                      <a:pt x="7074" y="131"/>
                      <a:pt x="5988" y="407"/>
                    </a:cubicBezTo>
                    <a:cubicBezTo>
                      <a:pt x="2128" y="1471"/>
                      <a:pt x="1" y="5696"/>
                      <a:pt x="2797" y="9131"/>
                    </a:cubicBezTo>
                    <a:cubicBezTo>
                      <a:pt x="4469" y="9009"/>
                      <a:pt x="6748" y="8158"/>
                      <a:pt x="8086" y="7003"/>
                    </a:cubicBezTo>
                    <a:cubicBezTo>
                      <a:pt x="9575" y="5635"/>
                      <a:pt x="10639" y="4024"/>
                      <a:pt x="12341" y="2900"/>
                    </a:cubicBezTo>
                    <a:cubicBezTo>
                      <a:pt x="13223" y="2231"/>
                      <a:pt x="14347" y="1562"/>
                      <a:pt x="16019" y="1258"/>
                    </a:cubicBezTo>
                    <a:cubicBezTo>
                      <a:pt x="14499" y="863"/>
                      <a:pt x="12858" y="377"/>
                      <a:pt x="11490" y="164"/>
                    </a:cubicBezTo>
                    <a:cubicBezTo>
                      <a:pt x="10770" y="56"/>
                      <a:pt x="10040" y="0"/>
                      <a:pt x="9310" y="0"/>
                    </a:cubicBezTo>
                    <a:close/>
                  </a:path>
                </a:pathLst>
              </a:custGeom>
              <a:solidFill>
                <a:srgbClr val="FFCE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49"/>
              <p:cNvSpPr/>
              <p:nvPr/>
            </p:nvSpPr>
            <p:spPr>
              <a:xfrm>
                <a:off x="3073050" y="2771200"/>
                <a:ext cx="398975" cy="385275"/>
              </a:xfrm>
              <a:custGeom>
                <a:rect b="b" l="l" r="r" t="t"/>
                <a:pathLst>
                  <a:path extrusionOk="0" h="15411" w="15959">
                    <a:moveTo>
                      <a:pt x="0" y="0"/>
                    </a:moveTo>
                    <a:lnTo>
                      <a:pt x="0" y="0"/>
                    </a:lnTo>
                    <a:cubicBezTo>
                      <a:pt x="1733" y="1125"/>
                      <a:pt x="2706" y="2462"/>
                      <a:pt x="3374" y="3648"/>
                    </a:cubicBezTo>
                    <a:cubicBezTo>
                      <a:pt x="4742" y="5806"/>
                      <a:pt x="5168" y="8116"/>
                      <a:pt x="6171" y="10396"/>
                    </a:cubicBezTo>
                    <a:cubicBezTo>
                      <a:pt x="7113" y="12371"/>
                      <a:pt x="9241" y="14438"/>
                      <a:pt x="11095" y="15411"/>
                    </a:cubicBezTo>
                    <a:cubicBezTo>
                      <a:pt x="15958" y="12949"/>
                      <a:pt x="15685" y="7143"/>
                      <a:pt x="11733" y="4012"/>
                    </a:cubicBezTo>
                    <a:cubicBezTo>
                      <a:pt x="10001" y="2584"/>
                      <a:pt x="7873" y="1581"/>
                      <a:pt x="5654" y="973"/>
                    </a:cubicBezTo>
                    <a:cubicBezTo>
                      <a:pt x="3982" y="578"/>
                      <a:pt x="1915" y="304"/>
                      <a:pt x="0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49"/>
              <p:cNvSpPr/>
              <p:nvPr/>
            </p:nvSpPr>
            <p:spPr>
              <a:xfrm>
                <a:off x="2698425" y="3777300"/>
                <a:ext cx="1297925" cy="467350"/>
              </a:xfrm>
              <a:custGeom>
                <a:rect b="b" l="l" r="r" t="t"/>
                <a:pathLst>
                  <a:path extrusionOk="0" h="18694" w="51917">
                    <a:moveTo>
                      <a:pt x="25958" y="0"/>
                    </a:moveTo>
                    <a:cubicBezTo>
                      <a:pt x="5988" y="0"/>
                      <a:pt x="0" y="4924"/>
                      <a:pt x="0" y="4924"/>
                    </a:cubicBezTo>
                    <a:lnTo>
                      <a:pt x="5137" y="18693"/>
                    </a:lnTo>
                    <a:cubicBezTo>
                      <a:pt x="5137" y="18693"/>
                      <a:pt x="9940" y="14742"/>
                      <a:pt x="25958" y="14742"/>
                    </a:cubicBezTo>
                    <a:cubicBezTo>
                      <a:pt x="42007" y="14742"/>
                      <a:pt x="46779" y="18693"/>
                      <a:pt x="46779" y="18693"/>
                    </a:cubicBezTo>
                    <a:lnTo>
                      <a:pt x="51916" y="4924"/>
                    </a:lnTo>
                    <a:cubicBezTo>
                      <a:pt x="51916" y="4924"/>
                      <a:pt x="45959" y="0"/>
                      <a:pt x="25958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49"/>
              <p:cNvSpPr/>
              <p:nvPr/>
            </p:nvSpPr>
            <p:spPr>
              <a:xfrm>
                <a:off x="2985650" y="3841875"/>
                <a:ext cx="194575" cy="250800"/>
              </a:xfrm>
              <a:custGeom>
                <a:rect b="b" l="l" r="r" t="t"/>
                <a:pathLst>
                  <a:path extrusionOk="0" h="10032" w="7783">
                    <a:moveTo>
                      <a:pt x="6232" y="1"/>
                    </a:moveTo>
                    <a:lnTo>
                      <a:pt x="1" y="1095"/>
                    </a:lnTo>
                    <a:lnTo>
                      <a:pt x="1521" y="10031"/>
                    </a:lnTo>
                    <a:lnTo>
                      <a:pt x="7782" y="9180"/>
                    </a:lnTo>
                    <a:lnTo>
                      <a:pt x="7448" y="6688"/>
                    </a:lnTo>
                    <a:lnTo>
                      <a:pt x="3618" y="7356"/>
                    </a:lnTo>
                    <a:lnTo>
                      <a:pt x="3436" y="6141"/>
                    </a:lnTo>
                    <a:lnTo>
                      <a:pt x="6658" y="5502"/>
                    </a:lnTo>
                    <a:lnTo>
                      <a:pt x="6232" y="3253"/>
                    </a:lnTo>
                    <a:lnTo>
                      <a:pt x="3010" y="3952"/>
                    </a:lnTo>
                    <a:lnTo>
                      <a:pt x="2767" y="2919"/>
                    </a:lnTo>
                    <a:lnTo>
                      <a:pt x="6718" y="2371"/>
                    </a:lnTo>
                    <a:lnTo>
                      <a:pt x="62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49"/>
              <p:cNvSpPr/>
              <p:nvPr/>
            </p:nvSpPr>
            <p:spPr>
              <a:xfrm>
                <a:off x="3198425" y="3838025"/>
                <a:ext cx="212800" cy="230350"/>
              </a:xfrm>
              <a:custGeom>
                <a:rect b="b" l="l" r="r" t="t"/>
                <a:pathLst>
                  <a:path extrusionOk="0" h="9214" w="8512">
                    <a:moveTo>
                      <a:pt x="4580" y="0"/>
                    </a:moveTo>
                    <a:cubicBezTo>
                      <a:pt x="4533" y="0"/>
                      <a:pt x="4486" y="1"/>
                      <a:pt x="4438" y="3"/>
                    </a:cubicBezTo>
                    <a:cubicBezTo>
                      <a:pt x="1916" y="33"/>
                      <a:pt x="1" y="2130"/>
                      <a:pt x="31" y="4653"/>
                    </a:cubicBezTo>
                    <a:cubicBezTo>
                      <a:pt x="91" y="7170"/>
                      <a:pt x="2070" y="9214"/>
                      <a:pt x="4426" y="9214"/>
                    </a:cubicBezTo>
                    <a:cubicBezTo>
                      <a:pt x="4461" y="9214"/>
                      <a:pt x="4495" y="9213"/>
                      <a:pt x="4530" y="9213"/>
                    </a:cubicBezTo>
                    <a:cubicBezTo>
                      <a:pt x="6475" y="9182"/>
                      <a:pt x="8238" y="7784"/>
                      <a:pt x="8511" y="6082"/>
                    </a:cubicBezTo>
                    <a:lnTo>
                      <a:pt x="6232" y="5261"/>
                    </a:lnTo>
                    <a:cubicBezTo>
                      <a:pt x="6019" y="5869"/>
                      <a:pt x="5320" y="6325"/>
                      <a:pt x="4590" y="6325"/>
                    </a:cubicBezTo>
                    <a:cubicBezTo>
                      <a:pt x="3618" y="6325"/>
                      <a:pt x="2706" y="5535"/>
                      <a:pt x="2706" y="4562"/>
                    </a:cubicBezTo>
                    <a:cubicBezTo>
                      <a:pt x="2706" y="3589"/>
                      <a:pt x="3527" y="2738"/>
                      <a:pt x="4530" y="2677"/>
                    </a:cubicBezTo>
                    <a:cubicBezTo>
                      <a:pt x="5290" y="2677"/>
                      <a:pt x="6080" y="3194"/>
                      <a:pt x="6323" y="3863"/>
                    </a:cubicBezTo>
                    <a:lnTo>
                      <a:pt x="8481" y="3103"/>
                    </a:lnTo>
                    <a:cubicBezTo>
                      <a:pt x="8036" y="1204"/>
                      <a:pt x="6491" y="0"/>
                      <a:pt x="45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49"/>
              <p:cNvSpPr/>
              <p:nvPr/>
            </p:nvSpPr>
            <p:spPr>
              <a:xfrm>
                <a:off x="3447675" y="3848800"/>
                <a:ext cx="246975" cy="230850"/>
              </a:xfrm>
              <a:custGeom>
                <a:rect b="b" l="l" r="r" t="t"/>
                <a:pathLst>
                  <a:path extrusionOk="0" h="9234" w="9879">
                    <a:moveTo>
                      <a:pt x="4841" y="2660"/>
                    </a:moveTo>
                    <a:cubicBezTo>
                      <a:pt x="4909" y="2660"/>
                      <a:pt x="4978" y="2664"/>
                      <a:pt x="5046" y="2672"/>
                    </a:cubicBezTo>
                    <a:cubicBezTo>
                      <a:pt x="6080" y="2794"/>
                      <a:pt x="6870" y="3827"/>
                      <a:pt x="6748" y="4800"/>
                    </a:cubicBezTo>
                    <a:cubicBezTo>
                      <a:pt x="6637" y="5722"/>
                      <a:pt x="5806" y="6490"/>
                      <a:pt x="4869" y="6490"/>
                    </a:cubicBezTo>
                    <a:cubicBezTo>
                      <a:pt x="4787" y="6490"/>
                      <a:pt x="4704" y="6484"/>
                      <a:pt x="4621" y="6471"/>
                    </a:cubicBezTo>
                    <a:cubicBezTo>
                      <a:pt x="3587" y="6350"/>
                      <a:pt x="2766" y="5347"/>
                      <a:pt x="2888" y="4344"/>
                    </a:cubicBezTo>
                    <a:cubicBezTo>
                      <a:pt x="2973" y="3436"/>
                      <a:pt x="3880" y="2660"/>
                      <a:pt x="4841" y="2660"/>
                    </a:cubicBezTo>
                    <a:close/>
                    <a:moveTo>
                      <a:pt x="5005" y="1"/>
                    </a:moveTo>
                    <a:cubicBezTo>
                      <a:pt x="2668" y="1"/>
                      <a:pt x="532" y="1768"/>
                      <a:pt x="304" y="4040"/>
                    </a:cubicBezTo>
                    <a:cubicBezTo>
                      <a:pt x="0" y="6502"/>
                      <a:pt x="1915" y="8903"/>
                      <a:pt x="4438" y="9207"/>
                    </a:cubicBezTo>
                    <a:cubicBezTo>
                      <a:pt x="4600" y="9225"/>
                      <a:pt x="4762" y="9234"/>
                      <a:pt x="4923" y="9234"/>
                    </a:cubicBezTo>
                    <a:cubicBezTo>
                      <a:pt x="7207" y="9234"/>
                      <a:pt x="9322" y="7461"/>
                      <a:pt x="9606" y="5104"/>
                    </a:cubicBezTo>
                    <a:cubicBezTo>
                      <a:pt x="9879" y="2672"/>
                      <a:pt x="7964" y="332"/>
                      <a:pt x="5502" y="28"/>
                    </a:cubicBezTo>
                    <a:cubicBezTo>
                      <a:pt x="5336" y="10"/>
                      <a:pt x="5170" y="1"/>
                      <a:pt x="50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49"/>
              <p:cNvSpPr/>
              <p:nvPr/>
            </p:nvSpPr>
            <p:spPr>
              <a:xfrm>
                <a:off x="3032025" y="4278825"/>
                <a:ext cx="91200" cy="134525"/>
              </a:xfrm>
              <a:custGeom>
                <a:rect b="b" l="l" r="r" t="t"/>
                <a:pathLst>
                  <a:path extrusionOk="0" h="5381" w="3648">
                    <a:moveTo>
                      <a:pt x="0" y="0"/>
                    </a:moveTo>
                    <a:lnTo>
                      <a:pt x="0" y="5380"/>
                    </a:lnTo>
                    <a:lnTo>
                      <a:pt x="3648" y="5380"/>
                    </a:lnTo>
                    <a:lnTo>
                      <a:pt x="3648" y="4255"/>
                    </a:lnTo>
                    <a:lnTo>
                      <a:pt x="1368" y="4255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49"/>
              <p:cNvSpPr/>
              <p:nvPr/>
            </p:nvSpPr>
            <p:spPr>
              <a:xfrm>
                <a:off x="3139925" y="4279575"/>
                <a:ext cx="34200" cy="134525"/>
              </a:xfrm>
              <a:custGeom>
                <a:rect b="b" l="l" r="r" t="t"/>
                <a:pathLst>
                  <a:path extrusionOk="0" h="5381" w="1368">
                    <a:moveTo>
                      <a:pt x="0" y="0"/>
                    </a:moveTo>
                    <a:lnTo>
                      <a:pt x="0" y="5380"/>
                    </a:lnTo>
                    <a:lnTo>
                      <a:pt x="1368" y="5380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49"/>
              <p:cNvSpPr/>
              <p:nvPr/>
            </p:nvSpPr>
            <p:spPr>
              <a:xfrm>
                <a:off x="3187800" y="4279575"/>
                <a:ext cx="140600" cy="134525"/>
              </a:xfrm>
              <a:custGeom>
                <a:rect b="b" l="l" r="r" t="t"/>
                <a:pathLst>
                  <a:path extrusionOk="0" h="5381" w="5624">
                    <a:moveTo>
                      <a:pt x="0" y="0"/>
                    </a:moveTo>
                    <a:lnTo>
                      <a:pt x="2097" y="5380"/>
                    </a:lnTo>
                    <a:lnTo>
                      <a:pt x="3496" y="5380"/>
                    </a:lnTo>
                    <a:lnTo>
                      <a:pt x="5623" y="0"/>
                    </a:lnTo>
                    <a:lnTo>
                      <a:pt x="4225" y="0"/>
                    </a:lnTo>
                    <a:lnTo>
                      <a:pt x="2857" y="3952"/>
                    </a:lnTo>
                    <a:lnTo>
                      <a:pt x="1490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49"/>
              <p:cNvSpPr/>
              <p:nvPr/>
            </p:nvSpPr>
            <p:spPr>
              <a:xfrm>
                <a:off x="3342050" y="4279575"/>
                <a:ext cx="34225" cy="134525"/>
              </a:xfrm>
              <a:custGeom>
                <a:rect b="b" l="l" r="r" t="t"/>
                <a:pathLst>
                  <a:path extrusionOk="0" h="5381" w="1369">
                    <a:moveTo>
                      <a:pt x="0" y="0"/>
                    </a:moveTo>
                    <a:lnTo>
                      <a:pt x="0" y="5380"/>
                    </a:lnTo>
                    <a:lnTo>
                      <a:pt x="1368" y="5380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49"/>
              <p:cNvSpPr/>
              <p:nvPr/>
            </p:nvSpPr>
            <p:spPr>
              <a:xfrm>
                <a:off x="3402850" y="4279575"/>
                <a:ext cx="124625" cy="134525"/>
              </a:xfrm>
              <a:custGeom>
                <a:rect b="b" l="l" r="r" t="t"/>
                <a:pathLst>
                  <a:path extrusionOk="0" h="5381" w="4985">
                    <a:moveTo>
                      <a:pt x="0" y="0"/>
                    </a:moveTo>
                    <a:lnTo>
                      <a:pt x="0" y="5380"/>
                    </a:lnTo>
                    <a:lnTo>
                      <a:pt x="1277" y="5380"/>
                    </a:lnTo>
                    <a:lnTo>
                      <a:pt x="1277" y="2098"/>
                    </a:lnTo>
                    <a:lnTo>
                      <a:pt x="3769" y="5380"/>
                    </a:lnTo>
                    <a:lnTo>
                      <a:pt x="4985" y="5380"/>
                    </a:lnTo>
                    <a:lnTo>
                      <a:pt x="4985" y="0"/>
                    </a:lnTo>
                    <a:lnTo>
                      <a:pt x="3678" y="0"/>
                    </a:lnTo>
                    <a:lnTo>
                      <a:pt x="3678" y="3344"/>
                    </a:lnTo>
                    <a:lnTo>
                      <a:pt x="1216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49"/>
              <p:cNvSpPr/>
              <p:nvPr/>
            </p:nvSpPr>
            <p:spPr>
              <a:xfrm>
                <a:off x="3544175" y="4276525"/>
                <a:ext cx="129200" cy="137575"/>
              </a:xfrm>
              <a:custGeom>
                <a:rect b="b" l="l" r="r" t="t"/>
                <a:pathLst>
                  <a:path extrusionOk="0" h="5503" w="5168">
                    <a:moveTo>
                      <a:pt x="2980" y="1"/>
                    </a:moveTo>
                    <a:cubicBezTo>
                      <a:pt x="2128" y="1"/>
                      <a:pt x="1399" y="274"/>
                      <a:pt x="852" y="791"/>
                    </a:cubicBezTo>
                    <a:cubicBezTo>
                      <a:pt x="274" y="1308"/>
                      <a:pt x="1" y="1946"/>
                      <a:pt x="1" y="2736"/>
                    </a:cubicBezTo>
                    <a:cubicBezTo>
                      <a:pt x="1" y="3527"/>
                      <a:pt x="305" y="4195"/>
                      <a:pt x="852" y="4712"/>
                    </a:cubicBezTo>
                    <a:cubicBezTo>
                      <a:pt x="1369" y="5259"/>
                      <a:pt x="2068" y="5502"/>
                      <a:pt x="2888" y="5502"/>
                    </a:cubicBezTo>
                    <a:cubicBezTo>
                      <a:pt x="3283" y="5502"/>
                      <a:pt x="3648" y="5442"/>
                      <a:pt x="4074" y="5320"/>
                    </a:cubicBezTo>
                    <a:cubicBezTo>
                      <a:pt x="4499" y="5199"/>
                      <a:pt x="4834" y="5016"/>
                      <a:pt x="5138" y="4834"/>
                    </a:cubicBezTo>
                    <a:lnTo>
                      <a:pt x="5138" y="2736"/>
                    </a:lnTo>
                    <a:lnTo>
                      <a:pt x="3952" y="2736"/>
                    </a:lnTo>
                    <a:lnTo>
                      <a:pt x="3952" y="4104"/>
                    </a:lnTo>
                    <a:cubicBezTo>
                      <a:pt x="3618" y="4287"/>
                      <a:pt x="3314" y="4378"/>
                      <a:pt x="3010" y="4378"/>
                    </a:cubicBezTo>
                    <a:cubicBezTo>
                      <a:pt x="2554" y="4378"/>
                      <a:pt x="2159" y="4226"/>
                      <a:pt x="1855" y="3922"/>
                    </a:cubicBezTo>
                    <a:cubicBezTo>
                      <a:pt x="1551" y="3618"/>
                      <a:pt x="1399" y="3223"/>
                      <a:pt x="1399" y="2767"/>
                    </a:cubicBezTo>
                    <a:cubicBezTo>
                      <a:pt x="1399" y="2311"/>
                      <a:pt x="1551" y="1946"/>
                      <a:pt x="1855" y="1642"/>
                    </a:cubicBezTo>
                    <a:cubicBezTo>
                      <a:pt x="2159" y="1338"/>
                      <a:pt x="2493" y="1186"/>
                      <a:pt x="2949" y="1186"/>
                    </a:cubicBezTo>
                    <a:cubicBezTo>
                      <a:pt x="3223" y="1186"/>
                      <a:pt x="3466" y="1217"/>
                      <a:pt x="3709" y="1338"/>
                    </a:cubicBezTo>
                    <a:cubicBezTo>
                      <a:pt x="3983" y="1460"/>
                      <a:pt x="4226" y="1551"/>
                      <a:pt x="4408" y="1764"/>
                    </a:cubicBezTo>
                    <a:lnTo>
                      <a:pt x="5168" y="791"/>
                    </a:lnTo>
                    <a:cubicBezTo>
                      <a:pt x="4864" y="578"/>
                      <a:pt x="4530" y="396"/>
                      <a:pt x="4135" y="244"/>
                    </a:cubicBezTo>
                    <a:cubicBezTo>
                      <a:pt x="3770" y="92"/>
                      <a:pt x="3375" y="1"/>
                      <a:pt x="2980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49"/>
              <p:cNvSpPr/>
              <p:nvPr/>
            </p:nvSpPr>
            <p:spPr>
              <a:xfrm>
                <a:off x="3145225" y="3355550"/>
                <a:ext cx="448375" cy="346525"/>
              </a:xfrm>
              <a:custGeom>
                <a:rect b="b" l="l" r="r" t="t"/>
                <a:pathLst>
                  <a:path extrusionOk="0" h="13861" w="17935">
                    <a:moveTo>
                      <a:pt x="5107" y="0"/>
                    </a:moveTo>
                    <a:cubicBezTo>
                      <a:pt x="2281" y="0"/>
                      <a:pt x="1" y="2280"/>
                      <a:pt x="1" y="5077"/>
                    </a:cubicBezTo>
                    <a:cubicBezTo>
                      <a:pt x="1" y="7903"/>
                      <a:pt x="5168" y="11885"/>
                      <a:pt x="8968" y="13861"/>
                    </a:cubicBezTo>
                    <a:cubicBezTo>
                      <a:pt x="12767" y="11885"/>
                      <a:pt x="17934" y="7903"/>
                      <a:pt x="17934" y="5077"/>
                    </a:cubicBezTo>
                    <a:cubicBezTo>
                      <a:pt x="17934" y="2280"/>
                      <a:pt x="15655" y="0"/>
                      <a:pt x="12858" y="0"/>
                    </a:cubicBezTo>
                    <a:cubicBezTo>
                      <a:pt x="11278" y="0"/>
                      <a:pt x="9910" y="669"/>
                      <a:pt x="8968" y="1733"/>
                    </a:cubicBezTo>
                    <a:cubicBezTo>
                      <a:pt x="8056" y="669"/>
                      <a:pt x="6658" y="0"/>
                      <a:pt x="51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78" name="Google Shape;678;p49"/>
          <p:cNvGrpSpPr/>
          <p:nvPr/>
        </p:nvGrpSpPr>
        <p:grpSpPr>
          <a:xfrm>
            <a:off x="3319425" y="2094201"/>
            <a:ext cx="741466" cy="885105"/>
            <a:chOff x="819000" y="827375"/>
            <a:chExt cx="2929539" cy="3497056"/>
          </a:xfrm>
        </p:grpSpPr>
        <p:sp>
          <p:nvSpPr>
            <p:cNvPr id="679" name="Google Shape;679;p49"/>
            <p:cNvSpPr/>
            <p:nvPr/>
          </p:nvSpPr>
          <p:spPr>
            <a:xfrm>
              <a:off x="819000" y="827375"/>
              <a:ext cx="2929539" cy="3497056"/>
            </a:xfrm>
            <a:custGeom>
              <a:rect b="b" l="l" r="r" t="t"/>
              <a:pathLst>
                <a:path extrusionOk="0" h="87772" w="73528">
                  <a:moveTo>
                    <a:pt x="30366" y="9047"/>
                  </a:moveTo>
                  <a:cubicBezTo>
                    <a:pt x="30791" y="9108"/>
                    <a:pt x="31217" y="9260"/>
                    <a:pt x="31642" y="9442"/>
                  </a:cubicBezTo>
                  <a:cubicBezTo>
                    <a:pt x="34500" y="10780"/>
                    <a:pt x="36779" y="13394"/>
                    <a:pt x="38876" y="17771"/>
                  </a:cubicBezTo>
                  <a:cubicBezTo>
                    <a:pt x="39667" y="19442"/>
                    <a:pt x="40335" y="21145"/>
                    <a:pt x="41065" y="22938"/>
                  </a:cubicBezTo>
                  <a:cubicBezTo>
                    <a:pt x="41339" y="23607"/>
                    <a:pt x="41612" y="24275"/>
                    <a:pt x="41855" y="24914"/>
                  </a:cubicBezTo>
                  <a:cubicBezTo>
                    <a:pt x="39576" y="25157"/>
                    <a:pt x="37083" y="25491"/>
                    <a:pt x="34530" y="25826"/>
                  </a:cubicBezTo>
                  <a:cubicBezTo>
                    <a:pt x="32402" y="26129"/>
                    <a:pt x="30305" y="26433"/>
                    <a:pt x="28329" y="26798"/>
                  </a:cubicBezTo>
                  <a:cubicBezTo>
                    <a:pt x="27539" y="24063"/>
                    <a:pt x="26809" y="21418"/>
                    <a:pt x="26779" y="18743"/>
                  </a:cubicBezTo>
                  <a:cubicBezTo>
                    <a:pt x="26749" y="16251"/>
                    <a:pt x="27205" y="11692"/>
                    <a:pt x="30366" y="9047"/>
                  </a:cubicBezTo>
                  <a:close/>
                  <a:moveTo>
                    <a:pt x="56763" y="27225"/>
                  </a:moveTo>
                  <a:lnTo>
                    <a:pt x="56763" y="27225"/>
                  </a:lnTo>
                  <a:cubicBezTo>
                    <a:pt x="56768" y="27233"/>
                    <a:pt x="56774" y="27243"/>
                    <a:pt x="56778" y="27260"/>
                  </a:cubicBezTo>
                  <a:lnTo>
                    <a:pt x="56778" y="27260"/>
                  </a:lnTo>
                  <a:cubicBezTo>
                    <a:pt x="56773" y="27248"/>
                    <a:pt x="56768" y="27237"/>
                    <a:pt x="56763" y="27225"/>
                  </a:cubicBezTo>
                  <a:close/>
                  <a:moveTo>
                    <a:pt x="34328" y="1"/>
                  </a:moveTo>
                  <a:cubicBezTo>
                    <a:pt x="33664" y="1"/>
                    <a:pt x="33000" y="47"/>
                    <a:pt x="32341" y="141"/>
                  </a:cubicBezTo>
                  <a:cubicBezTo>
                    <a:pt x="31004" y="324"/>
                    <a:pt x="29697" y="719"/>
                    <a:pt x="28451" y="1236"/>
                  </a:cubicBezTo>
                  <a:cubicBezTo>
                    <a:pt x="27843" y="1236"/>
                    <a:pt x="27265" y="1296"/>
                    <a:pt x="26657" y="1387"/>
                  </a:cubicBezTo>
                  <a:cubicBezTo>
                    <a:pt x="23922" y="1783"/>
                    <a:pt x="21429" y="2907"/>
                    <a:pt x="19362" y="4670"/>
                  </a:cubicBezTo>
                  <a:cubicBezTo>
                    <a:pt x="15229" y="8226"/>
                    <a:pt x="13071" y="13637"/>
                    <a:pt x="13405" y="19534"/>
                  </a:cubicBezTo>
                  <a:cubicBezTo>
                    <a:pt x="13526" y="21540"/>
                    <a:pt x="13861" y="23485"/>
                    <a:pt x="14378" y="25339"/>
                  </a:cubicBezTo>
                  <a:lnTo>
                    <a:pt x="14286" y="25218"/>
                  </a:lnTo>
                  <a:cubicBezTo>
                    <a:pt x="13518" y="24551"/>
                    <a:pt x="12555" y="24209"/>
                    <a:pt x="11525" y="24209"/>
                  </a:cubicBezTo>
                  <a:cubicBezTo>
                    <a:pt x="11333" y="24209"/>
                    <a:pt x="11139" y="24221"/>
                    <a:pt x="10943" y="24245"/>
                  </a:cubicBezTo>
                  <a:cubicBezTo>
                    <a:pt x="10396" y="24306"/>
                    <a:pt x="9940" y="24458"/>
                    <a:pt x="9514" y="24701"/>
                  </a:cubicBezTo>
                  <a:cubicBezTo>
                    <a:pt x="9575" y="24336"/>
                    <a:pt x="9605" y="24002"/>
                    <a:pt x="9514" y="23637"/>
                  </a:cubicBezTo>
                  <a:cubicBezTo>
                    <a:pt x="9423" y="22786"/>
                    <a:pt x="8998" y="21996"/>
                    <a:pt x="8390" y="21449"/>
                  </a:cubicBezTo>
                  <a:cubicBezTo>
                    <a:pt x="7759" y="20919"/>
                    <a:pt x="6983" y="20620"/>
                    <a:pt x="6146" y="20620"/>
                  </a:cubicBezTo>
                  <a:cubicBezTo>
                    <a:pt x="5974" y="20620"/>
                    <a:pt x="5800" y="20632"/>
                    <a:pt x="5624" y="20658"/>
                  </a:cubicBezTo>
                  <a:cubicBezTo>
                    <a:pt x="4590" y="20810"/>
                    <a:pt x="3709" y="21357"/>
                    <a:pt x="3192" y="22178"/>
                  </a:cubicBezTo>
                  <a:cubicBezTo>
                    <a:pt x="2736" y="22908"/>
                    <a:pt x="2523" y="23728"/>
                    <a:pt x="2645" y="24579"/>
                  </a:cubicBezTo>
                  <a:cubicBezTo>
                    <a:pt x="2896" y="26368"/>
                    <a:pt x="4356" y="27618"/>
                    <a:pt x="6102" y="27618"/>
                  </a:cubicBezTo>
                  <a:cubicBezTo>
                    <a:pt x="6255" y="27618"/>
                    <a:pt x="6410" y="27608"/>
                    <a:pt x="6566" y="27588"/>
                  </a:cubicBezTo>
                  <a:cubicBezTo>
                    <a:pt x="6870" y="27528"/>
                    <a:pt x="7143" y="27467"/>
                    <a:pt x="7447" y="27345"/>
                  </a:cubicBezTo>
                  <a:lnTo>
                    <a:pt x="7447" y="27345"/>
                  </a:lnTo>
                  <a:cubicBezTo>
                    <a:pt x="7326" y="27892"/>
                    <a:pt x="7295" y="28440"/>
                    <a:pt x="7356" y="29047"/>
                  </a:cubicBezTo>
                  <a:cubicBezTo>
                    <a:pt x="7508" y="30111"/>
                    <a:pt x="7994" y="31084"/>
                    <a:pt x="8754" y="31722"/>
                  </a:cubicBezTo>
                  <a:cubicBezTo>
                    <a:pt x="9523" y="32388"/>
                    <a:pt x="10486" y="32731"/>
                    <a:pt x="11516" y="32731"/>
                  </a:cubicBezTo>
                  <a:cubicBezTo>
                    <a:pt x="11708" y="32731"/>
                    <a:pt x="11902" y="32719"/>
                    <a:pt x="12098" y="32695"/>
                  </a:cubicBezTo>
                  <a:cubicBezTo>
                    <a:pt x="12675" y="32634"/>
                    <a:pt x="13223" y="32452"/>
                    <a:pt x="13678" y="32178"/>
                  </a:cubicBezTo>
                  <a:lnTo>
                    <a:pt x="13678" y="32178"/>
                  </a:lnTo>
                  <a:cubicBezTo>
                    <a:pt x="13435" y="33060"/>
                    <a:pt x="13283" y="34367"/>
                    <a:pt x="13283" y="36646"/>
                  </a:cubicBezTo>
                  <a:cubicBezTo>
                    <a:pt x="12949" y="36403"/>
                    <a:pt x="12645" y="36038"/>
                    <a:pt x="12463" y="35674"/>
                  </a:cubicBezTo>
                  <a:lnTo>
                    <a:pt x="12037" y="34792"/>
                  </a:lnTo>
                  <a:cubicBezTo>
                    <a:pt x="11603" y="33923"/>
                    <a:pt x="10708" y="33370"/>
                    <a:pt x="9720" y="33370"/>
                  </a:cubicBezTo>
                  <a:cubicBezTo>
                    <a:pt x="9602" y="33370"/>
                    <a:pt x="9482" y="33378"/>
                    <a:pt x="9362" y="33394"/>
                  </a:cubicBezTo>
                  <a:cubicBezTo>
                    <a:pt x="8663" y="33516"/>
                    <a:pt x="7994" y="33880"/>
                    <a:pt x="7599" y="34488"/>
                  </a:cubicBezTo>
                  <a:cubicBezTo>
                    <a:pt x="7599" y="34367"/>
                    <a:pt x="7599" y="34276"/>
                    <a:pt x="7539" y="34154"/>
                  </a:cubicBezTo>
                  <a:cubicBezTo>
                    <a:pt x="7447" y="33303"/>
                    <a:pt x="7022" y="32513"/>
                    <a:pt x="6414" y="31996"/>
                  </a:cubicBezTo>
                  <a:cubicBezTo>
                    <a:pt x="5783" y="31441"/>
                    <a:pt x="4984" y="31137"/>
                    <a:pt x="4157" y="31137"/>
                  </a:cubicBezTo>
                  <a:cubicBezTo>
                    <a:pt x="3988" y="31137"/>
                    <a:pt x="3818" y="31149"/>
                    <a:pt x="3648" y="31175"/>
                  </a:cubicBezTo>
                  <a:cubicBezTo>
                    <a:pt x="2614" y="31327"/>
                    <a:pt x="1733" y="31874"/>
                    <a:pt x="1216" y="32695"/>
                  </a:cubicBezTo>
                  <a:cubicBezTo>
                    <a:pt x="760" y="33424"/>
                    <a:pt x="548" y="34276"/>
                    <a:pt x="669" y="35096"/>
                  </a:cubicBezTo>
                  <a:cubicBezTo>
                    <a:pt x="919" y="36872"/>
                    <a:pt x="2359" y="38141"/>
                    <a:pt x="4087" y="38141"/>
                  </a:cubicBezTo>
                  <a:cubicBezTo>
                    <a:pt x="4252" y="38141"/>
                    <a:pt x="4420" y="38129"/>
                    <a:pt x="4590" y="38105"/>
                  </a:cubicBezTo>
                  <a:cubicBezTo>
                    <a:pt x="5532" y="37984"/>
                    <a:pt x="6323" y="37497"/>
                    <a:pt x="6870" y="36768"/>
                  </a:cubicBezTo>
                  <a:lnTo>
                    <a:pt x="6870" y="36768"/>
                  </a:lnTo>
                  <a:cubicBezTo>
                    <a:pt x="6687" y="37315"/>
                    <a:pt x="6323" y="37801"/>
                    <a:pt x="5867" y="38136"/>
                  </a:cubicBezTo>
                  <a:cubicBezTo>
                    <a:pt x="5107" y="38713"/>
                    <a:pt x="4742" y="39656"/>
                    <a:pt x="4864" y="40567"/>
                  </a:cubicBezTo>
                  <a:cubicBezTo>
                    <a:pt x="4894" y="40902"/>
                    <a:pt x="5016" y="41206"/>
                    <a:pt x="5168" y="41479"/>
                  </a:cubicBezTo>
                  <a:cubicBezTo>
                    <a:pt x="4438" y="41814"/>
                    <a:pt x="3861" y="42513"/>
                    <a:pt x="3709" y="43333"/>
                  </a:cubicBezTo>
                  <a:lnTo>
                    <a:pt x="3405" y="44823"/>
                  </a:lnTo>
                  <a:cubicBezTo>
                    <a:pt x="3101" y="46282"/>
                    <a:pt x="2310" y="47558"/>
                    <a:pt x="1125" y="48440"/>
                  </a:cubicBezTo>
                  <a:cubicBezTo>
                    <a:pt x="365" y="49017"/>
                    <a:pt x="0" y="49960"/>
                    <a:pt x="92" y="50871"/>
                  </a:cubicBezTo>
                  <a:cubicBezTo>
                    <a:pt x="213" y="51814"/>
                    <a:pt x="851" y="52604"/>
                    <a:pt x="1733" y="52969"/>
                  </a:cubicBezTo>
                  <a:cubicBezTo>
                    <a:pt x="3101" y="53486"/>
                    <a:pt x="4256" y="54519"/>
                    <a:pt x="4924" y="55796"/>
                  </a:cubicBezTo>
                  <a:lnTo>
                    <a:pt x="5624" y="57163"/>
                  </a:lnTo>
                  <a:cubicBezTo>
                    <a:pt x="6058" y="58060"/>
                    <a:pt x="6954" y="58616"/>
                    <a:pt x="7920" y="58616"/>
                  </a:cubicBezTo>
                  <a:cubicBezTo>
                    <a:pt x="8035" y="58616"/>
                    <a:pt x="8151" y="58608"/>
                    <a:pt x="8268" y="58592"/>
                  </a:cubicBezTo>
                  <a:cubicBezTo>
                    <a:pt x="9362" y="58440"/>
                    <a:pt x="10244" y="57589"/>
                    <a:pt x="10487" y="56525"/>
                  </a:cubicBezTo>
                  <a:lnTo>
                    <a:pt x="10791" y="55036"/>
                  </a:lnTo>
                  <a:cubicBezTo>
                    <a:pt x="11095" y="53607"/>
                    <a:pt x="11885" y="52300"/>
                    <a:pt x="13071" y="51449"/>
                  </a:cubicBezTo>
                  <a:cubicBezTo>
                    <a:pt x="13830" y="50871"/>
                    <a:pt x="14195" y="49929"/>
                    <a:pt x="14074" y="49017"/>
                  </a:cubicBezTo>
                  <a:cubicBezTo>
                    <a:pt x="13982" y="48045"/>
                    <a:pt x="13314" y="47254"/>
                    <a:pt x="12463" y="46920"/>
                  </a:cubicBezTo>
                  <a:cubicBezTo>
                    <a:pt x="12007" y="46768"/>
                    <a:pt x="11581" y="46525"/>
                    <a:pt x="11186" y="46282"/>
                  </a:cubicBezTo>
                  <a:cubicBezTo>
                    <a:pt x="12250" y="46069"/>
                    <a:pt x="13101" y="45279"/>
                    <a:pt x="13283" y="44215"/>
                  </a:cubicBezTo>
                  <a:lnTo>
                    <a:pt x="13466" y="43273"/>
                  </a:lnTo>
                  <a:cubicBezTo>
                    <a:pt x="13526" y="43151"/>
                    <a:pt x="13526" y="43090"/>
                    <a:pt x="13557" y="42969"/>
                  </a:cubicBezTo>
                  <a:cubicBezTo>
                    <a:pt x="13739" y="45522"/>
                    <a:pt x="14043" y="48197"/>
                    <a:pt x="14438" y="50932"/>
                  </a:cubicBezTo>
                  <a:cubicBezTo>
                    <a:pt x="14773" y="53273"/>
                    <a:pt x="15137" y="55796"/>
                    <a:pt x="15654" y="58318"/>
                  </a:cubicBezTo>
                  <a:cubicBezTo>
                    <a:pt x="15478" y="58265"/>
                    <a:pt x="15280" y="58233"/>
                    <a:pt x="15081" y="58233"/>
                  </a:cubicBezTo>
                  <a:cubicBezTo>
                    <a:pt x="14937" y="58233"/>
                    <a:pt x="14791" y="58250"/>
                    <a:pt x="14651" y="58288"/>
                  </a:cubicBezTo>
                  <a:cubicBezTo>
                    <a:pt x="14621" y="58288"/>
                    <a:pt x="14530" y="58288"/>
                    <a:pt x="14499" y="58318"/>
                  </a:cubicBezTo>
                  <a:lnTo>
                    <a:pt x="8146" y="59565"/>
                  </a:lnTo>
                  <a:cubicBezTo>
                    <a:pt x="7478" y="59717"/>
                    <a:pt x="6870" y="60112"/>
                    <a:pt x="6475" y="60720"/>
                  </a:cubicBezTo>
                  <a:cubicBezTo>
                    <a:pt x="6110" y="61267"/>
                    <a:pt x="5988" y="61996"/>
                    <a:pt x="6140" y="62695"/>
                  </a:cubicBezTo>
                  <a:lnTo>
                    <a:pt x="6627" y="64823"/>
                  </a:lnTo>
                  <a:cubicBezTo>
                    <a:pt x="6718" y="65127"/>
                    <a:pt x="6839" y="65370"/>
                    <a:pt x="6991" y="65644"/>
                  </a:cubicBezTo>
                  <a:cubicBezTo>
                    <a:pt x="6991" y="65948"/>
                    <a:pt x="7022" y="66252"/>
                    <a:pt x="7083" y="66556"/>
                  </a:cubicBezTo>
                  <a:lnTo>
                    <a:pt x="7842" y="68987"/>
                  </a:lnTo>
                  <a:cubicBezTo>
                    <a:pt x="8086" y="69686"/>
                    <a:pt x="8542" y="70203"/>
                    <a:pt x="9149" y="70507"/>
                  </a:cubicBezTo>
                  <a:lnTo>
                    <a:pt x="9149" y="70841"/>
                  </a:lnTo>
                  <a:cubicBezTo>
                    <a:pt x="9149" y="71297"/>
                    <a:pt x="9180" y="71814"/>
                    <a:pt x="9301" y="72270"/>
                  </a:cubicBezTo>
                  <a:cubicBezTo>
                    <a:pt x="9423" y="72756"/>
                    <a:pt x="9605" y="73212"/>
                    <a:pt x="9818" y="73668"/>
                  </a:cubicBezTo>
                  <a:cubicBezTo>
                    <a:pt x="10092" y="74124"/>
                    <a:pt x="10396" y="74580"/>
                    <a:pt x="10730" y="74914"/>
                  </a:cubicBezTo>
                  <a:cubicBezTo>
                    <a:pt x="11095" y="75310"/>
                    <a:pt x="11460" y="75613"/>
                    <a:pt x="11885" y="75857"/>
                  </a:cubicBezTo>
                  <a:cubicBezTo>
                    <a:pt x="12311" y="76130"/>
                    <a:pt x="12767" y="76313"/>
                    <a:pt x="13223" y="76465"/>
                  </a:cubicBezTo>
                  <a:cubicBezTo>
                    <a:pt x="13526" y="76556"/>
                    <a:pt x="13830" y="76617"/>
                    <a:pt x="14134" y="76677"/>
                  </a:cubicBezTo>
                  <a:cubicBezTo>
                    <a:pt x="14074" y="76738"/>
                    <a:pt x="14013" y="76769"/>
                    <a:pt x="13982" y="76860"/>
                  </a:cubicBezTo>
                  <a:cubicBezTo>
                    <a:pt x="13557" y="77376"/>
                    <a:pt x="13374" y="78106"/>
                    <a:pt x="13466" y="78805"/>
                  </a:cubicBezTo>
                  <a:cubicBezTo>
                    <a:pt x="13557" y="79474"/>
                    <a:pt x="13922" y="80082"/>
                    <a:pt x="14469" y="80507"/>
                  </a:cubicBezTo>
                  <a:lnTo>
                    <a:pt x="16262" y="81875"/>
                  </a:lnTo>
                  <a:cubicBezTo>
                    <a:pt x="16689" y="82231"/>
                    <a:pt x="17209" y="82401"/>
                    <a:pt x="17734" y="82401"/>
                  </a:cubicBezTo>
                  <a:cubicBezTo>
                    <a:pt x="17882" y="82401"/>
                    <a:pt x="18030" y="82388"/>
                    <a:pt x="18177" y="82361"/>
                  </a:cubicBezTo>
                  <a:cubicBezTo>
                    <a:pt x="18603" y="82301"/>
                    <a:pt x="19028" y="82149"/>
                    <a:pt x="19362" y="81875"/>
                  </a:cubicBezTo>
                  <a:lnTo>
                    <a:pt x="19362" y="81875"/>
                  </a:lnTo>
                  <a:cubicBezTo>
                    <a:pt x="19332" y="82331"/>
                    <a:pt x="19393" y="82787"/>
                    <a:pt x="19606" y="83212"/>
                  </a:cubicBezTo>
                  <a:cubicBezTo>
                    <a:pt x="19910" y="83851"/>
                    <a:pt x="20457" y="84367"/>
                    <a:pt x="21186" y="84580"/>
                  </a:cubicBezTo>
                  <a:lnTo>
                    <a:pt x="24773" y="85674"/>
                  </a:lnTo>
                  <a:cubicBezTo>
                    <a:pt x="25107" y="86009"/>
                    <a:pt x="25533" y="86252"/>
                    <a:pt x="25989" y="86404"/>
                  </a:cubicBezTo>
                  <a:lnTo>
                    <a:pt x="28360" y="87012"/>
                  </a:lnTo>
                  <a:cubicBezTo>
                    <a:pt x="28585" y="87049"/>
                    <a:pt x="28787" y="87075"/>
                    <a:pt x="28988" y="87075"/>
                  </a:cubicBezTo>
                  <a:cubicBezTo>
                    <a:pt x="29112" y="87075"/>
                    <a:pt x="29235" y="87065"/>
                    <a:pt x="29363" y="87042"/>
                  </a:cubicBezTo>
                  <a:lnTo>
                    <a:pt x="29423" y="87042"/>
                  </a:lnTo>
                  <a:cubicBezTo>
                    <a:pt x="29788" y="87194"/>
                    <a:pt x="30153" y="87316"/>
                    <a:pt x="30548" y="87316"/>
                  </a:cubicBezTo>
                  <a:lnTo>
                    <a:pt x="32980" y="87377"/>
                  </a:lnTo>
                  <a:cubicBezTo>
                    <a:pt x="33132" y="87377"/>
                    <a:pt x="33284" y="87377"/>
                    <a:pt x="33375" y="87346"/>
                  </a:cubicBezTo>
                  <a:cubicBezTo>
                    <a:pt x="33436" y="87346"/>
                    <a:pt x="33496" y="87316"/>
                    <a:pt x="33527" y="87316"/>
                  </a:cubicBezTo>
                  <a:cubicBezTo>
                    <a:pt x="33679" y="87346"/>
                    <a:pt x="33831" y="87377"/>
                    <a:pt x="33952" y="87468"/>
                  </a:cubicBezTo>
                  <a:cubicBezTo>
                    <a:pt x="34226" y="87529"/>
                    <a:pt x="34500" y="87620"/>
                    <a:pt x="34743" y="87650"/>
                  </a:cubicBezTo>
                  <a:cubicBezTo>
                    <a:pt x="35138" y="87711"/>
                    <a:pt x="35472" y="87772"/>
                    <a:pt x="35807" y="87772"/>
                  </a:cubicBezTo>
                  <a:cubicBezTo>
                    <a:pt x="36110" y="87772"/>
                    <a:pt x="36384" y="87711"/>
                    <a:pt x="36658" y="87681"/>
                  </a:cubicBezTo>
                  <a:cubicBezTo>
                    <a:pt x="36992" y="87650"/>
                    <a:pt x="37326" y="87559"/>
                    <a:pt x="37691" y="87468"/>
                  </a:cubicBezTo>
                  <a:cubicBezTo>
                    <a:pt x="38177" y="87316"/>
                    <a:pt x="38633" y="87073"/>
                    <a:pt x="39059" y="86799"/>
                  </a:cubicBezTo>
                  <a:cubicBezTo>
                    <a:pt x="39479" y="87120"/>
                    <a:pt x="39979" y="87281"/>
                    <a:pt x="40510" y="87281"/>
                  </a:cubicBezTo>
                  <a:cubicBezTo>
                    <a:pt x="40633" y="87281"/>
                    <a:pt x="40757" y="87272"/>
                    <a:pt x="40883" y="87255"/>
                  </a:cubicBezTo>
                  <a:lnTo>
                    <a:pt x="40943" y="87255"/>
                  </a:lnTo>
                  <a:lnTo>
                    <a:pt x="42950" y="86921"/>
                  </a:lnTo>
                  <a:cubicBezTo>
                    <a:pt x="43375" y="86860"/>
                    <a:pt x="43709" y="86708"/>
                    <a:pt x="44074" y="86465"/>
                  </a:cubicBezTo>
                  <a:cubicBezTo>
                    <a:pt x="44361" y="86575"/>
                    <a:pt x="44679" y="86653"/>
                    <a:pt x="45006" y="86653"/>
                  </a:cubicBezTo>
                  <a:cubicBezTo>
                    <a:pt x="45130" y="86653"/>
                    <a:pt x="45256" y="86642"/>
                    <a:pt x="45381" y="86617"/>
                  </a:cubicBezTo>
                  <a:cubicBezTo>
                    <a:pt x="45503" y="86617"/>
                    <a:pt x="45594" y="86586"/>
                    <a:pt x="45685" y="86556"/>
                  </a:cubicBezTo>
                  <a:lnTo>
                    <a:pt x="47661" y="86009"/>
                  </a:lnTo>
                  <a:cubicBezTo>
                    <a:pt x="48178" y="85887"/>
                    <a:pt x="48573" y="85583"/>
                    <a:pt x="48937" y="85249"/>
                  </a:cubicBezTo>
                  <a:cubicBezTo>
                    <a:pt x="49120" y="85279"/>
                    <a:pt x="49272" y="85279"/>
                    <a:pt x="49454" y="85340"/>
                  </a:cubicBezTo>
                  <a:cubicBezTo>
                    <a:pt x="49599" y="85351"/>
                    <a:pt x="49743" y="85358"/>
                    <a:pt x="49888" y="85358"/>
                  </a:cubicBezTo>
                  <a:cubicBezTo>
                    <a:pt x="50139" y="85358"/>
                    <a:pt x="50389" y="85337"/>
                    <a:pt x="50640" y="85279"/>
                  </a:cubicBezTo>
                  <a:cubicBezTo>
                    <a:pt x="50944" y="85249"/>
                    <a:pt x="51278" y="85188"/>
                    <a:pt x="51582" y="85067"/>
                  </a:cubicBezTo>
                  <a:cubicBezTo>
                    <a:pt x="51825" y="84975"/>
                    <a:pt x="52038" y="84915"/>
                    <a:pt x="52281" y="84793"/>
                  </a:cubicBezTo>
                  <a:cubicBezTo>
                    <a:pt x="52494" y="84671"/>
                    <a:pt x="52737" y="84580"/>
                    <a:pt x="52919" y="84459"/>
                  </a:cubicBezTo>
                  <a:cubicBezTo>
                    <a:pt x="53102" y="84337"/>
                    <a:pt x="53284" y="84215"/>
                    <a:pt x="53497" y="84063"/>
                  </a:cubicBezTo>
                  <a:cubicBezTo>
                    <a:pt x="53710" y="83911"/>
                    <a:pt x="53892" y="83729"/>
                    <a:pt x="54105" y="83577"/>
                  </a:cubicBezTo>
                  <a:cubicBezTo>
                    <a:pt x="54561" y="83152"/>
                    <a:pt x="54804" y="82544"/>
                    <a:pt x="54895" y="81936"/>
                  </a:cubicBezTo>
                  <a:cubicBezTo>
                    <a:pt x="55229" y="82240"/>
                    <a:pt x="55655" y="82483"/>
                    <a:pt x="56080" y="82604"/>
                  </a:cubicBezTo>
                  <a:cubicBezTo>
                    <a:pt x="56259" y="82640"/>
                    <a:pt x="56437" y="82655"/>
                    <a:pt x="56621" y="82655"/>
                  </a:cubicBezTo>
                  <a:cubicBezTo>
                    <a:pt x="56751" y="82655"/>
                    <a:pt x="56884" y="82647"/>
                    <a:pt x="57023" y="82635"/>
                  </a:cubicBezTo>
                  <a:cubicBezTo>
                    <a:pt x="57387" y="82604"/>
                    <a:pt x="57783" y="82452"/>
                    <a:pt x="58117" y="82209"/>
                  </a:cubicBezTo>
                  <a:lnTo>
                    <a:pt x="59819" y="81085"/>
                  </a:lnTo>
                  <a:cubicBezTo>
                    <a:pt x="60579" y="80568"/>
                    <a:pt x="61005" y="79717"/>
                    <a:pt x="60974" y="78835"/>
                  </a:cubicBezTo>
                  <a:cubicBezTo>
                    <a:pt x="61126" y="78835"/>
                    <a:pt x="61309" y="78805"/>
                    <a:pt x="61460" y="78805"/>
                  </a:cubicBezTo>
                  <a:cubicBezTo>
                    <a:pt x="61734" y="78744"/>
                    <a:pt x="62008" y="78714"/>
                    <a:pt x="62251" y="78653"/>
                  </a:cubicBezTo>
                  <a:cubicBezTo>
                    <a:pt x="62707" y="78531"/>
                    <a:pt x="63163" y="78349"/>
                    <a:pt x="63558" y="78076"/>
                  </a:cubicBezTo>
                  <a:cubicBezTo>
                    <a:pt x="63983" y="77802"/>
                    <a:pt x="64378" y="77498"/>
                    <a:pt x="64743" y="77164"/>
                  </a:cubicBezTo>
                  <a:cubicBezTo>
                    <a:pt x="65108" y="76769"/>
                    <a:pt x="65412" y="76373"/>
                    <a:pt x="65685" y="75917"/>
                  </a:cubicBezTo>
                  <a:cubicBezTo>
                    <a:pt x="65898" y="75462"/>
                    <a:pt x="66111" y="75006"/>
                    <a:pt x="66263" y="74550"/>
                  </a:cubicBezTo>
                  <a:lnTo>
                    <a:pt x="66354" y="74550"/>
                  </a:lnTo>
                  <a:cubicBezTo>
                    <a:pt x="67084" y="74428"/>
                    <a:pt x="67722" y="74033"/>
                    <a:pt x="68178" y="73395"/>
                  </a:cubicBezTo>
                  <a:cubicBezTo>
                    <a:pt x="68300" y="73243"/>
                    <a:pt x="68421" y="73060"/>
                    <a:pt x="68482" y="72908"/>
                  </a:cubicBezTo>
                  <a:cubicBezTo>
                    <a:pt x="68603" y="72756"/>
                    <a:pt x="68695" y="72574"/>
                    <a:pt x="68786" y="72422"/>
                  </a:cubicBezTo>
                  <a:cubicBezTo>
                    <a:pt x="69059" y="71966"/>
                    <a:pt x="69242" y="71449"/>
                    <a:pt x="69455" y="70963"/>
                  </a:cubicBezTo>
                  <a:cubicBezTo>
                    <a:pt x="69637" y="70446"/>
                    <a:pt x="69759" y="69899"/>
                    <a:pt x="69819" y="69382"/>
                  </a:cubicBezTo>
                  <a:cubicBezTo>
                    <a:pt x="69850" y="69139"/>
                    <a:pt x="69850" y="68926"/>
                    <a:pt x="69910" y="68683"/>
                  </a:cubicBezTo>
                  <a:cubicBezTo>
                    <a:pt x="70458" y="68379"/>
                    <a:pt x="70914" y="67863"/>
                    <a:pt x="71157" y="67255"/>
                  </a:cubicBezTo>
                  <a:lnTo>
                    <a:pt x="71947" y="64884"/>
                  </a:lnTo>
                  <a:cubicBezTo>
                    <a:pt x="72069" y="64549"/>
                    <a:pt x="72099" y="64185"/>
                    <a:pt x="72069" y="63820"/>
                  </a:cubicBezTo>
                  <a:cubicBezTo>
                    <a:pt x="72251" y="63516"/>
                    <a:pt x="72403" y="63151"/>
                    <a:pt x="72433" y="62756"/>
                  </a:cubicBezTo>
                  <a:lnTo>
                    <a:pt x="72707" y="60385"/>
                  </a:lnTo>
                  <a:cubicBezTo>
                    <a:pt x="73102" y="59929"/>
                    <a:pt x="73284" y="59382"/>
                    <a:pt x="73315" y="58805"/>
                  </a:cubicBezTo>
                  <a:lnTo>
                    <a:pt x="73406" y="56525"/>
                  </a:lnTo>
                  <a:cubicBezTo>
                    <a:pt x="73436" y="55674"/>
                    <a:pt x="73011" y="54853"/>
                    <a:pt x="72342" y="54367"/>
                  </a:cubicBezTo>
                  <a:cubicBezTo>
                    <a:pt x="72433" y="54245"/>
                    <a:pt x="72555" y="54154"/>
                    <a:pt x="72646" y="54002"/>
                  </a:cubicBezTo>
                  <a:cubicBezTo>
                    <a:pt x="73072" y="53486"/>
                    <a:pt x="73254" y="53121"/>
                    <a:pt x="73345" y="52665"/>
                  </a:cubicBezTo>
                  <a:cubicBezTo>
                    <a:pt x="73467" y="52209"/>
                    <a:pt x="73528" y="51753"/>
                    <a:pt x="73436" y="51267"/>
                  </a:cubicBezTo>
                  <a:cubicBezTo>
                    <a:pt x="73345" y="50780"/>
                    <a:pt x="73224" y="50355"/>
                    <a:pt x="72980" y="49929"/>
                  </a:cubicBezTo>
                  <a:cubicBezTo>
                    <a:pt x="72768" y="49534"/>
                    <a:pt x="72433" y="49200"/>
                    <a:pt x="72099" y="48896"/>
                  </a:cubicBezTo>
                  <a:cubicBezTo>
                    <a:pt x="71765" y="48592"/>
                    <a:pt x="71339" y="48409"/>
                    <a:pt x="70944" y="48257"/>
                  </a:cubicBezTo>
                  <a:cubicBezTo>
                    <a:pt x="70561" y="48145"/>
                    <a:pt x="70194" y="48082"/>
                    <a:pt x="69820" y="48082"/>
                  </a:cubicBezTo>
                  <a:cubicBezTo>
                    <a:pt x="69689" y="48082"/>
                    <a:pt x="69558" y="48090"/>
                    <a:pt x="69424" y="48105"/>
                  </a:cubicBezTo>
                  <a:lnTo>
                    <a:pt x="69363" y="48105"/>
                  </a:lnTo>
                  <a:cubicBezTo>
                    <a:pt x="69059" y="48136"/>
                    <a:pt x="68755" y="48197"/>
                    <a:pt x="68512" y="48318"/>
                  </a:cubicBezTo>
                  <a:lnTo>
                    <a:pt x="68239" y="48318"/>
                  </a:lnTo>
                  <a:lnTo>
                    <a:pt x="63406" y="48561"/>
                  </a:lnTo>
                  <a:cubicBezTo>
                    <a:pt x="63345" y="48561"/>
                    <a:pt x="63254" y="48561"/>
                    <a:pt x="63193" y="48592"/>
                  </a:cubicBezTo>
                  <a:cubicBezTo>
                    <a:pt x="62524" y="48683"/>
                    <a:pt x="61977" y="49017"/>
                    <a:pt x="61552" y="49504"/>
                  </a:cubicBezTo>
                  <a:cubicBezTo>
                    <a:pt x="61430" y="49656"/>
                    <a:pt x="61309" y="49777"/>
                    <a:pt x="61248" y="49929"/>
                  </a:cubicBezTo>
                  <a:cubicBezTo>
                    <a:pt x="61065" y="48075"/>
                    <a:pt x="60822" y="46191"/>
                    <a:pt x="60609" y="44488"/>
                  </a:cubicBezTo>
                  <a:cubicBezTo>
                    <a:pt x="60457" y="43303"/>
                    <a:pt x="60245" y="42148"/>
                    <a:pt x="60062" y="40993"/>
                  </a:cubicBezTo>
                  <a:lnTo>
                    <a:pt x="60062" y="40993"/>
                  </a:lnTo>
                  <a:cubicBezTo>
                    <a:pt x="60549" y="41236"/>
                    <a:pt x="61096" y="41327"/>
                    <a:pt x="61612" y="41327"/>
                  </a:cubicBezTo>
                  <a:cubicBezTo>
                    <a:pt x="61521" y="41753"/>
                    <a:pt x="61521" y="42209"/>
                    <a:pt x="61552" y="42634"/>
                  </a:cubicBezTo>
                  <a:cubicBezTo>
                    <a:pt x="61801" y="44407"/>
                    <a:pt x="63236" y="45649"/>
                    <a:pt x="64961" y="45649"/>
                  </a:cubicBezTo>
                  <a:cubicBezTo>
                    <a:pt x="65129" y="45649"/>
                    <a:pt x="65300" y="45637"/>
                    <a:pt x="65473" y="45613"/>
                  </a:cubicBezTo>
                  <a:cubicBezTo>
                    <a:pt x="67388" y="45370"/>
                    <a:pt x="68695" y="43607"/>
                    <a:pt x="68421" y="41662"/>
                  </a:cubicBezTo>
                  <a:cubicBezTo>
                    <a:pt x="68300" y="40841"/>
                    <a:pt x="67874" y="40051"/>
                    <a:pt x="67266" y="39504"/>
                  </a:cubicBezTo>
                  <a:cubicBezTo>
                    <a:pt x="66810" y="39139"/>
                    <a:pt x="66293" y="38865"/>
                    <a:pt x="65685" y="38744"/>
                  </a:cubicBezTo>
                  <a:cubicBezTo>
                    <a:pt x="65959" y="38075"/>
                    <a:pt x="66050" y="37315"/>
                    <a:pt x="65959" y="36494"/>
                  </a:cubicBezTo>
                  <a:cubicBezTo>
                    <a:pt x="65807" y="35461"/>
                    <a:pt x="65290" y="34488"/>
                    <a:pt x="64530" y="33850"/>
                  </a:cubicBezTo>
                  <a:cubicBezTo>
                    <a:pt x="63754" y="33177"/>
                    <a:pt x="62802" y="32813"/>
                    <a:pt x="61749" y="32813"/>
                  </a:cubicBezTo>
                  <a:cubicBezTo>
                    <a:pt x="61565" y="32813"/>
                    <a:pt x="61377" y="32824"/>
                    <a:pt x="61187" y="32847"/>
                  </a:cubicBezTo>
                  <a:cubicBezTo>
                    <a:pt x="60214" y="32999"/>
                    <a:pt x="59394" y="33424"/>
                    <a:pt x="58725" y="34063"/>
                  </a:cubicBezTo>
                  <a:cubicBezTo>
                    <a:pt x="58634" y="33516"/>
                    <a:pt x="58451" y="32938"/>
                    <a:pt x="58360" y="32421"/>
                  </a:cubicBezTo>
                  <a:cubicBezTo>
                    <a:pt x="57782" y="29995"/>
                    <a:pt x="57259" y="28419"/>
                    <a:pt x="56818" y="27356"/>
                  </a:cubicBezTo>
                  <a:lnTo>
                    <a:pt x="56818" y="27356"/>
                  </a:lnTo>
                  <a:lnTo>
                    <a:pt x="57235" y="28136"/>
                  </a:lnTo>
                  <a:cubicBezTo>
                    <a:pt x="57697" y="29032"/>
                    <a:pt x="58596" y="29588"/>
                    <a:pt x="59562" y="29588"/>
                  </a:cubicBezTo>
                  <a:cubicBezTo>
                    <a:pt x="59678" y="29588"/>
                    <a:pt x="59794" y="29580"/>
                    <a:pt x="59910" y="29564"/>
                  </a:cubicBezTo>
                  <a:cubicBezTo>
                    <a:pt x="61005" y="29412"/>
                    <a:pt x="61886" y="28561"/>
                    <a:pt x="62099" y="27497"/>
                  </a:cubicBezTo>
                  <a:lnTo>
                    <a:pt x="62312" y="26555"/>
                  </a:lnTo>
                  <a:cubicBezTo>
                    <a:pt x="62464" y="25826"/>
                    <a:pt x="62828" y="25218"/>
                    <a:pt x="63406" y="24822"/>
                  </a:cubicBezTo>
                  <a:cubicBezTo>
                    <a:pt x="64166" y="24245"/>
                    <a:pt x="64530" y="23303"/>
                    <a:pt x="64439" y="22391"/>
                  </a:cubicBezTo>
                  <a:cubicBezTo>
                    <a:pt x="64318" y="21418"/>
                    <a:pt x="63679" y="20628"/>
                    <a:pt x="62798" y="20294"/>
                  </a:cubicBezTo>
                  <a:cubicBezTo>
                    <a:pt x="62129" y="20020"/>
                    <a:pt x="61582" y="19534"/>
                    <a:pt x="61248" y="18926"/>
                  </a:cubicBezTo>
                  <a:lnTo>
                    <a:pt x="60792" y="18044"/>
                  </a:lnTo>
                  <a:cubicBezTo>
                    <a:pt x="60357" y="17175"/>
                    <a:pt x="59462" y="16622"/>
                    <a:pt x="58475" y="16622"/>
                  </a:cubicBezTo>
                  <a:cubicBezTo>
                    <a:pt x="58356" y="16622"/>
                    <a:pt x="58237" y="16630"/>
                    <a:pt x="58117" y="16646"/>
                  </a:cubicBezTo>
                  <a:cubicBezTo>
                    <a:pt x="57023" y="16798"/>
                    <a:pt x="56141" y="17619"/>
                    <a:pt x="55928" y="18683"/>
                  </a:cubicBezTo>
                  <a:lnTo>
                    <a:pt x="55746" y="19625"/>
                  </a:lnTo>
                  <a:cubicBezTo>
                    <a:pt x="55594" y="20354"/>
                    <a:pt x="55199" y="20962"/>
                    <a:pt x="54621" y="21388"/>
                  </a:cubicBezTo>
                  <a:cubicBezTo>
                    <a:pt x="53862" y="21965"/>
                    <a:pt x="53497" y="22908"/>
                    <a:pt x="53588" y="23819"/>
                  </a:cubicBezTo>
                  <a:cubicBezTo>
                    <a:pt x="53649" y="24063"/>
                    <a:pt x="53679" y="24275"/>
                    <a:pt x="53801" y="24458"/>
                  </a:cubicBezTo>
                  <a:cubicBezTo>
                    <a:pt x="53679" y="24427"/>
                    <a:pt x="53527" y="24427"/>
                    <a:pt x="53375" y="24397"/>
                  </a:cubicBezTo>
                  <a:cubicBezTo>
                    <a:pt x="53254" y="23819"/>
                    <a:pt x="53162" y="23212"/>
                    <a:pt x="53010" y="22634"/>
                  </a:cubicBezTo>
                  <a:cubicBezTo>
                    <a:pt x="51491" y="15278"/>
                    <a:pt x="49789" y="6950"/>
                    <a:pt x="42311" y="2299"/>
                  </a:cubicBezTo>
                  <a:cubicBezTo>
                    <a:pt x="39860" y="804"/>
                    <a:pt x="37093" y="1"/>
                    <a:pt x="34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0" name="Google Shape;680;p49"/>
            <p:cNvGrpSpPr/>
            <p:nvPr/>
          </p:nvGrpSpPr>
          <p:grpSpPr>
            <a:xfrm>
              <a:off x="935263" y="930011"/>
              <a:ext cx="2717666" cy="3287903"/>
              <a:chOff x="935263" y="930011"/>
              <a:chExt cx="2717666" cy="3287903"/>
            </a:xfrm>
          </p:grpSpPr>
          <p:sp>
            <p:nvSpPr>
              <p:cNvPr id="681" name="Google Shape;681;p49"/>
              <p:cNvSpPr/>
              <p:nvPr/>
            </p:nvSpPr>
            <p:spPr>
              <a:xfrm>
                <a:off x="1642521" y="930011"/>
                <a:ext cx="1297511" cy="1275757"/>
              </a:xfrm>
              <a:custGeom>
                <a:rect b="b" l="l" r="r" t="t"/>
                <a:pathLst>
                  <a:path extrusionOk="0" h="32020" w="32566">
                    <a:moveTo>
                      <a:pt x="13863" y="0"/>
                    </a:moveTo>
                    <a:cubicBezTo>
                      <a:pt x="11843" y="0"/>
                      <a:pt x="9823" y="517"/>
                      <a:pt x="7995" y="1608"/>
                    </a:cubicBezTo>
                    <a:cubicBezTo>
                      <a:pt x="3830" y="4070"/>
                      <a:pt x="1307" y="8508"/>
                      <a:pt x="760" y="13219"/>
                    </a:cubicBezTo>
                    <a:cubicBezTo>
                      <a:pt x="0" y="19268"/>
                      <a:pt x="1763" y="25833"/>
                      <a:pt x="4347" y="31274"/>
                    </a:cubicBezTo>
                    <a:cubicBezTo>
                      <a:pt x="4598" y="31797"/>
                      <a:pt x="5047" y="32019"/>
                      <a:pt x="5504" y="32019"/>
                    </a:cubicBezTo>
                    <a:cubicBezTo>
                      <a:pt x="6323" y="32019"/>
                      <a:pt x="7165" y="31307"/>
                      <a:pt x="6931" y="30332"/>
                    </a:cubicBezTo>
                    <a:cubicBezTo>
                      <a:pt x="5806" y="25590"/>
                      <a:pt x="3800" y="21122"/>
                      <a:pt x="3739" y="16167"/>
                    </a:cubicBezTo>
                    <a:cubicBezTo>
                      <a:pt x="3709" y="11851"/>
                      <a:pt x="4864" y="7261"/>
                      <a:pt x="8268" y="4465"/>
                    </a:cubicBezTo>
                    <a:cubicBezTo>
                      <a:pt x="10003" y="3014"/>
                      <a:pt x="11983" y="2308"/>
                      <a:pt x="13975" y="2308"/>
                    </a:cubicBezTo>
                    <a:cubicBezTo>
                      <a:pt x="15823" y="2308"/>
                      <a:pt x="17680" y="2916"/>
                      <a:pt x="19363" y="4100"/>
                    </a:cubicBezTo>
                    <a:cubicBezTo>
                      <a:pt x="23010" y="6654"/>
                      <a:pt x="24864" y="10848"/>
                      <a:pt x="26019" y="15012"/>
                    </a:cubicBezTo>
                    <a:cubicBezTo>
                      <a:pt x="27417" y="20119"/>
                      <a:pt x="27904" y="25347"/>
                      <a:pt x="29940" y="30241"/>
                    </a:cubicBezTo>
                    <a:cubicBezTo>
                      <a:pt x="30122" y="30700"/>
                      <a:pt x="30521" y="30893"/>
                      <a:pt x="30942" y="30893"/>
                    </a:cubicBezTo>
                    <a:cubicBezTo>
                      <a:pt x="31718" y="30893"/>
                      <a:pt x="32566" y="30237"/>
                      <a:pt x="32250" y="29389"/>
                    </a:cubicBezTo>
                    <a:cubicBezTo>
                      <a:pt x="28937" y="20301"/>
                      <a:pt x="29788" y="7687"/>
                      <a:pt x="20518" y="1942"/>
                    </a:cubicBezTo>
                    <a:cubicBezTo>
                      <a:pt x="18490" y="677"/>
                      <a:pt x="16176" y="0"/>
                      <a:pt x="13863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49"/>
              <p:cNvSpPr/>
              <p:nvPr/>
            </p:nvSpPr>
            <p:spPr>
              <a:xfrm>
                <a:off x="1413621" y="1897167"/>
                <a:ext cx="1875944" cy="1909531"/>
              </a:xfrm>
              <a:custGeom>
                <a:rect b="b" l="l" r="r" t="t"/>
                <a:pathLst>
                  <a:path extrusionOk="0" h="47927" w="47084">
                    <a:moveTo>
                      <a:pt x="36455" y="1"/>
                    </a:moveTo>
                    <a:cubicBezTo>
                      <a:pt x="28112" y="1"/>
                      <a:pt x="3138" y="3675"/>
                      <a:pt x="1672" y="5480"/>
                    </a:cubicBezTo>
                    <a:cubicBezTo>
                      <a:pt x="1" y="7577"/>
                      <a:pt x="2736" y="38885"/>
                      <a:pt x="8663" y="44569"/>
                    </a:cubicBezTo>
                    <a:cubicBezTo>
                      <a:pt x="11323" y="47129"/>
                      <a:pt x="15343" y="47927"/>
                      <a:pt x="19480" y="47927"/>
                    </a:cubicBezTo>
                    <a:cubicBezTo>
                      <a:pt x="21679" y="47927"/>
                      <a:pt x="23911" y="47702"/>
                      <a:pt x="25989" y="47396"/>
                    </a:cubicBezTo>
                    <a:cubicBezTo>
                      <a:pt x="32220" y="46484"/>
                      <a:pt x="39941" y="44964"/>
                      <a:pt x="42950" y="39827"/>
                    </a:cubicBezTo>
                    <a:cubicBezTo>
                      <a:pt x="47084" y="32775"/>
                      <a:pt x="41217" y="1863"/>
                      <a:pt x="39029" y="313"/>
                    </a:cubicBezTo>
                    <a:cubicBezTo>
                      <a:pt x="38720" y="97"/>
                      <a:pt x="37805" y="1"/>
                      <a:pt x="36455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49"/>
              <p:cNvSpPr/>
              <p:nvPr/>
            </p:nvSpPr>
            <p:spPr>
              <a:xfrm>
                <a:off x="2646492" y="1927966"/>
                <a:ext cx="250729" cy="235828"/>
              </a:xfrm>
              <a:custGeom>
                <a:rect b="b" l="l" r="r" t="t"/>
                <a:pathLst>
                  <a:path extrusionOk="0" h="5919" w="6293">
                    <a:moveTo>
                      <a:pt x="3128" y="0"/>
                    </a:moveTo>
                    <a:cubicBezTo>
                      <a:pt x="2999" y="0"/>
                      <a:pt x="2868" y="9"/>
                      <a:pt x="2736" y="26"/>
                    </a:cubicBezTo>
                    <a:cubicBezTo>
                      <a:pt x="1125" y="269"/>
                      <a:pt x="0" y="1789"/>
                      <a:pt x="213" y="3370"/>
                    </a:cubicBezTo>
                    <a:cubicBezTo>
                      <a:pt x="437" y="4849"/>
                      <a:pt x="1736" y="5918"/>
                      <a:pt x="3171" y="5918"/>
                    </a:cubicBezTo>
                    <a:cubicBezTo>
                      <a:pt x="3299" y="5918"/>
                      <a:pt x="3428" y="5910"/>
                      <a:pt x="3557" y="5893"/>
                    </a:cubicBezTo>
                    <a:cubicBezTo>
                      <a:pt x="5168" y="5649"/>
                      <a:pt x="6292" y="4130"/>
                      <a:pt x="6080" y="2549"/>
                    </a:cubicBezTo>
                    <a:cubicBezTo>
                      <a:pt x="5884" y="1070"/>
                      <a:pt x="4587" y="0"/>
                      <a:pt x="3128" y="0"/>
                    </a:cubicBezTo>
                    <a:close/>
                  </a:path>
                </a:pathLst>
              </a:custGeom>
              <a:solidFill>
                <a:srgbClr val="FFCE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49"/>
              <p:cNvSpPr/>
              <p:nvPr/>
            </p:nvSpPr>
            <p:spPr>
              <a:xfrm>
                <a:off x="1649772" y="2131167"/>
                <a:ext cx="251964" cy="235150"/>
              </a:xfrm>
              <a:custGeom>
                <a:rect b="b" l="l" r="r" t="t"/>
                <a:pathLst>
                  <a:path extrusionOk="0" h="5902" w="6324">
                    <a:moveTo>
                      <a:pt x="3174" y="0"/>
                    </a:moveTo>
                    <a:cubicBezTo>
                      <a:pt x="3030" y="0"/>
                      <a:pt x="2884" y="11"/>
                      <a:pt x="2736" y="33"/>
                    </a:cubicBezTo>
                    <a:cubicBezTo>
                      <a:pt x="1156" y="245"/>
                      <a:pt x="1" y="1765"/>
                      <a:pt x="244" y="3376"/>
                    </a:cubicBezTo>
                    <a:cubicBezTo>
                      <a:pt x="438" y="4815"/>
                      <a:pt x="1714" y="5901"/>
                      <a:pt x="3157" y="5901"/>
                    </a:cubicBezTo>
                    <a:cubicBezTo>
                      <a:pt x="3299" y="5901"/>
                      <a:pt x="3443" y="5890"/>
                      <a:pt x="3588" y="5869"/>
                    </a:cubicBezTo>
                    <a:cubicBezTo>
                      <a:pt x="5168" y="5656"/>
                      <a:pt x="6323" y="4136"/>
                      <a:pt x="6080" y="2525"/>
                    </a:cubicBezTo>
                    <a:cubicBezTo>
                      <a:pt x="5886" y="1086"/>
                      <a:pt x="4635" y="0"/>
                      <a:pt x="3174" y="0"/>
                    </a:cubicBezTo>
                    <a:close/>
                  </a:path>
                </a:pathLst>
              </a:custGeom>
              <a:solidFill>
                <a:srgbClr val="FFCE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49"/>
              <p:cNvSpPr/>
              <p:nvPr/>
            </p:nvSpPr>
            <p:spPr>
              <a:xfrm>
                <a:off x="1454819" y="981011"/>
                <a:ext cx="1381180" cy="1321137"/>
              </a:xfrm>
              <a:custGeom>
                <a:rect b="b" l="l" r="r" t="t"/>
                <a:pathLst>
                  <a:path extrusionOk="0" h="33159" w="34666">
                    <a:moveTo>
                      <a:pt x="13013" y="1"/>
                    </a:moveTo>
                    <a:cubicBezTo>
                      <a:pt x="10255" y="1"/>
                      <a:pt x="7546" y="910"/>
                      <a:pt x="5350" y="2760"/>
                    </a:cubicBezTo>
                    <a:cubicBezTo>
                      <a:pt x="1672" y="5890"/>
                      <a:pt x="0" y="10723"/>
                      <a:pt x="274" y="15495"/>
                    </a:cubicBezTo>
                    <a:cubicBezTo>
                      <a:pt x="608" y="21574"/>
                      <a:pt x="3526" y="27714"/>
                      <a:pt x="6991" y="32608"/>
                    </a:cubicBezTo>
                    <a:cubicBezTo>
                      <a:pt x="7261" y="32995"/>
                      <a:pt x="7635" y="33158"/>
                      <a:pt x="8011" y="33158"/>
                    </a:cubicBezTo>
                    <a:cubicBezTo>
                      <a:pt x="8903" y="33158"/>
                      <a:pt x="9802" y="32237"/>
                      <a:pt x="9332" y="31210"/>
                    </a:cubicBezTo>
                    <a:cubicBezTo>
                      <a:pt x="7356" y="26772"/>
                      <a:pt x="4620" y="22699"/>
                      <a:pt x="3678" y="17836"/>
                    </a:cubicBezTo>
                    <a:cubicBezTo>
                      <a:pt x="2888" y="13611"/>
                      <a:pt x="3192" y="8899"/>
                      <a:pt x="6049" y="5526"/>
                    </a:cubicBezTo>
                    <a:cubicBezTo>
                      <a:pt x="7858" y="3362"/>
                      <a:pt x="10228" y="2280"/>
                      <a:pt x="12737" y="2280"/>
                    </a:cubicBezTo>
                    <a:cubicBezTo>
                      <a:pt x="14106" y="2280"/>
                      <a:pt x="15516" y="2602"/>
                      <a:pt x="16900" y="3246"/>
                    </a:cubicBezTo>
                    <a:cubicBezTo>
                      <a:pt x="20912" y="5100"/>
                      <a:pt x="23526" y="8899"/>
                      <a:pt x="25381" y="12820"/>
                    </a:cubicBezTo>
                    <a:cubicBezTo>
                      <a:pt x="27660" y="17562"/>
                      <a:pt x="29089" y="22608"/>
                      <a:pt x="31946" y="27106"/>
                    </a:cubicBezTo>
                    <a:cubicBezTo>
                      <a:pt x="32170" y="27434"/>
                      <a:pt x="32502" y="27571"/>
                      <a:pt x="32847" y="27571"/>
                    </a:cubicBezTo>
                    <a:cubicBezTo>
                      <a:pt x="33717" y="27571"/>
                      <a:pt x="34666" y="26700"/>
                      <a:pt x="34165" y="25830"/>
                    </a:cubicBezTo>
                    <a:cubicBezTo>
                      <a:pt x="29302" y="17471"/>
                      <a:pt x="27873" y="4918"/>
                      <a:pt x="17751" y="905"/>
                    </a:cubicBezTo>
                    <a:cubicBezTo>
                      <a:pt x="16215" y="304"/>
                      <a:pt x="14606" y="1"/>
                      <a:pt x="13013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49"/>
              <p:cNvSpPr/>
              <p:nvPr/>
            </p:nvSpPr>
            <p:spPr>
              <a:xfrm>
                <a:off x="1175040" y="3247855"/>
                <a:ext cx="310054" cy="291886"/>
              </a:xfrm>
              <a:custGeom>
                <a:rect b="b" l="l" r="r" t="t"/>
                <a:pathLst>
                  <a:path extrusionOk="0" h="7326" w="7782">
                    <a:moveTo>
                      <a:pt x="6323" y="0"/>
                    </a:moveTo>
                    <a:lnTo>
                      <a:pt x="1" y="1246"/>
                    </a:lnTo>
                    <a:lnTo>
                      <a:pt x="487" y="3374"/>
                    </a:lnTo>
                    <a:lnTo>
                      <a:pt x="3831" y="2857"/>
                    </a:lnTo>
                    <a:lnTo>
                      <a:pt x="913" y="4894"/>
                    </a:lnTo>
                    <a:lnTo>
                      <a:pt x="1672" y="7325"/>
                    </a:lnTo>
                    <a:lnTo>
                      <a:pt x="7782" y="6322"/>
                    </a:lnTo>
                    <a:lnTo>
                      <a:pt x="7174" y="4073"/>
                    </a:lnTo>
                    <a:lnTo>
                      <a:pt x="4135" y="4681"/>
                    </a:lnTo>
                    <a:lnTo>
                      <a:pt x="6992" y="2310"/>
                    </a:lnTo>
                    <a:lnTo>
                      <a:pt x="6323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49"/>
              <p:cNvSpPr/>
              <p:nvPr/>
            </p:nvSpPr>
            <p:spPr>
              <a:xfrm>
                <a:off x="1297359" y="3536081"/>
                <a:ext cx="243478" cy="239812"/>
              </a:xfrm>
              <a:custGeom>
                <a:rect b="b" l="l" r="r" t="t"/>
                <a:pathLst>
                  <a:path extrusionOk="0" h="6019" w="6111">
                    <a:moveTo>
                      <a:pt x="2827" y="2006"/>
                    </a:moveTo>
                    <a:cubicBezTo>
                      <a:pt x="3010" y="2006"/>
                      <a:pt x="3101" y="2006"/>
                      <a:pt x="3223" y="2037"/>
                    </a:cubicBezTo>
                    <a:cubicBezTo>
                      <a:pt x="3344" y="2067"/>
                      <a:pt x="3466" y="2158"/>
                      <a:pt x="3557" y="2219"/>
                    </a:cubicBezTo>
                    <a:cubicBezTo>
                      <a:pt x="3679" y="2310"/>
                      <a:pt x="3770" y="2371"/>
                      <a:pt x="3831" y="2523"/>
                    </a:cubicBezTo>
                    <a:cubicBezTo>
                      <a:pt x="3922" y="2645"/>
                      <a:pt x="3952" y="2797"/>
                      <a:pt x="3952" y="2918"/>
                    </a:cubicBezTo>
                    <a:cubicBezTo>
                      <a:pt x="3952" y="3070"/>
                      <a:pt x="3891" y="3192"/>
                      <a:pt x="3861" y="3283"/>
                    </a:cubicBezTo>
                    <a:cubicBezTo>
                      <a:pt x="3831" y="3404"/>
                      <a:pt x="3770" y="3526"/>
                      <a:pt x="3679" y="3587"/>
                    </a:cubicBezTo>
                    <a:cubicBezTo>
                      <a:pt x="3587" y="3678"/>
                      <a:pt x="3496" y="3739"/>
                      <a:pt x="3375" y="3830"/>
                    </a:cubicBezTo>
                    <a:cubicBezTo>
                      <a:pt x="3292" y="3851"/>
                      <a:pt x="3223" y="3900"/>
                      <a:pt x="3120" y="3900"/>
                    </a:cubicBezTo>
                    <a:cubicBezTo>
                      <a:pt x="3072" y="3900"/>
                      <a:pt x="3017" y="3889"/>
                      <a:pt x="2949" y="3860"/>
                    </a:cubicBezTo>
                    <a:cubicBezTo>
                      <a:pt x="2903" y="3876"/>
                      <a:pt x="2843" y="3883"/>
                      <a:pt x="2778" y="3883"/>
                    </a:cubicBezTo>
                    <a:cubicBezTo>
                      <a:pt x="2713" y="3883"/>
                      <a:pt x="2645" y="3876"/>
                      <a:pt x="2584" y="3860"/>
                    </a:cubicBezTo>
                    <a:cubicBezTo>
                      <a:pt x="2463" y="3860"/>
                      <a:pt x="2341" y="3800"/>
                      <a:pt x="2250" y="3708"/>
                    </a:cubicBezTo>
                    <a:cubicBezTo>
                      <a:pt x="2128" y="3648"/>
                      <a:pt x="2037" y="3526"/>
                      <a:pt x="1976" y="3404"/>
                    </a:cubicBezTo>
                    <a:cubicBezTo>
                      <a:pt x="1885" y="3283"/>
                      <a:pt x="1855" y="3131"/>
                      <a:pt x="1855" y="3040"/>
                    </a:cubicBezTo>
                    <a:cubicBezTo>
                      <a:pt x="1855" y="2888"/>
                      <a:pt x="1885" y="2766"/>
                      <a:pt x="1946" y="2645"/>
                    </a:cubicBezTo>
                    <a:cubicBezTo>
                      <a:pt x="2007" y="2523"/>
                      <a:pt x="2068" y="2432"/>
                      <a:pt x="2159" y="2341"/>
                    </a:cubicBezTo>
                    <a:cubicBezTo>
                      <a:pt x="2250" y="2280"/>
                      <a:pt x="2341" y="2189"/>
                      <a:pt x="2463" y="2128"/>
                    </a:cubicBezTo>
                    <a:cubicBezTo>
                      <a:pt x="2584" y="2037"/>
                      <a:pt x="2736" y="2006"/>
                      <a:pt x="2827" y="2006"/>
                    </a:cubicBezTo>
                    <a:close/>
                    <a:moveTo>
                      <a:pt x="3040" y="0"/>
                    </a:moveTo>
                    <a:cubicBezTo>
                      <a:pt x="2797" y="0"/>
                      <a:pt x="2554" y="0"/>
                      <a:pt x="2280" y="61"/>
                    </a:cubicBezTo>
                    <a:cubicBezTo>
                      <a:pt x="2037" y="91"/>
                      <a:pt x="1794" y="213"/>
                      <a:pt x="1551" y="335"/>
                    </a:cubicBezTo>
                    <a:cubicBezTo>
                      <a:pt x="1308" y="456"/>
                      <a:pt x="1095" y="608"/>
                      <a:pt x="913" y="790"/>
                    </a:cubicBezTo>
                    <a:cubicBezTo>
                      <a:pt x="730" y="973"/>
                      <a:pt x="517" y="1155"/>
                      <a:pt x="426" y="1398"/>
                    </a:cubicBezTo>
                    <a:cubicBezTo>
                      <a:pt x="305" y="1581"/>
                      <a:pt x="183" y="1824"/>
                      <a:pt x="122" y="2067"/>
                    </a:cubicBezTo>
                    <a:cubicBezTo>
                      <a:pt x="31" y="2310"/>
                      <a:pt x="1" y="2584"/>
                      <a:pt x="1" y="2827"/>
                    </a:cubicBezTo>
                    <a:cubicBezTo>
                      <a:pt x="1" y="3101"/>
                      <a:pt x="1" y="3374"/>
                      <a:pt x="61" y="3648"/>
                    </a:cubicBezTo>
                    <a:cubicBezTo>
                      <a:pt x="153" y="3891"/>
                      <a:pt x="213" y="4164"/>
                      <a:pt x="365" y="4438"/>
                    </a:cubicBezTo>
                    <a:cubicBezTo>
                      <a:pt x="517" y="4712"/>
                      <a:pt x="669" y="4924"/>
                      <a:pt x="882" y="5107"/>
                    </a:cubicBezTo>
                    <a:cubicBezTo>
                      <a:pt x="1065" y="5319"/>
                      <a:pt x="1247" y="5471"/>
                      <a:pt x="1490" y="5623"/>
                    </a:cubicBezTo>
                    <a:cubicBezTo>
                      <a:pt x="1703" y="5715"/>
                      <a:pt x="1946" y="5836"/>
                      <a:pt x="2189" y="5927"/>
                    </a:cubicBezTo>
                    <a:cubicBezTo>
                      <a:pt x="2432" y="5988"/>
                      <a:pt x="2706" y="6019"/>
                      <a:pt x="2949" y="6019"/>
                    </a:cubicBezTo>
                    <a:cubicBezTo>
                      <a:pt x="3192" y="6019"/>
                      <a:pt x="3466" y="6019"/>
                      <a:pt x="3709" y="5958"/>
                    </a:cubicBezTo>
                    <a:cubicBezTo>
                      <a:pt x="3983" y="5867"/>
                      <a:pt x="4256" y="5775"/>
                      <a:pt x="4469" y="5654"/>
                    </a:cubicBezTo>
                    <a:cubicBezTo>
                      <a:pt x="4894" y="5471"/>
                      <a:pt x="5198" y="5198"/>
                      <a:pt x="5472" y="4924"/>
                    </a:cubicBezTo>
                    <a:cubicBezTo>
                      <a:pt x="5745" y="4620"/>
                      <a:pt x="5897" y="4286"/>
                      <a:pt x="5989" y="3952"/>
                    </a:cubicBezTo>
                    <a:cubicBezTo>
                      <a:pt x="6080" y="3587"/>
                      <a:pt x="6110" y="3222"/>
                      <a:pt x="6049" y="2797"/>
                    </a:cubicBezTo>
                    <a:cubicBezTo>
                      <a:pt x="5958" y="2432"/>
                      <a:pt x="5837" y="2006"/>
                      <a:pt x="5624" y="1581"/>
                    </a:cubicBezTo>
                    <a:cubicBezTo>
                      <a:pt x="5472" y="1307"/>
                      <a:pt x="5320" y="1094"/>
                      <a:pt x="5138" y="912"/>
                    </a:cubicBezTo>
                    <a:cubicBezTo>
                      <a:pt x="4925" y="699"/>
                      <a:pt x="4742" y="547"/>
                      <a:pt x="4530" y="395"/>
                    </a:cubicBezTo>
                    <a:cubicBezTo>
                      <a:pt x="4286" y="304"/>
                      <a:pt x="4074" y="183"/>
                      <a:pt x="3800" y="91"/>
                    </a:cubicBezTo>
                    <a:cubicBezTo>
                      <a:pt x="3557" y="31"/>
                      <a:pt x="3314" y="0"/>
                      <a:pt x="3040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49"/>
              <p:cNvSpPr/>
              <p:nvPr/>
            </p:nvSpPr>
            <p:spPr>
              <a:xfrm>
                <a:off x="1469322" y="3749203"/>
                <a:ext cx="302803" cy="254355"/>
              </a:xfrm>
              <a:custGeom>
                <a:rect b="b" l="l" r="r" t="t"/>
                <a:pathLst>
                  <a:path extrusionOk="0" h="6384" w="7600">
                    <a:moveTo>
                      <a:pt x="4773" y="2615"/>
                    </a:moveTo>
                    <a:cubicBezTo>
                      <a:pt x="4834" y="2615"/>
                      <a:pt x="4864" y="2645"/>
                      <a:pt x="4955" y="2706"/>
                    </a:cubicBezTo>
                    <a:cubicBezTo>
                      <a:pt x="5016" y="2736"/>
                      <a:pt x="5107" y="2767"/>
                      <a:pt x="5138" y="2797"/>
                    </a:cubicBezTo>
                    <a:cubicBezTo>
                      <a:pt x="5320" y="2919"/>
                      <a:pt x="5411" y="3071"/>
                      <a:pt x="5442" y="3223"/>
                    </a:cubicBezTo>
                    <a:cubicBezTo>
                      <a:pt x="5472" y="3405"/>
                      <a:pt x="5442" y="3557"/>
                      <a:pt x="5320" y="3709"/>
                    </a:cubicBezTo>
                    <a:cubicBezTo>
                      <a:pt x="5259" y="3800"/>
                      <a:pt x="5168" y="3861"/>
                      <a:pt x="5077" y="3922"/>
                    </a:cubicBezTo>
                    <a:cubicBezTo>
                      <a:pt x="4986" y="3952"/>
                      <a:pt x="4864" y="3983"/>
                      <a:pt x="4773" y="3983"/>
                    </a:cubicBezTo>
                    <a:cubicBezTo>
                      <a:pt x="4651" y="3983"/>
                      <a:pt x="4530" y="3983"/>
                      <a:pt x="4408" y="3952"/>
                    </a:cubicBezTo>
                    <a:cubicBezTo>
                      <a:pt x="4317" y="3922"/>
                      <a:pt x="4195" y="3861"/>
                      <a:pt x="4104" y="3800"/>
                    </a:cubicBezTo>
                    <a:cubicBezTo>
                      <a:pt x="4074" y="3770"/>
                      <a:pt x="4043" y="3770"/>
                      <a:pt x="4013" y="3709"/>
                    </a:cubicBezTo>
                    <a:cubicBezTo>
                      <a:pt x="3952" y="3709"/>
                      <a:pt x="3922" y="3679"/>
                      <a:pt x="3892" y="3648"/>
                    </a:cubicBezTo>
                    <a:lnTo>
                      <a:pt x="4773" y="2615"/>
                    </a:lnTo>
                    <a:close/>
                    <a:moveTo>
                      <a:pt x="3922" y="1"/>
                    </a:moveTo>
                    <a:cubicBezTo>
                      <a:pt x="3679" y="274"/>
                      <a:pt x="3466" y="578"/>
                      <a:pt x="3223" y="882"/>
                    </a:cubicBezTo>
                    <a:cubicBezTo>
                      <a:pt x="3010" y="1186"/>
                      <a:pt x="2767" y="1429"/>
                      <a:pt x="2554" y="1733"/>
                    </a:cubicBezTo>
                    <a:cubicBezTo>
                      <a:pt x="2098" y="2280"/>
                      <a:pt x="1673" y="2858"/>
                      <a:pt x="1247" y="3375"/>
                    </a:cubicBezTo>
                    <a:cubicBezTo>
                      <a:pt x="852" y="3922"/>
                      <a:pt x="426" y="4439"/>
                      <a:pt x="1" y="5016"/>
                    </a:cubicBezTo>
                    <a:lnTo>
                      <a:pt x="1794" y="6384"/>
                    </a:lnTo>
                    <a:lnTo>
                      <a:pt x="3071" y="4712"/>
                    </a:lnTo>
                    <a:cubicBezTo>
                      <a:pt x="3284" y="4864"/>
                      <a:pt x="3496" y="4986"/>
                      <a:pt x="3740" y="5138"/>
                    </a:cubicBezTo>
                    <a:cubicBezTo>
                      <a:pt x="3952" y="5290"/>
                      <a:pt x="4226" y="5381"/>
                      <a:pt x="4439" y="5472"/>
                    </a:cubicBezTo>
                    <a:cubicBezTo>
                      <a:pt x="4682" y="5533"/>
                      <a:pt x="4955" y="5624"/>
                      <a:pt x="5168" y="5654"/>
                    </a:cubicBezTo>
                    <a:cubicBezTo>
                      <a:pt x="5305" y="5670"/>
                      <a:pt x="5434" y="5677"/>
                      <a:pt x="5556" y="5677"/>
                    </a:cubicBezTo>
                    <a:cubicBezTo>
                      <a:pt x="5677" y="5677"/>
                      <a:pt x="5791" y="5670"/>
                      <a:pt x="5898" y="5654"/>
                    </a:cubicBezTo>
                    <a:cubicBezTo>
                      <a:pt x="6171" y="5624"/>
                      <a:pt x="6354" y="5533"/>
                      <a:pt x="6597" y="5442"/>
                    </a:cubicBezTo>
                    <a:cubicBezTo>
                      <a:pt x="6779" y="5320"/>
                      <a:pt x="6961" y="5138"/>
                      <a:pt x="7144" y="4895"/>
                    </a:cubicBezTo>
                    <a:cubicBezTo>
                      <a:pt x="7296" y="4682"/>
                      <a:pt x="7417" y="4439"/>
                      <a:pt x="7539" y="4287"/>
                    </a:cubicBezTo>
                    <a:cubicBezTo>
                      <a:pt x="7569" y="4074"/>
                      <a:pt x="7600" y="3831"/>
                      <a:pt x="7600" y="3618"/>
                    </a:cubicBezTo>
                    <a:cubicBezTo>
                      <a:pt x="7569" y="3375"/>
                      <a:pt x="7539" y="3192"/>
                      <a:pt x="7448" y="2949"/>
                    </a:cubicBezTo>
                    <a:cubicBezTo>
                      <a:pt x="7387" y="2736"/>
                      <a:pt x="7265" y="2493"/>
                      <a:pt x="7144" y="2311"/>
                    </a:cubicBezTo>
                    <a:cubicBezTo>
                      <a:pt x="7022" y="2129"/>
                      <a:pt x="6870" y="1946"/>
                      <a:pt x="6688" y="1733"/>
                    </a:cubicBezTo>
                    <a:cubicBezTo>
                      <a:pt x="6506" y="1551"/>
                      <a:pt x="6323" y="1399"/>
                      <a:pt x="6110" y="1247"/>
                    </a:cubicBezTo>
                    <a:cubicBezTo>
                      <a:pt x="5776" y="973"/>
                      <a:pt x="5442" y="730"/>
                      <a:pt x="5047" y="518"/>
                    </a:cubicBezTo>
                    <a:cubicBezTo>
                      <a:pt x="4682" y="335"/>
                      <a:pt x="4287" y="153"/>
                      <a:pt x="392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49"/>
              <p:cNvSpPr/>
              <p:nvPr/>
            </p:nvSpPr>
            <p:spPr>
              <a:xfrm>
                <a:off x="1704278" y="3861840"/>
                <a:ext cx="192599" cy="282204"/>
              </a:xfrm>
              <a:custGeom>
                <a:rect b="b" l="l" r="r" t="t"/>
                <a:pathLst>
                  <a:path extrusionOk="0" h="7083" w="4834">
                    <a:moveTo>
                      <a:pt x="2463" y="1"/>
                    </a:moveTo>
                    <a:cubicBezTo>
                      <a:pt x="2068" y="1004"/>
                      <a:pt x="1642" y="1976"/>
                      <a:pt x="1216" y="2949"/>
                    </a:cubicBezTo>
                    <a:cubicBezTo>
                      <a:pt x="791" y="3891"/>
                      <a:pt x="426" y="4894"/>
                      <a:pt x="1" y="5867"/>
                    </a:cubicBezTo>
                    <a:lnTo>
                      <a:pt x="3922" y="7083"/>
                    </a:lnTo>
                    <a:lnTo>
                      <a:pt x="4834" y="5259"/>
                    </a:lnTo>
                    <a:cubicBezTo>
                      <a:pt x="4651" y="5198"/>
                      <a:pt x="4499" y="5137"/>
                      <a:pt x="4378" y="5077"/>
                    </a:cubicBezTo>
                    <a:cubicBezTo>
                      <a:pt x="4226" y="4985"/>
                      <a:pt x="4013" y="4955"/>
                      <a:pt x="3861" y="4864"/>
                    </a:cubicBezTo>
                    <a:cubicBezTo>
                      <a:pt x="3739" y="4833"/>
                      <a:pt x="3618" y="4773"/>
                      <a:pt x="3466" y="4712"/>
                    </a:cubicBezTo>
                    <a:cubicBezTo>
                      <a:pt x="3314" y="4651"/>
                      <a:pt x="3192" y="4621"/>
                      <a:pt x="3040" y="4530"/>
                    </a:cubicBezTo>
                    <a:cubicBezTo>
                      <a:pt x="3314" y="3922"/>
                      <a:pt x="3618" y="3314"/>
                      <a:pt x="3922" y="2706"/>
                    </a:cubicBezTo>
                    <a:cubicBezTo>
                      <a:pt x="4226" y="2098"/>
                      <a:pt x="4530" y="1520"/>
                      <a:pt x="4834" y="912"/>
                    </a:cubicBezTo>
                    <a:lnTo>
                      <a:pt x="2463" y="1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49"/>
              <p:cNvSpPr/>
              <p:nvPr/>
            </p:nvSpPr>
            <p:spPr>
              <a:xfrm>
                <a:off x="1888354" y="3938140"/>
                <a:ext cx="256785" cy="265271"/>
              </a:xfrm>
              <a:custGeom>
                <a:rect b="b" l="l" r="r" t="t"/>
                <a:pathLst>
                  <a:path extrusionOk="0" h="6658" w="6445">
                    <a:moveTo>
                      <a:pt x="3831" y="2463"/>
                    </a:moveTo>
                    <a:lnTo>
                      <a:pt x="3922" y="4104"/>
                    </a:lnTo>
                    <a:lnTo>
                      <a:pt x="3223" y="3982"/>
                    </a:lnTo>
                    <a:lnTo>
                      <a:pt x="3831" y="2463"/>
                    </a:lnTo>
                    <a:close/>
                    <a:moveTo>
                      <a:pt x="2828" y="1"/>
                    </a:moveTo>
                    <a:lnTo>
                      <a:pt x="1" y="5745"/>
                    </a:lnTo>
                    <a:lnTo>
                      <a:pt x="2402" y="6353"/>
                    </a:lnTo>
                    <a:lnTo>
                      <a:pt x="2797" y="5350"/>
                    </a:lnTo>
                    <a:lnTo>
                      <a:pt x="3891" y="5502"/>
                    </a:lnTo>
                    <a:lnTo>
                      <a:pt x="4013" y="6566"/>
                    </a:lnTo>
                    <a:lnTo>
                      <a:pt x="6445" y="6657"/>
                    </a:lnTo>
                    <a:lnTo>
                      <a:pt x="5472" y="274"/>
                    </a:lnTo>
                    <a:lnTo>
                      <a:pt x="2828" y="1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49"/>
              <p:cNvSpPr/>
              <p:nvPr/>
            </p:nvSpPr>
            <p:spPr>
              <a:xfrm>
                <a:off x="2165703" y="3945391"/>
                <a:ext cx="204711" cy="272523"/>
              </a:xfrm>
              <a:custGeom>
                <a:rect b="b" l="l" r="r" t="t"/>
                <a:pathLst>
                  <a:path extrusionOk="0" h="6840" w="5138">
                    <a:moveTo>
                      <a:pt x="2736" y="1"/>
                    </a:moveTo>
                    <a:cubicBezTo>
                      <a:pt x="2402" y="1"/>
                      <a:pt x="2067" y="92"/>
                      <a:pt x="1703" y="214"/>
                    </a:cubicBezTo>
                    <a:cubicBezTo>
                      <a:pt x="1368" y="274"/>
                      <a:pt x="1095" y="457"/>
                      <a:pt x="851" y="670"/>
                    </a:cubicBezTo>
                    <a:cubicBezTo>
                      <a:pt x="578" y="852"/>
                      <a:pt x="396" y="1065"/>
                      <a:pt x="244" y="1369"/>
                    </a:cubicBezTo>
                    <a:cubicBezTo>
                      <a:pt x="92" y="1673"/>
                      <a:pt x="0" y="2037"/>
                      <a:pt x="0" y="2372"/>
                    </a:cubicBezTo>
                    <a:cubicBezTo>
                      <a:pt x="0" y="2645"/>
                      <a:pt x="92" y="2858"/>
                      <a:pt x="152" y="3101"/>
                    </a:cubicBezTo>
                    <a:cubicBezTo>
                      <a:pt x="244" y="3314"/>
                      <a:pt x="396" y="3496"/>
                      <a:pt x="548" y="3648"/>
                    </a:cubicBezTo>
                    <a:cubicBezTo>
                      <a:pt x="730" y="3800"/>
                      <a:pt x="912" y="3952"/>
                      <a:pt x="1155" y="4044"/>
                    </a:cubicBezTo>
                    <a:cubicBezTo>
                      <a:pt x="1368" y="4104"/>
                      <a:pt x="1642" y="4165"/>
                      <a:pt x="1915" y="4165"/>
                    </a:cubicBezTo>
                    <a:lnTo>
                      <a:pt x="2250" y="4165"/>
                    </a:lnTo>
                    <a:cubicBezTo>
                      <a:pt x="2310" y="4165"/>
                      <a:pt x="2402" y="4195"/>
                      <a:pt x="2493" y="4195"/>
                    </a:cubicBezTo>
                    <a:cubicBezTo>
                      <a:pt x="2584" y="4195"/>
                      <a:pt x="2614" y="4195"/>
                      <a:pt x="2706" y="4226"/>
                    </a:cubicBezTo>
                    <a:cubicBezTo>
                      <a:pt x="2797" y="4256"/>
                      <a:pt x="2827" y="4317"/>
                      <a:pt x="2858" y="4347"/>
                    </a:cubicBezTo>
                    <a:cubicBezTo>
                      <a:pt x="2888" y="4378"/>
                      <a:pt x="2949" y="4408"/>
                      <a:pt x="2949" y="4499"/>
                    </a:cubicBezTo>
                    <a:cubicBezTo>
                      <a:pt x="2949" y="4560"/>
                      <a:pt x="2888" y="4651"/>
                      <a:pt x="2858" y="4682"/>
                    </a:cubicBezTo>
                    <a:cubicBezTo>
                      <a:pt x="2827" y="4712"/>
                      <a:pt x="2736" y="4743"/>
                      <a:pt x="2675" y="4803"/>
                    </a:cubicBezTo>
                    <a:cubicBezTo>
                      <a:pt x="2554" y="4803"/>
                      <a:pt x="2493" y="4834"/>
                      <a:pt x="2402" y="4834"/>
                    </a:cubicBezTo>
                    <a:lnTo>
                      <a:pt x="2189" y="4834"/>
                    </a:lnTo>
                    <a:cubicBezTo>
                      <a:pt x="1824" y="4834"/>
                      <a:pt x="1520" y="4803"/>
                      <a:pt x="1186" y="4712"/>
                    </a:cubicBezTo>
                    <a:cubicBezTo>
                      <a:pt x="851" y="4651"/>
                      <a:pt x="548" y="4530"/>
                      <a:pt x="274" y="4378"/>
                    </a:cubicBezTo>
                    <a:lnTo>
                      <a:pt x="92" y="6293"/>
                    </a:lnTo>
                    <a:cubicBezTo>
                      <a:pt x="244" y="6354"/>
                      <a:pt x="396" y="6384"/>
                      <a:pt x="578" y="6475"/>
                    </a:cubicBezTo>
                    <a:cubicBezTo>
                      <a:pt x="760" y="6536"/>
                      <a:pt x="973" y="6627"/>
                      <a:pt x="1155" y="6658"/>
                    </a:cubicBezTo>
                    <a:cubicBezTo>
                      <a:pt x="1338" y="6718"/>
                      <a:pt x="1520" y="6779"/>
                      <a:pt x="1733" y="6810"/>
                    </a:cubicBezTo>
                    <a:cubicBezTo>
                      <a:pt x="1915" y="6840"/>
                      <a:pt x="2098" y="6840"/>
                      <a:pt x="2250" y="6840"/>
                    </a:cubicBezTo>
                    <a:cubicBezTo>
                      <a:pt x="2675" y="6810"/>
                      <a:pt x="3040" y="6779"/>
                      <a:pt x="3405" y="6658"/>
                    </a:cubicBezTo>
                    <a:cubicBezTo>
                      <a:pt x="3739" y="6536"/>
                      <a:pt x="4043" y="6384"/>
                      <a:pt x="4317" y="6171"/>
                    </a:cubicBezTo>
                    <a:cubicBezTo>
                      <a:pt x="4560" y="5928"/>
                      <a:pt x="4773" y="5685"/>
                      <a:pt x="4925" y="5381"/>
                    </a:cubicBezTo>
                    <a:cubicBezTo>
                      <a:pt x="5076" y="5077"/>
                      <a:pt x="5137" y="4682"/>
                      <a:pt x="5137" y="4256"/>
                    </a:cubicBezTo>
                    <a:cubicBezTo>
                      <a:pt x="5137" y="4044"/>
                      <a:pt x="5107" y="3800"/>
                      <a:pt x="4985" y="3618"/>
                    </a:cubicBezTo>
                    <a:cubicBezTo>
                      <a:pt x="4894" y="3375"/>
                      <a:pt x="4803" y="3223"/>
                      <a:pt x="4651" y="3071"/>
                    </a:cubicBezTo>
                    <a:cubicBezTo>
                      <a:pt x="4499" y="2919"/>
                      <a:pt x="4286" y="2828"/>
                      <a:pt x="4104" y="2736"/>
                    </a:cubicBezTo>
                    <a:cubicBezTo>
                      <a:pt x="3921" y="2676"/>
                      <a:pt x="3678" y="2585"/>
                      <a:pt x="3435" y="2585"/>
                    </a:cubicBezTo>
                    <a:lnTo>
                      <a:pt x="2706" y="2585"/>
                    </a:lnTo>
                    <a:cubicBezTo>
                      <a:pt x="2584" y="2585"/>
                      <a:pt x="2523" y="2585"/>
                      <a:pt x="2432" y="2554"/>
                    </a:cubicBezTo>
                    <a:cubicBezTo>
                      <a:pt x="2371" y="2554"/>
                      <a:pt x="2280" y="2524"/>
                      <a:pt x="2250" y="2463"/>
                    </a:cubicBezTo>
                    <a:cubicBezTo>
                      <a:pt x="2219" y="2433"/>
                      <a:pt x="2158" y="2402"/>
                      <a:pt x="2158" y="2311"/>
                    </a:cubicBezTo>
                    <a:cubicBezTo>
                      <a:pt x="2158" y="2250"/>
                      <a:pt x="2158" y="2220"/>
                      <a:pt x="2219" y="2159"/>
                    </a:cubicBezTo>
                    <a:cubicBezTo>
                      <a:pt x="2250" y="2129"/>
                      <a:pt x="2280" y="2098"/>
                      <a:pt x="2371" y="2068"/>
                    </a:cubicBezTo>
                    <a:cubicBezTo>
                      <a:pt x="2402" y="2037"/>
                      <a:pt x="2462" y="1977"/>
                      <a:pt x="2554" y="1977"/>
                    </a:cubicBezTo>
                    <a:cubicBezTo>
                      <a:pt x="2614" y="1977"/>
                      <a:pt x="2706" y="1946"/>
                      <a:pt x="2766" y="1946"/>
                    </a:cubicBezTo>
                    <a:lnTo>
                      <a:pt x="3131" y="1946"/>
                    </a:lnTo>
                    <a:cubicBezTo>
                      <a:pt x="3344" y="1946"/>
                      <a:pt x="3617" y="1977"/>
                      <a:pt x="3830" y="2037"/>
                    </a:cubicBezTo>
                    <a:cubicBezTo>
                      <a:pt x="4073" y="2068"/>
                      <a:pt x="4286" y="2098"/>
                      <a:pt x="4529" y="2159"/>
                    </a:cubicBezTo>
                    <a:lnTo>
                      <a:pt x="4681" y="305"/>
                    </a:lnTo>
                    <a:cubicBezTo>
                      <a:pt x="4529" y="244"/>
                      <a:pt x="4377" y="214"/>
                      <a:pt x="4225" y="153"/>
                    </a:cubicBezTo>
                    <a:cubicBezTo>
                      <a:pt x="4073" y="92"/>
                      <a:pt x="3891" y="92"/>
                      <a:pt x="3739" y="62"/>
                    </a:cubicBezTo>
                    <a:cubicBezTo>
                      <a:pt x="3587" y="62"/>
                      <a:pt x="3374" y="1"/>
                      <a:pt x="322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49"/>
              <p:cNvSpPr/>
              <p:nvPr/>
            </p:nvSpPr>
            <p:spPr>
              <a:xfrm>
                <a:off x="2361891" y="3926027"/>
                <a:ext cx="213197" cy="272523"/>
              </a:xfrm>
              <a:custGeom>
                <a:rect b="b" l="l" r="r" t="t"/>
                <a:pathLst>
                  <a:path extrusionOk="0" h="6840" w="5351">
                    <a:moveTo>
                      <a:pt x="5168" y="1"/>
                    </a:moveTo>
                    <a:lnTo>
                      <a:pt x="1" y="639"/>
                    </a:lnTo>
                    <a:lnTo>
                      <a:pt x="183" y="2767"/>
                    </a:lnTo>
                    <a:lnTo>
                      <a:pt x="1581" y="2554"/>
                    </a:lnTo>
                    <a:lnTo>
                      <a:pt x="2067" y="6840"/>
                    </a:lnTo>
                    <a:lnTo>
                      <a:pt x="4104" y="6505"/>
                    </a:lnTo>
                    <a:lnTo>
                      <a:pt x="3952" y="2159"/>
                    </a:lnTo>
                    <a:lnTo>
                      <a:pt x="5350" y="1946"/>
                    </a:lnTo>
                    <a:lnTo>
                      <a:pt x="5168" y="1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49"/>
              <p:cNvSpPr/>
              <p:nvPr/>
            </p:nvSpPr>
            <p:spPr>
              <a:xfrm>
                <a:off x="2571387" y="3905428"/>
                <a:ext cx="130843" cy="267702"/>
              </a:xfrm>
              <a:custGeom>
                <a:rect b="b" l="l" r="r" t="t"/>
                <a:pathLst>
                  <a:path extrusionOk="0" h="6719" w="3284">
                    <a:moveTo>
                      <a:pt x="2524" y="1"/>
                    </a:moveTo>
                    <a:lnTo>
                      <a:pt x="1" y="670"/>
                    </a:lnTo>
                    <a:lnTo>
                      <a:pt x="1308" y="6718"/>
                    </a:lnTo>
                    <a:lnTo>
                      <a:pt x="3284" y="6171"/>
                    </a:lnTo>
                    <a:lnTo>
                      <a:pt x="2524" y="1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49"/>
              <p:cNvSpPr/>
              <p:nvPr/>
            </p:nvSpPr>
            <p:spPr>
              <a:xfrm>
                <a:off x="2704623" y="3849249"/>
                <a:ext cx="214392" cy="275431"/>
              </a:xfrm>
              <a:custGeom>
                <a:rect b="b" l="l" r="r" t="t"/>
                <a:pathLst>
                  <a:path extrusionOk="0" h="6913" w="5381">
                    <a:moveTo>
                      <a:pt x="3554" y="1"/>
                    </a:moveTo>
                    <a:cubicBezTo>
                      <a:pt x="3439" y="1"/>
                      <a:pt x="3336" y="23"/>
                      <a:pt x="3253" y="73"/>
                    </a:cubicBezTo>
                    <a:cubicBezTo>
                      <a:pt x="2979" y="104"/>
                      <a:pt x="2797" y="134"/>
                      <a:pt x="2554" y="225"/>
                    </a:cubicBezTo>
                    <a:cubicBezTo>
                      <a:pt x="1976" y="408"/>
                      <a:pt x="1520" y="651"/>
                      <a:pt x="1156" y="985"/>
                    </a:cubicBezTo>
                    <a:cubicBezTo>
                      <a:pt x="760" y="1320"/>
                      <a:pt x="517" y="1715"/>
                      <a:pt x="304" y="2110"/>
                    </a:cubicBezTo>
                    <a:cubicBezTo>
                      <a:pt x="122" y="2535"/>
                      <a:pt x="0" y="2991"/>
                      <a:pt x="0" y="3478"/>
                    </a:cubicBezTo>
                    <a:cubicBezTo>
                      <a:pt x="0" y="3994"/>
                      <a:pt x="92" y="4481"/>
                      <a:pt x="244" y="4967"/>
                    </a:cubicBezTo>
                    <a:cubicBezTo>
                      <a:pt x="365" y="5362"/>
                      <a:pt x="548" y="5697"/>
                      <a:pt x="760" y="5970"/>
                    </a:cubicBezTo>
                    <a:cubicBezTo>
                      <a:pt x="1004" y="6213"/>
                      <a:pt x="1277" y="6457"/>
                      <a:pt x="1611" y="6608"/>
                    </a:cubicBezTo>
                    <a:cubicBezTo>
                      <a:pt x="1946" y="6791"/>
                      <a:pt x="2280" y="6882"/>
                      <a:pt x="2675" y="6912"/>
                    </a:cubicBezTo>
                    <a:cubicBezTo>
                      <a:pt x="3040" y="6912"/>
                      <a:pt x="3435" y="6882"/>
                      <a:pt x="3800" y="6760"/>
                    </a:cubicBezTo>
                    <a:cubicBezTo>
                      <a:pt x="3952" y="6730"/>
                      <a:pt x="4074" y="6669"/>
                      <a:pt x="4225" y="6608"/>
                    </a:cubicBezTo>
                    <a:cubicBezTo>
                      <a:pt x="4377" y="6517"/>
                      <a:pt x="4499" y="6457"/>
                      <a:pt x="4651" y="6365"/>
                    </a:cubicBezTo>
                    <a:cubicBezTo>
                      <a:pt x="4742" y="6305"/>
                      <a:pt x="4894" y="6183"/>
                      <a:pt x="5016" y="6122"/>
                    </a:cubicBezTo>
                    <a:cubicBezTo>
                      <a:pt x="5137" y="6031"/>
                      <a:pt x="5259" y="5970"/>
                      <a:pt x="5381" y="5849"/>
                    </a:cubicBezTo>
                    <a:lnTo>
                      <a:pt x="4925" y="3751"/>
                    </a:lnTo>
                    <a:cubicBezTo>
                      <a:pt x="4833" y="3873"/>
                      <a:pt x="4742" y="3934"/>
                      <a:pt x="4651" y="4025"/>
                    </a:cubicBezTo>
                    <a:cubicBezTo>
                      <a:pt x="4560" y="4086"/>
                      <a:pt x="4469" y="4177"/>
                      <a:pt x="4347" y="4238"/>
                    </a:cubicBezTo>
                    <a:cubicBezTo>
                      <a:pt x="4225" y="4329"/>
                      <a:pt x="4104" y="4359"/>
                      <a:pt x="3982" y="4450"/>
                    </a:cubicBezTo>
                    <a:cubicBezTo>
                      <a:pt x="3891" y="4511"/>
                      <a:pt x="3770" y="4542"/>
                      <a:pt x="3648" y="4602"/>
                    </a:cubicBezTo>
                    <a:cubicBezTo>
                      <a:pt x="3496" y="4633"/>
                      <a:pt x="3405" y="4663"/>
                      <a:pt x="3222" y="4663"/>
                    </a:cubicBezTo>
                    <a:cubicBezTo>
                      <a:pt x="3070" y="4663"/>
                      <a:pt x="2979" y="4633"/>
                      <a:pt x="2858" y="4602"/>
                    </a:cubicBezTo>
                    <a:cubicBezTo>
                      <a:pt x="2736" y="4542"/>
                      <a:pt x="2645" y="4481"/>
                      <a:pt x="2554" y="4390"/>
                    </a:cubicBezTo>
                    <a:cubicBezTo>
                      <a:pt x="2463" y="4298"/>
                      <a:pt x="2402" y="4177"/>
                      <a:pt x="2371" y="4025"/>
                    </a:cubicBezTo>
                    <a:cubicBezTo>
                      <a:pt x="2280" y="3782"/>
                      <a:pt x="2280" y="3569"/>
                      <a:pt x="2341" y="3387"/>
                    </a:cubicBezTo>
                    <a:cubicBezTo>
                      <a:pt x="2371" y="3143"/>
                      <a:pt x="2432" y="2961"/>
                      <a:pt x="2554" y="2809"/>
                    </a:cubicBezTo>
                    <a:cubicBezTo>
                      <a:pt x="2675" y="2657"/>
                      <a:pt x="2827" y="2505"/>
                      <a:pt x="3010" y="2384"/>
                    </a:cubicBezTo>
                    <a:cubicBezTo>
                      <a:pt x="3192" y="2232"/>
                      <a:pt x="3405" y="2171"/>
                      <a:pt x="3618" y="2080"/>
                    </a:cubicBezTo>
                    <a:cubicBezTo>
                      <a:pt x="3709" y="2049"/>
                      <a:pt x="3800" y="2049"/>
                      <a:pt x="3891" y="2019"/>
                    </a:cubicBezTo>
                    <a:cubicBezTo>
                      <a:pt x="3952" y="1958"/>
                      <a:pt x="4043" y="1958"/>
                      <a:pt x="4165" y="1958"/>
                    </a:cubicBezTo>
                    <a:lnTo>
                      <a:pt x="3861" y="43"/>
                    </a:lnTo>
                    <a:cubicBezTo>
                      <a:pt x="3751" y="16"/>
                      <a:pt x="3648" y="1"/>
                      <a:pt x="3554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49"/>
              <p:cNvSpPr/>
              <p:nvPr/>
            </p:nvSpPr>
            <p:spPr>
              <a:xfrm>
                <a:off x="2910494" y="3715296"/>
                <a:ext cx="247103" cy="300373"/>
              </a:xfrm>
              <a:custGeom>
                <a:rect b="b" l="l" r="r" t="t"/>
                <a:pathLst>
                  <a:path extrusionOk="0" h="7539" w="6202">
                    <a:moveTo>
                      <a:pt x="4560" y="1"/>
                    </a:moveTo>
                    <a:lnTo>
                      <a:pt x="1" y="2736"/>
                    </a:lnTo>
                    <a:lnTo>
                      <a:pt x="1065" y="4621"/>
                    </a:lnTo>
                    <a:lnTo>
                      <a:pt x="2280" y="3800"/>
                    </a:lnTo>
                    <a:lnTo>
                      <a:pt x="4499" y="7539"/>
                    </a:lnTo>
                    <a:lnTo>
                      <a:pt x="6201" y="6384"/>
                    </a:lnTo>
                    <a:lnTo>
                      <a:pt x="4317" y="2493"/>
                    </a:lnTo>
                    <a:lnTo>
                      <a:pt x="5533" y="1672"/>
                    </a:lnTo>
                    <a:lnTo>
                      <a:pt x="4560" y="1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49"/>
              <p:cNvSpPr/>
              <p:nvPr/>
            </p:nvSpPr>
            <p:spPr>
              <a:xfrm>
                <a:off x="3134532" y="3619632"/>
                <a:ext cx="242282" cy="244673"/>
              </a:xfrm>
              <a:custGeom>
                <a:rect b="b" l="l" r="r" t="t"/>
                <a:pathLst>
                  <a:path extrusionOk="0" h="6141" w="6081">
                    <a:moveTo>
                      <a:pt x="3071" y="2098"/>
                    </a:moveTo>
                    <a:cubicBezTo>
                      <a:pt x="3193" y="2128"/>
                      <a:pt x="3314" y="2128"/>
                      <a:pt x="3436" y="2219"/>
                    </a:cubicBezTo>
                    <a:cubicBezTo>
                      <a:pt x="3557" y="2311"/>
                      <a:pt x="3648" y="2371"/>
                      <a:pt x="3740" y="2463"/>
                    </a:cubicBezTo>
                    <a:cubicBezTo>
                      <a:pt x="3831" y="2554"/>
                      <a:pt x="3922" y="2645"/>
                      <a:pt x="3922" y="2736"/>
                    </a:cubicBezTo>
                    <a:cubicBezTo>
                      <a:pt x="3983" y="2858"/>
                      <a:pt x="4044" y="3010"/>
                      <a:pt x="4044" y="3131"/>
                    </a:cubicBezTo>
                    <a:cubicBezTo>
                      <a:pt x="4074" y="3253"/>
                      <a:pt x="4044" y="3405"/>
                      <a:pt x="3983" y="3496"/>
                    </a:cubicBezTo>
                    <a:cubicBezTo>
                      <a:pt x="3952" y="3618"/>
                      <a:pt x="3892" y="3739"/>
                      <a:pt x="3770" y="3861"/>
                    </a:cubicBezTo>
                    <a:cubicBezTo>
                      <a:pt x="3648" y="3982"/>
                      <a:pt x="3527" y="4043"/>
                      <a:pt x="3436" y="4073"/>
                    </a:cubicBezTo>
                    <a:cubicBezTo>
                      <a:pt x="3314" y="4134"/>
                      <a:pt x="3162" y="4134"/>
                      <a:pt x="3041" y="4134"/>
                    </a:cubicBezTo>
                    <a:cubicBezTo>
                      <a:pt x="2889" y="4134"/>
                      <a:pt x="2767" y="4073"/>
                      <a:pt x="2676" y="4013"/>
                    </a:cubicBezTo>
                    <a:cubicBezTo>
                      <a:pt x="2554" y="3922"/>
                      <a:pt x="2433" y="3861"/>
                      <a:pt x="2372" y="3770"/>
                    </a:cubicBezTo>
                    <a:cubicBezTo>
                      <a:pt x="2250" y="3709"/>
                      <a:pt x="2159" y="3587"/>
                      <a:pt x="2129" y="3466"/>
                    </a:cubicBezTo>
                    <a:cubicBezTo>
                      <a:pt x="2098" y="3314"/>
                      <a:pt x="2068" y="3222"/>
                      <a:pt x="2068" y="3101"/>
                    </a:cubicBezTo>
                    <a:cubicBezTo>
                      <a:pt x="2068" y="2949"/>
                      <a:pt x="2098" y="2827"/>
                      <a:pt x="2129" y="2706"/>
                    </a:cubicBezTo>
                    <a:cubicBezTo>
                      <a:pt x="2159" y="2615"/>
                      <a:pt x="2250" y="2493"/>
                      <a:pt x="2372" y="2371"/>
                    </a:cubicBezTo>
                    <a:cubicBezTo>
                      <a:pt x="2493" y="2250"/>
                      <a:pt x="2585" y="2189"/>
                      <a:pt x="2706" y="2159"/>
                    </a:cubicBezTo>
                    <a:cubicBezTo>
                      <a:pt x="2858" y="2098"/>
                      <a:pt x="2980" y="2098"/>
                      <a:pt x="3071" y="2098"/>
                    </a:cubicBezTo>
                    <a:close/>
                    <a:moveTo>
                      <a:pt x="3041" y="0"/>
                    </a:moveTo>
                    <a:cubicBezTo>
                      <a:pt x="2676" y="0"/>
                      <a:pt x="2311" y="92"/>
                      <a:pt x="1946" y="274"/>
                    </a:cubicBezTo>
                    <a:cubicBezTo>
                      <a:pt x="1551" y="456"/>
                      <a:pt x="1217" y="700"/>
                      <a:pt x="882" y="1034"/>
                    </a:cubicBezTo>
                    <a:cubicBezTo>
                      <a:pt x="700" y="1277"/>
                      <a:pt x="487" y="1490"/>
                      <a:pt x="396" y="1733"/>
                    </a:cubicBezTo>
                    <a:cubicBezTo>
                      <a:pt x="244" y="1976"/>
                      <a:pt x="153" y="2219"/>
                      <a:pt x="92" y="2493"/>
                    </a:cubicBezTo>
                    <a:cubicBezTo>
                      <a:pt x="31" y="2706"/>
                      <a:pt x="1" y="2979"/>
                      <a:pt x="1" y="3253"/>
                    </a:cubicBezTo>
                    <a:cubicBezTo>
                      <a:pt x="1" y="3496"/>
                      <a:pt x="31" y="3739"/>
                      <a:pt x="123" y="4013"/>
                    </a:cubicBezTo>
                    <a:cubicBezTo>
                      <a:pt x="183" y="4256"/>
                      <a:pt x="305" y="4499"/>
                      <a:pt x="427" y="4712"/>
                    </a:cubicBezTo>
                    <a:cubicBezTo>
                      <a:pt x="578" y="4955"/>
                      <a:pt x="730" y="5137"/>
                      <a:pt x="913" y="5320"/>
                    </a:cubicBezTo>
                    <a:cubicBezTo>
                      <a:pt x="1095" y="5532"/>
                      <a:pt x="1338" y="5684"/>
                      <a:pt x="1551" y="5776"/>
                    </a:cubicBezTo>
                    <a:cubicBezTo>
                      <a:pt x="1794" y="5897"/>
                      <a:pt x="2068" y="5988"/>
                      <a:pt x="2281" y="6049"/>
                    </a:cubicBezTo>
                    <a:cubicBezTo>
                      <a:pt x="2554" y="6080"/>
                      <a:pt x="2767" y="6140"/>
                      <a:pt x="3041" y="6140"/>
                    </a:cubicBezTo>
                    <a:cubicBezTo>
                      <a:pt x="3314" y="6140"/>
                      <a:pt x="3527" y="6110"/>
                      <a:pt x="3800" y="6019"/>
                    </a:cubicBezTo>
                    <a:cubicBezTo>
                      <a:pt x="4044" y="5958"/>
                      <a:pt x="4287" y="5867"/>
                      <a:pt x="4530" y="5715"/>
                    </a:cubicBezTo>
                    <a:cubicBezTo>
                      <a:pt x="4743" y="5563"/>
                      <a:pt x="4986" y="5381"/>
                      <a:pt x="5168" y="5198"/>
                    </a:cubicBezTo>
                    <a:cubicBezTo>
                      <a:pt x="5411" y="4955"/>
                      <a:pt x="5563" y="4742"/>
                      <a:pt x="5715" y="4499"/>
                    </a:cubicBezTo>
                    <a:cubicBezTo>
                      <a:pt x="5867" y="4225"/>
                      <a:pt x="5928" y="4013"/>
                      <a:pt x="6019" y="3739"/>
                    </a:cubicBezTo>
                    <a:cubicBezTo>
                      <a:pt x="6050" y="3526"/>
                      <a:pt x="6080" y="3253"/>
                      <a:pt x="6080" y="2979"/>
                    </a:cubicBezTo>
                    <a:cubicBezTo>
                      <a:pt x="6080" y="2706"/>
                      <a:pt x="6050" y="2493"/>
                      <a:pt x="5959" y="2219"/>
                    </a:cubicBezTo>
                    <a:cubicBezTo>
                      <a:pt x="5898" y="1946"/>
                      <a:pt x="5837" y="1733"/>
                      <a:pt x="5655" y="1490"/>
                    </a:cubicBezTo>
                    <a:cubicBezTo>
                      <a:pt x="5563" y="1277"/>
                      <a:pt x="5351" y="1034"/>
                      <a:pt x="5168" y="852"/>
                    </a:cubicBezTo>
                    <a:cubicBezTo>
                      <a:pt x="4834" y="548"/>
                      <a:pt x="4530" y="335"/>
                      <a:pt x="4135" y="213"/>
                    </a:cubicBezTo>
                    <a:cubicBezTo>
                      <a:pt x="3770" y="61"/>
                      <a:pt x="3436" y="0"/>
                      <a:pt x="3041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49"/>
              <p:cNvSpPr/>
              <p:nvPr/>
            </p:nvSpPr>
            <p:spPr>
              <a:xfrm>
                <a:off x="3249600" y="3418304"/>
                <a:ext cx="265271" cy="274037"/>
              </a:xfrm>
              <a:custGeom>
                <a:rect b="b" l="l" r="r" t="t"/>
                <a:pathLst>
                  <a:path extrusionOk="0" h="6878" w="6658">
                    <a:moveTo>
                      <a:pt x="3466" y="1961"/>
                    </a:moveTo>
                    <a:cubicBezTo>
                      <a:pt x="3542" y="1961"/>
                      <a:pt x="3618" y="1968"/>
                      <a:pt x="3709" y="1984"/>
                    </a:cubicBezTo>
                    <a:cubicBezTo>
                      <a:pt x="3861" y="2044"/>
                      <a:pt x="3982" y="2105"/>
                      <a:pt x="4165" y="2196"/>
                    </a:cubicBezTo>
                    <a:cubicBezTo>
                      <a:pt x="4286" y="2287"/>
                      <a:pt x="4469" y="2379"/>
                      <a:pt x="4560" y="2531"/>
                    </a:cubicBezTo>
                    <a:cubicBezTo>
                      <a:pt x="4681" y="2683"/>
                      <a:pt x="4742" y="2835"/>
                      <a:pt x="4833" y="2987"/>
                    </a:cubicBezTo>
                    <a:cubicBezTo>
                      <a:pt x="4925" y="3169"/>
                      <a:pt x="4955" y="3321"/>
                      <a:pt x="4955" y="3503"/>
                    </a:cubicBezTo>
                    <a:cubicBezTo>
                      <a:pt x="4985" y="3655"/>
                      <a:pt x="4955" y="3868"/>
                      <a:pt x="4864" y="4050"/>
                    </a:cubicBezTo>
                    <a:lnTo>
                      <a:pt x="2463" y="2561"/>
                    </a:lnTo>
                    <a:cubicBezTo>
                      <a:pt x="2584" y="2409"/>
                      <a:pt x="2706" y="2257"/>
                      <a:pt x="2827" y="2196"/>
                    </a:cubicBezTo>
                    <a:cubicBezTo>
                      <a:pt x="2979" y="2075"/>
                      <a:pt x="3071" y="2044"/>
                      <a:pt x="3222" y="1984"/>
                    </a:cubicBezTo>
                    <a:cubicBezTo>
                      <a:pt x="3314" y="1968"/>
                      <a:pt x="3390" y="1961"/>
                      <a:pt x="3466" y="1961"/>
                    </a:cubicBezTo>
                    <a:close/>
                    <a:moveTo>
                      <a:pt x="3428" y="0"/>
                    </a:moveTo>
                    <a:cubicBezTo>
                      <a:pt x="3119" y="0"/>
                      <a:pt x="2800" y="59"/>
                      <a:pt x="2523" y="160"/>
                    </a:cubicBezTo>
                    <a:cubicBezTo>
                      <a:pt x="2128" y="281"/>
                      <a:pt x="1824" y="494"/>
                      <a:pt x="1520" y="768"/>
                    </a:cubicBezTo>
                    <a:cubicBezTo>
                      <a:pt x="1216" y="1041"/>
                      <a:pt x="1004" y="1376"/>
                      <a:pt x="760" y="1801"/>
                    </a:cubicBezTo>
                    <a:lnTo>
                      <a:pt x="305" y="2835"/>
                    </a:lnTo>
                    <a:cubicBezTo>
                      <a:pt x="213" y="3169"/>
                      <a:pt x="92" y="3503"/>
                      <a:pt x="1" y="3898"/>
                    </a:cubicBezTo>
                    <a:lnTo>
                      <a:pt x="5381" y="6877"/>
                    </a:lnTo>
                    <a:cubicBezTo>
                      <a:pt x="5441" y="6786"/>
                      <a:pt x="5533" y="6634"/>
                      <a:pt x="5593" y="6512"/>
                    </a:cubicBezTo>
                    <a:cubicBezTo>
                      <a:pt x="5685" y="6391"/>
                      <a:pt x="5745" y="6269"/>
                      <a:pt x="5837" y="6117"/>
                    </a:cubicBezTo>
                    <a:cubicBezTo>
                      <a:pt x="6019" y="5753"/>
                      <a:pt x="6201" y="5418"/>
                      <a:pt x="6323" y="5023"/>
                    </a:cubicBezTo>
                    <a:cubicBezTo>
                      <a:pt x="6444" y="4658"/>
                      <a:pt x="6536" y="4263"/>
                      <a:pt x="6596" y="3929"/>
                    </a:cubicBezTo>
                    <a:cubicBezTo>
                      <a:pt x="6657" y="3534"/>
                      <a:pt x="6657" y="3199"/>
                      <a:pt x="6627" y="2865"/>
                    </a:cubicBezTo>
                    <a:cubicBezTo>
                      <a:pt x="6566" y="2531"/>
                      <a:pt x="6505" y="2166"/>
                      <a:pt x="6353" y="1862"/>
                    </a:cubicBezTo>
                    <a:cubicBezTo>
                      <a:pt x="6232" y="1528"/>
                      <a:pt x="6049" y="1284"/>
                      <a:pt x="5776" y="1011"/>
                    </a:cubicBezTo>
                    <a:cubicBezTo>
                      <a:pt x="5502" y="737"/>
                      <a:pt x="5229" y="525"/>
                      <a:pt x="4833" y="312"/>
                    </a:cubicBezTo>
                    <a:cubicBezTo>
                      <a:pt x="4451" y="121"/>
                      <a:pt x="4118" y="3"/>
                      <a:pt x="3746" y="3"/>
                    </a:cubicBezTo>
                    <a:cubicBezTo>
                      <a:pt x="3704" y="3"/>
                      <a:pt x="3661" y="5"/>
                      <a:pt x="3618" y="8"/>
                    </a:cubicBezTo>
                    <a:cubicBezTo>
                      <a:pt x="3555" y="3"/>
                      <a:pt x="3492" y="0"/>
                      <a:pt x="3428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49"/>
              <p:cNvSpPr/>
              <p:nvPr/>
            </p:nvSpPr>
            <p:spPr>
              <a:xfrm>
                <a:off x="3350125" y="3216339"/>
                <a:ext cx="274953" cy="253159"/>
              </a:xfrm>
              <a:custGeom>
                <a:rect b="b" l="l" r="r" t="t"/>
                <a:pathLst>
                  <a:path extrusionOk="0" h="6354" w="6901">
                    <a:moveTo>
                      <a:pt x="4165" y="2280"/>
                    </a:moveTo>
                    <a:lnTo>
                      <a:pt x="3982" y="3010"/>
                    </a:lnTo>
                    <a:lnTo>
                      <a:pt x="2554" y="2280"/>
                    </a:lnTo>
                    <a:close/>
                    <a:moveTo>
                      <a:pt x="6900" y="1"/>
                    </a:moveTo>
                    <a:lnTo>
                      <a:pt x="487" y="426"/>
                    </a:lnTo>
                    <a:lnTo>
                      <a:pt x="0" y="3071"/>
                    </a:lnTo>
                    <a:lnTo>
                      <a:pt x="5472" y="6353"/>
                    </a:lnTo>
                    <a:lnTo>
                      <a:pt x="6262" y="3983"/>
                    </a:lnTo>
                    <a:lnTo>
                      <a:pt x="5320" y="3496"/>
                    </a:lnTo>
                    <a:lnTo>
                      <a:pt x="5593" y="2432"/>
                    </a:lnTo>
                    <a:lnTo>
                      <a:pt x="6657" y="2402"/>
                    </a:lnTo>
                    <a:lnTo>
                      <a:pt x="6900" y="1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49"/>
              <p:cNvSpPr/>
              <p:nvPr/>
            </p:nvSpPr>
            <p:spPr>
              <a:xfrm>
                <a:off x="3392518" y="2949907"/>
                <a:ext cx="260411" cy="254355"/>
              </a:xfrm>
              <a:custGeom>
                <a:rect b="b" l="l" r="r" t="t"/>
                <a:pathLst>
                  <a:path extrusionOk="0" h="6384" w="6536">
                    <a:moveTo>
                      <a:pt x="274" y="1"/>
                    </a:moveTo>
                    <a:lnTo>
                      <a:pt x="31" y="2311"/>
                    </a:lnTo>
                    <a:lnTo>
                      <a:pt x="1976" y="3618"/>
                    </a:lnTo>
                    <a:lnTo>
                      <a:pt x="0" y="3922"/>
                    </a:lnTo>
                    <a:lnTo>
                      <a:pt x="183" y="6384"/>
                    </a:lnTo>
                    <a:lnTo>
                      <a:pt x="3617" y="5138"/>
                    </a:lnTo>
                    <a:lnTo>
                      <a:pt x="6444" y="5290"/>
                    </a:lnTo>
                    <a:lnTo>
                      <a:pt x="6535" y="3010"/>
                    </a:lnTo>
                    <a:lnTo>
                      <a:pt x="3678" y="2767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49"/>
              <p:cNvSpPr/>
              <p:nvPr/>
            </p:nvSpPr>
            <p:spPr>
              <a:xfrm>
                <a:off x="3361002" y="2846991"/>
                <a:ext cx="288300" cy="113870"/>
              </a:xfrm>
              <a:custGeom>
                <a:rect b="b" l="l" r="r" t="t"/>
                <a:pathLst>
                  <a:path extrusionOk="0" h="2858" w="7236">
                    <a:moveTo>
                      <a:pt x="6171" y="0"/>
                    </a:moveTo>
                    <a:cubicBezTo>
                      <a:pt x="6019" y="0"/>
                      <a:pt x="5928" y="61"/>
                      <a:pt x="5746" y="152"/>
                    </a:cubicBezTo>
                    <a:cubicBezTo>
                      <a:pt x="5655" y="213"/>
                      <a:pt x="5563" y="304"/>
                      <a:pt x="5503" y="426"/>
                    </a:cubicBezTo>
                    <a:cubicBezTo>
                      <a:pt x="5411" y="517"/>
                      <a:pt x="5381" y="638"/>
                      <a:pt x="5351" y="760"/>
                    </a:cubicBezTo>
                    <a:cubicBezTo>
                      <a:pt x="5290" y="851"/>
                      <a:pt x="5290" y="973"/>
                      <a:pt x="5290" y="1125"/>
                    </a:cubicBezTo>
                    <a:cubicBezTo>
                      <a:pt x="5290" y="1277"/>
                      <a:pt x="5351" y="1398"/>
                      <a:pt x="5411" y="1520"/>
                    </a:cubicBezTo>
                    <a:cubicBezTo>
                      <a:pt x="5503" y="1611"/>
                      <a:pt x="5563" y="1733"/>
                      <a:pt x="5685" y="1824"/>
                    </a:cubicBezTo>
                    <a:cubicBezTo>
                      <a:pt x="5807" y="1885"/>
                      <a:pt x="5928" y="1976"/>
                      <a:pt x="6019" y="2006"/>
                    </a:cubicBezTo>
                    <a:cubicBezTo>
                      <a:pt x="6141" y="2037"/>
                      <a:pt x="6293" y="2037"/>
                      <a:pt x="6414" y="2037"/>
                    </a:cubicBezTo>
                    <a:cubicBezTo>
                      <a:pt x="6566" y="2037"/>
                      <a:pt x="6688" y="2006"/>
                      <a:pt x="6779" y="1945"/>
                    </a:cubicBezTo>
                    <a:cubicBezTo>
                      <a:pt x="6901" y="1854"/>
                      <a:pt x="6992" y="1763"/>
                      <a:pt x="7053" y="1672"/>
                    </a:cubicBezTo>
                    <a:cubicBezTo>
                      <a:pt x="7144" y="1550"/>
                      <a:pt x="7174" y="1429"/>
                      <a:pt x="7205" y="1338"/>
                    </a:cubicBezTo>
                    <a:cubicBezTo>
                      <a:pt x="7235" y="1186"/>
                      <a:pt x="7235" y="1064"/>
                      <a:pt x="7235" y="912"/>
                    </a:cubicBezTo>
                    <a:cubicBezTo>
                      <a:pt x="7235" y="760"/>
                      <a:pt x="7205" y="638"/>
                      <a:pt x="7144" y="517"/>
                    </a:cubicBezTo>
                    <a:cubicBezTo>
                      <a:pt x="7083" y="426"/>
                      <a:pt x="7022" y="304"/>
                      <a:pt x="6901" y="213"/>
                    </a:cubicBezTo>
                    <a:cubicBezTo>
                      <a:pt x="6779" y="152"/>
                      <a:pt x="6688" y="61"/>
                      <a:pt x="6566" y="31"/>
                    </a:cubicBezTo>
                    <a:cubicBezTo>
                      <a:pt x="6445" y="0"/>
                      <a:pt x="6293" y="0"/>
                      <a:pt x="6171" y="0"/>
                    </a:cubicBezTo>
                    <a:close/>
                    <a:moveTo>
                      <a:pt x="4803" y="274"/>
                    </a:moveTo>
                    <a:lnTo>
                      <a:pt x="1" y="486"/>
                    </a:lnTo>
                    <a:lnTo>
                      <a:pt x="305" y="2857"/>
                    </a:lnTo>
                    <a:lnTo>
                      <a:pt x="5047" y="2037"/>
                    </a:lnTo>
                    <a:lnTo>
                      <a:pt x="4803" y="274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49"/>
              <p:cNvSpPr/>
              <p:nvPr/>
            </p:nvSpPr>
            <p:spPr>
              <a:xfrm>
                <a:off x="2136618" y="2484099"/>
                <a:ext cx="457830" cy="398305"/>
              </a:xfrm>
              <a:custGeom>
                <a:rect b="b" l="l" r="r" t="t"/>
                <a:pathLst>
                  <a:path extrusionOk="0" h="9997" w="11491">
                    <a:moveTo>
                      <a:pt x="4296" y="0"/>
                    </a:moveTo>
                    <a:cubicBezTo>
                      <a:pt x="3781" y="0"/>
                      <a:pt x="3305" y="309"/>
                      <a:pt x="3132" y="780"/>
                    </a:cubicBezTo>
                    <a:lnTo>
                      <a:pt x="366" y="7497"/>
                    </a:lnTo>
                    <a:cubicBezTo>
                      <a:pt x="1" y="8257"/>
                      <a:pt x="366" y="9017"/>
                      <a:pt x="1034" y="9260"/>
                    </a:cubicBezTo>
                    <a:cubicBezTo>
                      <a:pt x="1165" y="9302"/>
                      <a:pt x="1295" y="9321"/>
                      <a:pt x="1423" y="9321"/>
                    </a:cubicBezTo>
                    <a:cubicBezTo>
                      <a:pt x="1949" y="9321"/>
                      <a:pt x="2425" y="8989"/>
                      <a:pt x="2645" y="8500"/>
                    </a:cubicBezTo>
                    <a:lnTo>
                      <a:pt x="4560" y="3819"/>
                    </a:lnTo>
                    <a:lnTo>
                      <a:pt x="7661" y="7892"/>
                    </a:lnTo>
                    <a:lnTo>
                      <a:pt x="7661" y="7892"/>
                    </a:lnTo>
                    <a:lnTo>
                      <a:pt x="7387" y="7862"/>
                    </a:lnTo>
                    <a:cubicBezTo>
                      <a:pt x="7339" y="7854"/>
                      <a:pt x="7291" y="7851"/>
                      <a:pt x="7245" y="7851"/>
                    </a:cubicBezTo>
                    <a:cubicBezTo>
                      <a:pt x="6534" y="7851"/>
                      <a:pt x="6079" y="8689"/>
                      <a:pt x="6536" y="9260"/>
                    </a:cubicBezTo>
                    <a:cubicBezTo>
                      <a:pt x="6688" y="9442"/>
                      <a:pt x="6901" y="9564"/>
                      <a:pt x="7113" y="9594"/>
                    </a:cubicBezTo>
                    <a:lnTo>
                      <a:pt x="9971" y="9990"/>
                    </a:lnTo>
                    <a:cubicBezTo>
                      <a:pt x="10008" y="9994"/>
                      <a:pt x="10046" y="9996"/>
                      <a:pt x="10084" y="9996"/>
                    </a:cubicBezTo>
                    <a:cubicBezTo>
                      <a:pt x="10560" y="9996"/>
                      <a:pt x="11009" y="9646"/>
                      <a:pt x="11065" y="9139"/>
                    </a:cubicBezTo>
                    <a:lnTo>
                      <a:pt x="11460" y="6281"/>
                    </a:lnTo>
                    <a:cubicBezTo>
                      <a:pt x="11490" y="6069"/>
                      <a:pt x="11399" y="5825"/>
                      <a:pt x="11308" y="5643"/>
                    </a:cubicBezTo>
                    <a:cubicBezTo>
                      <a:pt x="11111" y="5399"/>
                      <a:pt x="10847" y="5289"/>
                      <a:pt x="10590" y="5289"/>
                    </a:cubicBezTo>
                    <a:cubicBezTo>
                      <a:pt x="10173" y="5289"/>
                      <a:pt x="9772" y="5580"/>
                      <a:pt x="9697" y="6069"/>
                    </a:cubicBezTo>
                    <a:lnTo>
                      <a:pt x="9667" y="6342"/>
                    </a:lnTo>
                    <a:lnTo>
                      <a:pt x="5290" y="506"/>
                    </a:lnTo>
                    <a:cubicBezTo>
                      <a:pt x="5138" y="293"/>
                      <a:pt x="4925" y="141"/>
                      <a:pt x="4651" y="50"/>
                    </a:cubicBezTo>
                    <a:cubicBezTo>
                      <a:pt x="4533" y="16"/>
                      <a:pt x="4413" y="0"/>
                      <a:pt x="4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49"/>
              <p:cNvSpPr/>
              <p:nvPr/>
            </p:nvSpPr>
            <p:spPr>
              <a:xfrm>
                <a:off x="2350974" y="2922574"/>
                <a:ext cx="486875" cy="408864"/>
              </a:xfrm>
              <a:custGeom>
                <a:rect b="b" l="l" r="r" t="t"/>
                <a:pathLst>
                  <a:path extrusionOk="0" h="10262" w="12220">
                    <a:moveTo>
                      <a:pt x="7067" y="0"/>
                    </a:moveTo>
                    <a:cubicBezTo>
                      <a:pt x="6732" y="0"/>
                      <a:pt x="6394" y="132"/>
                      <a:pt x="6141" y="413"/>
                    </a:cubicBezTo>
                    <a:cubicBezTo>
                      <a:pt x="5776" y="869"/>
                      <a:pt x="5776" y="1568"/>
                      <a:pt x="6110" y="2024"/>
                    </a:cubicBezTo>
                    <a:lnTo>
                      <a:pt x="8664" y="5368"/>
                    </a:lnTo>
                    <a:lnTo>
                      <a:pt x="3344" y="6036"/>
                    </a:lnTo>
                    <a:lnTo>
                      <a:pt x="3496" y="5793"/>
                    </a:lnTo>
                    <a:cubicBezTo>
                      <a:pt x="3959" y="5186"/>
                      <a:pt x="3514" y="4358"/>
                      <a:pt x="2815" y="4358"/>
                    </a:cubicBezTo>
                    <a:cubicBezTo>
                      <a:pt x="2779" y="4358"/>
                      <a:pt x="2743" y="4360"/>
                      <a:pt x="2706" y="4365"/>
                    </a:cubicBezTo>
                    <a:cubicBezTo>
                      <a:pt x="2463" y="4395"/>
                      <a:pt x="2250" y="4517"/>
                      <a:pt x="2098" y="4699"/>
                    </a:cubicBezTo>
                    <a:lnTo>
                      <a:pt x="335" y="6979"/>
                    </a:lnTo>
                    <a:cubicBezTo>
                      <a:pt x="1" y="7404"/>
                      <a:pt x="62" y="8012"/>
                      <a:pt x="518" y="8316"/>
                    </a:cubicBezTo>
                    <a:lnTo>
                      <a:pt x="2797" y="10079"/>
                    </a:lnTo>
                    <a:cubicBezTo>
                      <a:pt x="3010" y="10231"/>
                      <a:pt x="3223" y="10261"/>
                      <a:pt x="3466" y="10261"/>
                    </a:cubicBezTo>
                    <a:cubicBezTo>
                      <a:pt x="4256" y="10140"/>
                      <a:pt x="4530" y="9167"/>
                      <a:pt x="3861" y="8650"/>
                    </a:cubicBezTo>
                    <a:lnTo>
                      <a:pt x="3648" y="8498"/>
                    </a:lnTo>
                    <a:lnTo>
                      <a:pt x="11126" y="7556"/>
                    </a:lnTo>
                    <a:cubicBezTo>
                      <a:pt x="11703" y="7465"/>
                      <a:pt x="12159" y="7039"/>
                      <a:pt x="12220" y="6431"/>
                    </a:cubicBezTo>
                    <a:cubicBezTo>
                      <a:pt x="12220" y="6158"/>
                      <a:pt x="12098" y="5854"/>
                      <a:pt x="11916" y="5580"/>
                    </a:cubicBezTo>
                    <a:lnTo>
                      <a:pt x="8086" y="504"/>
                    </a:lnTo>
                    <a:cubicBezTo>
                      <a:pt x="7841" y="178"/>
                      <a:pt x="7456" y="0"/>
                      <a:pt x="70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49"/>
              <p:cNvSpPr/>
              <p:nvPr/>
            </p:nvSpPr>
            <p:spPr>
              <a:xfrm>
                <a:off x="1947720" y="2897194"/>
                <a:ext cx="357268" cy="431215"/>
              </a:xfrm>
              <a:custGeom>
                <a:rect b="b" l="l" r="r" t="t"/>
                <a:pathLst>
                  <a:path extrusionOk="0" h="10823" w="8967">
                    <a:moveTo>
                      <a:pt x="4869" y="0"/>
                    </a:moveTo>
                    <a:cubicBezTo>
                      <a:pt x="4745" y="0"/>
                      <a:pt x="4619" y="25"/>
                      <a:pt x="4499" y="78"/>
                    </a:cubicBezTo>
                    <a:lnTo>
                      <a:pt x="1824" y="1172"/>
                    </a:lnTo>
                    <a:cubicBezTo>
                      <a:pt x="1611" y="1233"/>
                      <a:pt x="1459" y="1445"/>
                      <a:pt x="1338" y="1658"/>
                    </a:cubicBezTo>
                    <a:cubicBezTo>
                      <a:pt x="1081" y="2274"/>
                      <a:pt x="1562" y="2912"/>
                      <a:pt x="2175" y="2912"/>
                    </a:cubicBezTo>
                    <a:cubicBezTo>
                      <a:pt x="2288" y="2912"/>
                      <a:pt x="2405" y="2891"/>
                      <a:pt x="2523" y="2844"/>
                    </a:cubicBezTo>
                    <a:lnTo>
                      <a:pt x="2766" y="2722"/>
                    </a:lnTo>
                    <a:lnTo>
                      <a:pt x="152" y="9075"/>
                    </a:lnTo>
                    <a:cubicBezTo>
                      <a:pt x="31" y="9379"/>
                      <a:pt x="0" y="9683"/>
                      <a:pt x="122" y="9986"/>
                    </a:cubicBezTo>
                    <a:cubicBezTo>
                      <a:pt x="284" y="10501"/>
                      <a:pt x="760" y="10822"/>
                      <a:pt x="1270" y="10822"/>
                    </a:cubicBezTo>
                    <a:cubicBezTo>
                      <a:pt x="1332" y="10822"/>
                      <a:pt x="1396" y="10817"/>
                      <a:pt x="1459" y="10807"/>
                    </a:cubicBezTo>
                    <a:lnTo>
                      <a:pt x="7751" y="10017"/>
                    </a:lnTo>
                    <a:cubicBezTo>
                      <a:pt x="8481" y="9956"/>
                      <a:pt x="8967" y="9257"/>
                      <a:pt x="8815" y="8527"/>
                    </a:cubicBezTo>
                    <a:cubicBezTo>
                      <a:pt x="8734" y="7932"/>
                      <a:pt x="8194" y="7505"/>
                      <a:pt x="7604" y="7505"/>
                    </a:cubicBezTo>
                    <a:cubicBezTo>
                      <a:pt x="7532" y="7505"/>
                      <a:pt x="7459" y="7511"/>
                      <a:pt x="7386" y="7524"/>
                    </a:cubicBezTo>
                    <a:lnTo>
                      <a:pt x="3283" y="8041"/>
                    </a:lnTo>
                    <a:lnTo>
                      <a:pt x="5107" y="3664"/>
                    </a:lnTo>
                    <a:lnTo>
                      <a:pt x="5228" y="3938"/>
                    </a:lnTo>
                    <a:cubicBezTo>
                      <a:pt x="5365" y="4303"/>
                      <a:pt x="5692" y="4485"/>
                      <a:pt x="6022" y="4485"/>
                    </a:cubicBezTo>
                    <a:cubicBezTo>
                      <a:pt x="6353" y="4485"/>
                      <a:pt x="6687" y="4303"/>
                      <a:pt x="6839" y="3938"/>
                    </a:cubicBezTo>
                    <a:cubicBezTo>
                      <a:pt x="6930" y="3725"/>
                      <a:pt x="6930" y="3482"/>
                      <a:pt x="6839" y="3269"/>
                    </a:cubicBezTo>
                    <a:lnTo>
                      <a:pt x="5745" y="594"/>
                    </a:lnTo>
                    <a:cubicBezTo>
                      <a:pt x="5608" y="228"/>
                      <a:pt x="5247" y="0"/>
                      <a:pt x="48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49"/>
              <p:cNvSpPr/>
              <p:nvPr/>
            </p:nvSpPr>
            <p:spPr>
              <a:xfrm>
                <a:off x="935263" y="2574503"/>
                <a:ext cx="353642" cy="484445"/>
              </a:xfrm>
              <a:custGeom>
                <a:rect b="b" l="l" r="r" t="t"/>
                <a:pathLst>
                  <a:path extrusionOk="0" h="12159" w="8876">
                    <a:moveTo>
                      <a:pt x="3617" y="0"/>
                    </a:moveTo>
                    <a:lnTo>
                      <a:pt x="3313" y="1489"/>
                    </a:lnTo>
                    <a:cubicBezTo>
                      <a:pt x="2888" y="3556"/>
                      <a:pt x="1703" y="5380"/>
                      <a:pt x="0" y="6687"/>
                    </a:cubicBezTo>
                    <a:cubicBezTo>
                      <a:pt x="1976" y="7447"/>
                      <a:pt x="3617" y="8876"/>
                      <a:pt x="4590" y="10791"/>
                    </a:cubicBezTo>
                    <a:lnTo>
                      <a:pt x="5289" y="12158"/>
                    </a:lnTo>
                    <a:lnTo>
                      <a:pt x="5593" y="10669"/>
                    </a:lnTo>
                    <a:cubicBezTo>
                      <a:pt x="5988" y="8572"/>
                      <a:pt x="7174" y="6748"/>
                      <a:pt x="8876" y="5471"/>
                    </a:cubicBezTo>
                    <a:cubicBezTo>
                      <a:pt x="6870" y="4711"/>
                      <a:pt x="5259" y="3222"/>
                      <a:pt x="4286" y="1368"/>
                    </a:cubicBez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49"/>
              <p:cNvSpPr/>
              <p:nvPr/>
            </p:nvSpPr>
            <p:spPr>
              <a:xfrm>
                <a:off x="3065524" y="1589896"/>
                <a:ext cx="226505" cy="311289"/>
              </a:xfrm>
              <a:custGeom>
                <a:rect b="b" l="l" r="r" t="t"/>
                <a:pathLst>
                  <a:path extrusionOk="0" h="7813" w="5685">
                    <a:moveTo>
                      <a:pt x="2310" y="1"/>
                    </a:moveTo>
                    <a:lnTo>
                      <a:pt x="2128" y="973"/>
                    </a:lnTo>
                    <a:cubicBezTo>
                      <a:pt x="1855" y="2280"/>
                      <a:pt x="1095" y="3466"/>
                      <a:pt x="0" y="4317"/>
                    </a:cubicBezTo>
                    <a:cubicBezTo>
                      <a:pt x="1247" y="4803"/>
                      <a:pt x="2310" y="5715"/>
                      <a:pt x="2918" y="6931"/>
                    </a:cubicBezTo>
                    <a:lnTo>
                      <a:pt x="3374" y="7812"/>
                    </a:lnTo>
                    <a:lnTo>
                      <a:pt x="3557" y="6840"/>
                    </a:lnTo>
                    <a:cubicBezTo>
                      <a:pt x="3830" y="5532"/>
                      <a:pt x="4590" y="4347"/>
                      <a:pt x="5684" y="3496"/>
                    </a:cubicBezTo>
                    <a:cubicBezTo>
                      <a:pt x="4438" y="3040"/>
                      <a:pt x="3374" y="2098"/>
                      <a:pt x="2766" y="882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49"/>
              <p:cNvSpPr/>
              <p:nvPr/>
            </p:nvSpPr>
            <p:spPr>
              <a:xfrm>
                <a:off x="1124200" y="2262052"/>
                <a:ext cx="222839" cy="305194"/>
              </a:xfrm>
              <a:custGeom>
                <a:rect b="b" l="l" r="r" t="t"/>
                <a:pathLst>
                  <a:path extrusionOk="0" h="7660" w="5593">
                    <a:moveTo>
                      <a:pt x="2280" y="0"/>
                    </a:moveTo>
                    <a:lnTo>
                      <a:pt x="2097" y="973"/>
                    </a:lnTo>
                    <a:cubicBezTo>
                      <a:pt x="1824" y="2280"/>
                      <a:pt x="1125" y="3435"/>
                      <a:pt x="0" y="4225"/>
                    </a:cubicBezTo>
                    <a:cubicBezTo>
                      <a:pt x="1277" y="4711"/>
                      <a:pt x="2280" y="5623"/>
                      <a:pt x="2888" y="6809"/>
                    </a:cubicBezTo>
                    <a:lnTo>
                      <a:pt x="3313" y="7660"/>
                    </a:lnTo>
                    <a:lnTo>
                      <a:pt x="3496" y="6687"/>
                    </a:lnTo>
                    <a:cubicBezTo>
                      <a:pt x="3769" y="5380"/>
                      <a:pt x="4499" y="4225"/>
                      <a:pt x="5593" y="3435"/>
                    </a:cubicBezTo>
                    <a:cubicBezTo>
                      <a:pt x="4347" y="2948"/>
                      <a:pt x="3313" y="2037"/>
                      <a:pt x="2705" y="851"/>
                    </a:cubicBezTo>
                    <a:lnTo>
                      <a:pt x="2280" y="0"/>
                    </a:ln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49"/>
              <p:cNvSpPr/>
              <p:nvPr/>
            </p:nvSpPr>
            <p:spPr>
              <a:xfrm>
                <a:off x="3370086" y="2472385"/>
                <a:ext cx="96937" cy="72234"/>
              </a:xfrm>
              <a:custGeom>
                <a:rect b="b" l="l" r="r" t="t"/>
                <a:pathLst>
                  <a:path extrusionOk="0" h="1813" w="2433">
                    <a:moveTo>
                      <a:pt x="1219" y="1"/>
                    </a:moveTo>
                    <a:cubicBezTo>
                      <a:pt x="1175" y="1"/>
                      <a:pt x="1128" y="4"/>
                      <a:pt x="1080" y="10"/>
                    </a:cubicBezTo>
                    <a:cubicBezTo>
                      <a:pt x="1" y="156"/>
                      <a:pt x="153" y="1812"/>
                      <a:pt x="1214" y="1812"/>
                    </a:cubicBezTo>
                    <a:cubicBezTo>
                      <a:pt x="1259" y="1812"/>
                      <a:pt x="1305" y="1809"/>
                      <a:pt x="1354" y="1803"/>
                    </a:cubicBezTo>
                    <a:cubicBezTo>
                      <a:pt x="2433" y="1657"/>
                      <a:pt x="2280" y="1"/>
                      <a:pt x="1219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49"/>
              <p:cNvSpPr/>
              <p:nvPr/>
            </p:nvSpPr>
            <p:spPr>
              <a:xfrm>
                <a:off x="1021882" y="1750584"/>
                <a:ext cx="98052" cy="72234"/>
              </a:xfrm>
              <a:custGeom>
                <a:rect b="b" l="l" r="r" t="t"/>
                <a:pathLst>
                  <a:path extrusionOk="0" h="1813" w="2461">
                    <a:moveTo>
                      <a:pt x="1242" y="1"/>
                    </a:moveTo>
                    <a:cubicBezTo>
                      <a:pt x="1199" y="1"/>
                      <a:pt x="1155" y="4"/>
                      <a:pt x="1109" y="10"/>
                    </a:cubicBezTo>
                    <a:cubicBezTo>
                      <a:pt x="1" y="156"/>
                      <a:pt x="152" y="1813"/>
                      <a:pt x="1213" y="1813"/>
                    </a:cubicBezTo>
                    <a:cubicBezTo>
                      <a:pt x="1258" y="1813"/>
                      <a:pt x="1304" y="1810"/>
                      <a:pt x="1352" y="1803"/>
                    </a:cubicBezTo>
                    <a:cubicBezTo>
                      <a:pt x="2460" y="1658"/>
                      <a:pt x="2254" y="1"/>
                      <a:pt x="1242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49"/>
              <p:cNvSpPr/>
              <p:nvPr/>
            </p:nvSpPr>
            <p:spPr>
              <a:xfrm>
                <a:off x="943112" y="2170851"/>
                <a:ext cx="98092" cy="72195"/>
              </a:xfrm>
              <a:custGeom>
                <a:rect b="b" l="l" r="r" t="t"/>
                <a:pathLst>
                  <a:path extrusionOk="0" h="1812" w="2462">
                    <a:moveTo>
                      <a:pt x="1216" y="0"/>
                    </a:moveTo>
                    <a:cubicBezTo>
                      <a:pt x="1172" y="0"/>
                      <a:pt x="1127" y="3"/>
                      <a:pt x="1080" y="9"/>
                    </a:cubicBezTo>
                    <a:cubicBezTo>
                      <a:pt x="1" y="155"/>
                      <a:pt x="153" y="1812"/>
                      <a:pt x="1214" y="1812"/>
                    </a:cubicBezTo>
                    <a:cubicBezTo>
                      <a:pt x="1259" y="1812"/>
                      <a:pt x="1305" y="1809"/>
                      <a:pt x="1354" y="1803"/>
                    </a:cubicBezTo>
                    <a:cubicBezTo>
                      <a:pt x="2462" y="1657"/>
                      <a:pt x="2255" y="0"/>
                      <a:pt x="1216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49"/>
              <p:cNvSpPr/>
              <p:nvPr/>
            </p:nvSpPr>
            <p:spPr>
              <a:xfrm>
                <a:off x="3201230" y="2237309"/>
                <a:ext cx="181004" cy="133313"/>
              </a:xfrm>
              <a:custGeom>
                <a:rect b="b" l="l" r="r" t="t"/>
                <a:pathLst>
                  <a:path extrusionOk="0" h="3346" w="4543">
                    <a:moveTo>
                      <a:pt x="2256" y="0"/>
                    </a:moveTo>
                    <a:cubicBezTo>
                      <a:pt x="2185" y="0"/>
                      <a:pt x="2111" y="4"/>
                      <a:pt x="2035" y="13"/>
                    </a:cubicBezTo>
                    <a:cubicBezTo>
                      <a:pt x="1" y="304"/>
                      <a:pt x="329" y="3346"/>
                      <a:pt x="2221" y="3346"/>
                    </a:cubicBezTo>
                    <a:cubicBezTo>
                      <a:pt x="2308" y="3346"/>
                      <a:pt x="2398" y="3340"/>
                      <a:pt x="2491" y="3326"/>
                    </a:cubicBezTo>
                    <a:cubicBezTo>
                      <a:pt x="4543" y="3062"/>
                      <a:pt x="4192" y="0"/>
                      <a:pt x="2256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49"/>
              <p:cNvSpPr/>
              <p:nvPr/>
            </p:nvSpPr>
            <p:spPr>
              <a:xfrm>
                <a:off x="1196953" y="1894299"/>
                <a:ext cx="179092" cy="132397"/>
              </a:xfrm>
              <a:custGeom>
                <a:rect b="b" l="l" r="r" t="t"/>
                <a:pathLst>
                  <a:path extrusionOk="0" h="3323" w="4495">
                    <a:moveTo>
                      <a:pt x="2306" y="0"/>
                    </a:moveTo>
                    <a:cubicBezTo>
                      <a:pt x="2219" y="0"/>
                      <a:pt x="2128" y="7"/>
                      <a:pt x="2034" y="20"/>
                    </a:cubicBezTo>
                    <a:cubicBezTo>
                      <a:pt x="1" y="311"/>
                      <a:pt x="300" y="3323"/>
                      <a:pt x="2215" y="3323"/>
                    </a:cubicBezTo>
                    <a:cubicBezTo>
                      <a:pt x="2303" y="3323"/>
                      <a:pt x="2395" y="3316"/>
                      <a:pt x="2490" y="3303"/>
                    </a:cubicBezTo>
                    <a:cubicBezTo>
                      <a:pt x="4495" y="3012"/>
                      <a:pt x="4195" y="0"/>
                      <a:pt x="2306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12" name="Google Shape;712;p49"/>
          <p:cNvGrpSpPr/>
          <p:nvPr/>
        </p:nvGrpSpPr>
        <p:grpSpPr>
          <a:xfrm rot="-1800596">
            <a:off x="4820028" y="2234752"/>
            <a:ext cx="1007367" cy="524523"/>
            <a:chOff x="-4026925" y="3801000"/>
            <a:chExt cx="2333650" cy="1215100"/>
          </a:xfrm>
        </p:grpSpPr>
        <p:sp>
          <p:nvSpPr>
            <p:cNvPr id="713" name="Google Shape;713;p49"/>
            <p:cNvSpPr/>
            <p:nvPr/>
          </p:nvSpPr>
          <p:spPr>
            <a:xfrm>
              <a:off x="-4026925" y="3801000"/>
              <a:ext cx="2333650" cy="1215100"/>
            </a:xfrm>
            <a:custGeom>
              <a:rect b="b" l="l" r="r" t="t"/>
              <a:pathLst>
                <a:path extrusionOk="0" h="48604" w="93346">
                  <a:moveTo>
                    <a:pt x="13435" y="1"/>
                  </a:moveTo>
                  <a:cubicBezTo>
                    <a:pt x="11764" y="1"/>
                    <a:pt x="10335" y="943"/>
                    <a:pt x="9636" y="2432"/>
                  </a:cubicBezTo>
                  <a:cubicBezTo>
                    <a:pt x="9423" y="2888"/>
                    <a:pt x="9271" y="3344"/>
                    <a:pt x="9241" y="3831"/>
                  </a:cubicBezTo>
                  <a:cubicBezTo>
                    <a:pt x="9028" y="5594"/>
                    <a:pt x="8937" y="7326"/>
                    <a:pt x="8846" y="9119"/>
                  </a:cubicBezTo>
                  <a:cubicBezTo>
                    <a:pt x="8846" y="9393"/>
                    <a:pt x="8846" y="9636"/>
                    <a:pt x="8876" y="9849"/>
                  </a:cubicBezTo>
                  <a:cubicBezTo>
                    <a:pt x="8481" y="10305"/>
                    <a:pt x="8025" y="10882"/>
                    <a:pt x="7508" y="11551"/>
                  </a:cubicBezTo>
                  <a:cubicBezTo>
                    <a:pt x="5137" y="14864"/>
                    <a:pt x="0" y="24013"/>
                    <a:pt x="4438" y="37691"/>
                  </a:cubicBezTo>
                  <a:cubicBezTo>
                    <a:pt x="5228" y="40184"/>
                    <a:pt x="7508" y="40852"/>
                    <a:pt x="14286" y="42220"/>
                  </a:cubicBezTo>
                  <a:cubicBezTo>
                    <a:pt x="18329" y="43010"/>
                    <a:pt x="23922" y="44014"/>
                    <a:pt x="30123" y="45077"/>
                  </a:cubicBezTo>
                  <a:cubicBezTo>
                    <a:pt x="40548" y="46688"/>
                    <a:pt x="54743" y="48603"/>
                    <a:pt x="60640" y="48603"/>
                  </a:cubicBezTo>
                  <a:cubicBezTo>
                    <a:pt x="61916" y="48603"/>
                    <a:pt x="62828" y="48482"/>
                    <a:pt x="63558" y="48299"/>
                  </a:cubicBezTo>
                  <a:cubicBezTo>
                    <a:pt x="65929" y="47661"/>
                    <a:pt x="67935" y="46050"/>
                    <a:pt x="69607" y="43558"/>
                  </a:cubicBezTo>
                  <a:cubicBezTo>
                    <a:pt x="69941" y="43588"/>
                    <a:pt x="70275" y="43618"/>
                    <a:pt x="70670" y="43618"/>
                  </a:cubicBezTo>
                  <a:lnTo>
                    <a:pt x="70701" y="43618"/>
                  </a:lnTo>
                  <a:cubicBezTo>
                    <a:pt x="71157" y="43801"/>
                    <a:pt x="71704" y="43892"/>
                    <a:pt x="72221" y="43922"/>
                  </a:cubicBezTo>
                  <a:cubicBezTo>
                    <a:pt x="73102" y="44713"/>
                    <a:pt x="74439" y="45138"/>
                    <a:pt x="77114" y="45594"/>
                  </a:cubicBezTo>
                  <a:cubicBezTo>
                    <a:pt x="78391" y="45776"/>
                    <a:pt x="80823" y="46141"/>
                    <a:pt x="83254" y="46141"/>
                  </a:cubicBezTo>
                  <a:cubicBezTo>
                    <a:pt x="84500" y="46141"/>
                    <a:pt x="85564" y="46020"/>
                    <a:pt x="86507" y="45837"/>
                  </a:cubicBezTo>
                  <a:cubicBezTo>
                    <a:pt x="87753" y="45564"/>
                    <a:pt x="89546" y="44713"/>
                    <a:pt x="90914" y="42251"/>
                  </a:cubicBezTo>
                  <a:cubicBezTo>
                    <a:pt x="92829" y="38785"/>
                    <a:pt x="93346" y="33071"/>
                    <a:pt x="92099" y="29424"/>
                  </a:cubicBezTo>
                  <a:cubicBezTo>
                    <a:pt x="91218" y="26840"/>
                    <a:pt x="89668" y="25685"/>
                    <a:pt x="88513" y="25199"/>
                  </a:cubicBezTo>
                  <a:cubicBezTo>
                    <a:pt x="87084" y="24560"/>
                    <a:pt x="85169" y="24044"/>
                    <a:pt x="82707" y="23709"/>
                  </a:cubicBezTo>
                  <a:cubicBezTo>
                    <a:pt x="80823" y="23436"/>
                    <a:pt x="79029" y="23345"/>
                    <a:pt x="77965" y="23253"/>
                  </a:cubicBezTo>
                  <a:cubicBezTo>
                    <a:pt x="77692" y="23253"/>
                    <a:pt x="77479" y="23223"/>
                    <a:pt x="77357" y="23223"/>
                  </a:cubicBezTo>
                  <a:lnTo>
                    <a:pt x="77084" y="23193"/>
                  </a:lnTo>
                  <a:lnTo>
                    <a:pt x="76780" y="23193"/>
                  </a:lnTo>
                  <a:cubicBezTo>
                    <a:pt x="76111" y="23193"/>
                    <a:pt x="75351" y="23375"/>
                    <a:pt x="74652" y="23831"/>
                  </a:cubicBezTo>
                  <a:cubicBezTo>
                    <a:pt x="74379" y="23800"/>
                    <a:pt x="74136" y="23770"/>
                    <a:pt x="73862" y="23770"/>
                  </a:cubicBezTo>
                  <a:cubicBezTo>
                    <a:pt x="73619" y="23679"/>
                    <a:pt x="73436" y="23649"/>
                    <a:pt x="73284" y="23588"/>
                  </a:cubicBezTo>
                  <a:cubicBezTo>
                    <a:pt x="73011" y="23557"/>
                    <a:pt x="72798" y="23527"/>
                    <a:pt x="72555" y="23497"/>
                  </a:cubicBezTo>
                  <a:cubicBezTo>
                    <a:pt x="72251" y="22493"/>
                    <a:pt x="71886" y="21582"/>
                    <a:pt x="71491" y="20822"/>
                  </a:cubicBezTo>
                  <a:cubicBezTo>
                    <a:pt x="72251" y="20335"/>
                    <a:pt x="72859" y="19606"/>
                    <a:pt x="73224" y="18724"/>
                  </a:cubicBezTo>
                  <a:cubicBezTo>
                    <a:pt x="73254" y="18542"/>
                    <a:pt x="73376" y="18238"/>
                    <a:pt x="73436" y="17873"/>
                  </a:cubicBezTo>
                  <a:lnTo>
                    <a:pt x="73558" y="17113"/>
                  </a:lnTo>
                  <a:cubicBezTo>
                    <a:pt x="73740" y="15624"/>
                    <a:pt x="73984" y="14135"/>
                    <a:pt x="74196" y="12645"/>
                  </a:cubicBezTo>
                  <a:cubicBezTo>
                    <a:pt x="74379" y="11429"/>
                    <a:pt x="74044" y="10244"/>
                    <a:pt x="73254" y="9332"/>
                  </a:cubicBezTo>
                  <a:cubicBezTo>
                    <a:pt x="72464" y="8420"/>
                    <a:pt x="71309" y="7873"/>
                    <a:pt x="70063" y="7873"/>
                  </a:cubicBezTo>
                  <a:cubicBezTo>
                    <a:pt x="69667" y="7873"/>
                    <a:pt x="69303" y="7904"/>
                    <a:pt x="68968" y="8025"/>
                  </a:cubicBezTo>
                  <a:cubicBezTo>
                    <a:pt x="68360" y="7691"/>
                    <a:pt x="67631" y="7508"/>
                    <a:pt x="66901" y="7508"/>
                  </a:cubicBezTo>
                  <a:cubicBezTo>
                    <a:pt x="66689" y="7508"/>
                    <a:pt x="66476" y="7508"/>
                    <a:pt x="66293" y="7539"/>
                  </a:cubicBezTo>
                  <a:cubicBezTo>
                    <a:pt x="65989" y="7448"/>
                    <a:pt x="65655" y="7417"/>
                    <a:pt x="65321" y="7417"/>
                  </a:cubicBezTo>
                  <a:cubicBezTo>
                    <a:pt x="64926" y="7417"/>
                    <a:pt x="64500" y="7448"/>
                    <a:pt x="64166" y="7569"/>
                  </a:cubicBezTo>
                  <a:cubicBezTo>
                    <a:pt x="63710" y="7387"/>
                    <a:pt x="63193" y="7265"/>
                    <a:pt x="62616" y="7265"/>
                  </a:cubicBezTo>
                  <a:cubicBezTo>
                    <a:pt x="62464" y="7265"/>
                    <a:pt x="62281" y="7265"/>
                    <a:pt x="62129" y="7296"/>
                  </a:cubicBezTo>
                  <a:cubicBezTo>
                    <a:pt x="61461" y="6931"/>
                    <a:pt x="60761" y="6749"/>
                    <a:pt x="60002" y="6749"/>
                  </a:cubicBezTo>
                  <a:cubicBezTo>
                    <a:pt x="59758" y="6749"/>
                    <a:pt x="59576" y="6749"/>
                    <a:pt x="59333" y="6779"/>
                  </a:cubicBezTo>
                  <a:cubicBezTo>
                    <a:pt x="58877" y="6566"/>
                    <a:pt x="58391" y="6475"/>
                    <a:pt x="57874" y="6384"/>
                  </a:cubicBezTo>
                  <a:cubicBezTo>
                    <a:pt x="57600" y="6353"/>
                    <a:pt x="57327" y="6353"/>
                    <a:pt x="57053" y="6353"/>
                  </a:cubicBezTo>
                  <a:cubicBezTo>
                    <a:pt x="56597" y="6353"/>
                    <a:pt x="55777" y="6384"/>
                    <a:pt x="54865" y="6779"/>
                  </a:cubicBezTo>
                  <a:cubicBezTo>
                    <a:pt x="53710" y="5624"/>
                    <a:pt x="52099" y="4955"/>
                    <a:pt x="50184" y="4864"/>
                  </a:cubicBezTo>
                  <a:lnTo>
                    <a:pt x="50032" y="4864"/>
                  </a:lnTo>
                  <a:cubicBezTo>
                    <a:pt x="49880" y="4864"/>
                    <a:pt x="49758" y="4894"/>
                    <a:pt x="49606" y="4894"/>
                  </a:cubicBezTo>
                  <a:cubicBezTo>
                    <a:pt x="49150" y="4712"/>
                    <a:pt x="48664" y="4651"/>
                    <a:pt x="48178" y="4651"/>
                  </a:cubicBezTo>
                  <a:cubicBezTo>
                    <a:pt x="47995" y="4651"/>
                    <a:pt x="47752" y="4651"/>
                    <a:pt x="47570" y="4682"/>
                  </a:cubicBezTo>
                  <a:cubicBezTo>
                    <a:pt x="46962" y="4378"/>
                    <a:pt x="46354" y="4226"/>
                    <a:pt x="45655" y="4226"/>
                  </a:cubicBezTo>
                  <a:cubicBezTo>
                    <a:pt x="45412" y="4226"/>
                    <a:pt x="45138" y="4256"/>
                    <a:pt x="44864" y="4287"/>
                  </a:cubicBezTo>
                  <a:cubicBezTo>
                    <a:pt x="44257" y="3983"/>
                    <a:pt x="43649" y="3800"/>
                    <a:pt x="42980" y="3739"/>
                  </a:cubicBezTo>
                  <a:cubicBezTo>
                    <a:pt x="42706" y="3739"/>
                    <a:pt x="42433" y="3679"/>
                    <a:pt x="42159" y="3679"/>
                  </a:cubicBezTo>
                  <a:cubicBezTo>
                    <a:pt x="42068" y="3679"/>
                    <a:pt x="41916" y="3739"/>
                    <a:pt x="41764" y="3739"/>
                  </a:cubicBezTo>
                  <a:cubicBezTo>
                    <a:pt x="41187" y="3466"/>
                    <a:pt x="40579" y="3314"/>
                    <a:pt x="39971" y="3314"/>
                  </a:cubicBezTo>
                  <a:cubicBezTo>
                    <a:pt x="39545" y="3314"/>
                    <a:pt x="39120" y="3375"/>
                    <a:pt x="38725" y="3496"/>
                  </a:cubicBezTo>
                  <a:cubicBezTo>
                    <a:pt x="38117" y="3192"/>
                    <a:pt x="37448" y="3010"/>
                    <a:pt x="36749" y="3010"/>
                  </a:cubicBezTo>
                  <a:cubicBezTo>
                    <a:pt x="36293" y="3010"/>
                    <a:pt x="35867" y="3040"/>
                    <a:pt x="35442" y="3192"/>
                  </a:cubicBezTo>
                  <a:cubicBezTo>
                    <a:pt x="34408" y="2280"/>
                    <a:pt x="33162" y="1794"/>
                    <a:pt x="31764" y="1794"/>
                  </a:cubicBezTo>
                  <a:cubicBezTo>
                    <a:pt x="31217" y="1794"/>
                    <a:pt x="30730" y="1824"/>
                    <a:pt x="30214" y="1976"/>
                  </a:cubicBezTo>
                  <a:cubicBezTo>
                    <a:pt x="29606" y="1673"/>
                    <a:pt x="28907" y="1490"/>
                    <a:pt x="28177" y="1490"/>
                  </a:cubicBezTo>
                  <a:cubicBezTo>
                    <a:pt x="27721" y="1490"/>
                    <a:pt x="27326" y="1551"/>
                    <a:pt x="26901" y="1673"/>
                  </a:cubicBezTo>
                  <a:cubicBezTo>
                    <a:pt x="26323" y="1369"/>
                    <a:pt x="25685" y="1217"/>
                    <a:pt x="24986" y="1217"/>
                  </a:cubicBezTo>
                  <a:cubicBezTo>
                    <a:pt x="24682" y="1217"/>
                    <a:pt x="24347" y="1247"/>
                    <a:pt x="24043" y="1338"/>
                  </a:cubicBezTo>
                  <a:cubicBezTo>
                    <a:pt x="23587" y="1186"/>
                    <a:pt x="23132" y="1095"/>
                    <a:pt x="22645" y="1095"/>
                  </a:cubicBezTo>
                  <a:cubicBezTo>
                    <a:pt x="22189" y="1095"/>
                    <a:pt x="21733" y="1156"/>
                    <a:pt x="21308" y="1308"/>
                  </a:cubicBezTo>
                  <a:cubicBezTo>
                    <a:pt x="20335" y="791"/>
                    <a:pt x="19180" y="548"/>
                    <a:pt x="17934" y="548"/>
                  </a:cubicBezTo>
                  <a:lnTo>
                    <a:pt x="17630" y="548"/>
                  </a:lnTo>
                  <a:cubicBezTo>
                    <a:pt x="17326" y="548"/>
                    <a:pt x="17052" y="578"/>
                    <a:pt x="16779" y="639"/>
                  </a:cubicBezTo>
                  <a:cubicBezTo>
                    <a:pt x="15837" y="244"/>
                    <a:pt x="14742" y="1"/>
                    <a:pt x="13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4" name="Google Shape;714;p49"/>
            <p:cNvGrpSpPr/>
            <p:nvPr/>
          </p:nvGrpSpPr>
          <p:grpSpPr>
            <a:xfrm>
              <a:off x="-3957025" y="3895225"/>
              <a:ext cx="2168000" cy="1022825"/>
              <a:chOff x="5127825" y="9165400"/>
              <a:chExt cx="2168000" cy="1022825"/>
            </a:xfrm>
          </p:grpSpPr>
          <p:sp>
            <p:nvSpPr>
              <p:cNvPr id="715" name="Google Shape;715;p49"/>
              <p:cNvSpPr/>
              <p:nvPr/>
            </p:nvSpPr>
            <p:spPr>
              <a:xfrm>
                <a:off x="5127825" y="9351575"/>
                <a:ext cx="1688525" cy="836650"/>
              </a:xfrm>
              <a:custGeom>
                <a:rect b="b" l="l" r="r" t="t"/>
                <a:pathLst>
                  <a:path extrusionOk="0" h="33466" w="67541">
                    <a:moveTo>
                      <a:pt x="10335" y="1"/>
                    </a:moveTo>
                    <a:cubicBezTo>
                      <a:pt x="9484" y="1"/>
                      <a:pt x="1" y="9150"/>
                      <a:pt x="5259" y="25320"/>
                    </a:cubicBezTo>
                    <a:cubicBezTo>
                      <a:pt x="5791" y="26944"/>
                      <a:pt x="47494" y="33466"/>
                      <a:pt x="57764" y="33466"/>
                    </a:cubicBezTo>
                    <a:cubicBezTo>
                      <a:pt x="58645" y="33466"/>
                      <a:pt x="59295" y="33418"/>
                      <a:pt x="59668" y="33314"/>
                    </a:cubicBezTo>
                    <a:cubicBezTo>
                      <a:pt x="61643" y="32767"/>
                      <a:pt x="63133" y="31004"/>
                      <a:pt x="64227" y="28998"/>
                    </a:cubicBezTo>
                    <a:cubicBezTo>
                      <a:pt x="65777" y="26171"/>
                      <a:pt x="66567" y="22889"/>
                      <a:pt x="66932" y="21582"/>
                    </a:cubicBezTo>
                    <a:cubicBezTo>
                      <a:pt x="67540" y="19393"/>
                      <a:pt x="66689" y="9788"/>
                      <a:pt x="61978" y="7721"/>
                    </a:cubicBezTo>
                    <a:cubicBezTo>
                      <a:pt x="59668" y="6688"/>
                      <a:pt x="47388" y="4803"/>
                      <a:pt x="35381" y="3162"/>
                    </a:cubicBezTo>
                    <a:cubicBezTo>
                      <a:pt x="22950" y="1460"/>
                      <a:pt x="10791" y="1"/>
                      <a:pt x="10335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49"/>
              <p:cNvSpPr/>
              <p:nvPr/>
            </p:nvSpPr>
            <p:spPr>
              <a:xfrm>
                <a:off x="5127825" y="9351575"/>
                <a:ext cx="1605675" cy="836650"/>
              </a:xfrm>
              <a:custGeom>
                <a:rect b="b" l="l" r="r" t="t"/>
                <a:pathLst>
                  <a:path extrusionOk="0" h="33466" w="64227">
                    <a:moveTo>
                      <a:pt x="10335" y="1"/>
                    </a:moveTo>
                    <a:cubicBezTo>
                      <a:pt x="9484" y="1"/>
                      <a:pt x="1" y="9150"/>
                      <a:pt x="5259" y="25320"/>
                    </a:cubicBezTo>
                    <a:cubicBezTo>
                      <a:pt x="5791" y="26944"/>
                      <a:pt x="47494" y="33466"/>
                      <a:pt x="57764" y="33466"/>
                    </a:cubicBezTo>
                    <a:cubicBezTo>
                      <a:pt x="58645" y="33466"/>
                      <a:pt x="59295" y="33418"/>
                      <a:pt x="59668" y="33314"/>
                    </a:cubicBezTo>
                    <a:cubicBezTo>
                      <a:pt x="61643" y="32767"/>
                      <a:pt x="63133" y="31004"/>
                      <a:pt x="64227" y="28998"/>
                    </a:cubicBezTo>
                    <a:lnTo>
                      <a:pt x="64227" y="28998"/>
                    </a:lnTo>
                    <a:cubicBezTo>
                      <a:pt x="63216" y="29038"/>
                      <a:pt x="62201" y="29057"/>
                      <a:pt x="61183" y="29057"/>
                    </a:cubicBezTo>
                    <a:cubicBezTo>
                      <a:pt x="58345" y="29057"/>
                      <a:pt x="55488" y="28910"/>
                      <a:pt x="52646" y="28664"/>
                    </a:cubicBezTo>
                    <a:cubicBezTo>
                      <a:pt x="47053" y="28117"/>
                      <a:pt x="41491" y="27083"/>
                      <a:pt x="36081" y="25776"/>
                    </a:cubicBezTo>
                    <a:cubicBezTo>
                      <a:pt x="31521" y="24621"/>
                      <a:pt x="26901" y="23193"/>
                      <a:pt x="22919" y="20609"/>
                    </a:cubicBezTo>
                    <a:cubicBezTo>
                      <a:pt x="20852" y="19302"/>
                      <a:pt x="18208" y="17357"/>
                      <a:pt x="17144" y="15077"/>
                    </a:cubicBezTo>
                    <a:cubicBezTo>
                      <a:pt x="15442" y="11490"/>
                      <a:pt x="19910" y="9150"/>
                      <a:pt x="22433" y="7691"/>
                    </a:cubicBezTo>
                    <a:cubicBezTo>
                      <a:pt x="26445" y="5320"/>
                      <a:pt x="30852" y="3922"/>
                      <a:pt x="35381" y="3162"/>
                    </a:cubicBezTo>
                    <a:cubicBezTo>
                      <a:pt x="22950" y="1460"/>
                      <a:pt x="10791" y="1"/>
                      <a:pt x="10335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49"/>
              <p:cNvSpPr/>
              <p:nvPr/>
            </p:nvSpPr>
            <p:spPr>
              <a:xfrm>
                <a:off x="6741075" y="9742975"/>
                <a:ext cx="105650" cy="314075"/>
              </a:xfrm>
              <a:custGeom>
                <a:rect b="b" l="l" r="r" t="t"/>
                <a:pathLst>
                  <a:path extrusionOk="0" h="12563" w="4226">
                    <a:moveTo>
                      <a:pt x="2412" y="1"/>
                    </a:moveTo>
                    <a:cubicBezTo>
                      <a:pt x="2140" y="1"/>
                      <a:pt x="1925" y="58"/>
                      <a:pt x="1855" y="211"/>
                    </a:cubicBezTo>
                    <a:cubicBezTo>
                      <a:pt x="1673" y="728"/>
                      <a:pt x="1" y="11822"/>
                      <a:pt x="31" y="12096"/>
                    </a:cubicBezTo>
                    <a:cubicBezTo>
                      <a:pt x="85" y="12419"/>
                      <a:pt x="702" y="12562"/>
                      <a:pt x="1266" y="12562"/>
                    </a:cubicBezTo>
                    <a:cubicBezTo>
                      <a:pt x="1657" y="12562"/>
                      <a:pt x="2022" y="12494"/>
                      <a:pt x="2159" y="12369"/>
                    </a:cubicBezTo>
                    <a:cubicBezTo>
                      <a:pt x="2250" y="12309"/>
                      <a:pt x="2402" y="11670"/>
                      <a:pt x="2585" y="10667"/>
                    </a:cubicBezTo>
                    <a:cubicBezTo>
                      <a:pt x="3192" y="7445"/>
                      <a:pt x="4226" y="698"/>
                      <a:pt x="4013" y="485"/>
                    </a:cubicBezTo>
                    <a:cubicBezTo>
                      <a:pt x="3952" y="394"/>
                      <a:pt x="3709" y="272"/>
                      <a:pt x="3466" y="181"/>
                    </a:cubicBezTo>
                    <a:cubicBezTo>
                      <a:pt x="3136" y="82"/>
                      <a:pt x="2735" y="1"/>
                      <a:pt x="2412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49"/>
              <p:cNvSpPr/>
              <p:nvPr/>
            </p:nvSpPr>
            <p:spPr>
              <a:xfrm>
                <a:off x="6741075" y="9742975"/>
                <a:ext cx="86650" cy="314075"/>
              </a:xfrm>
              <a:custGeom>
                <a:rect b="b" l="l" r="r" t="t"/>
                <a:pathLst>
                  <a:path extrusionOk="0" h="12563" w="3466">
                    <a:moveTo>
                      <a:pt x="2412" y="1"/>
                    </a:moveTo>
                    <a:cubicBezTo>
                      <a:pt x="2140" y="1"/>
                      <a:pt x="1925" y="58"/>
                      <a:pt x="1855" y="211"/>
                    </a:cubicBezTo>
                    <a:cubicBezTo>
                      <a:pt x="1673" y="728"/>
                      <a:pt x="1" y="11822"/>
                      <a:pt x="31" y="12096"/>
                    </a:cubicBezTo>
                    <a:cubicBezTo>
                      <a:pt x="85" y="12419"/>
                      <a:pt x="702" y="12562"/>
                      <a:pt x="1266" y="12562"/>
                    </a:cubicBezTo>
                    <a:cubicBezTo>
                      <a:pt x="1657" y="12562"/>
                      <a:pt x="2022" y="12494"/>
                      <a:pt x="2159" y="12369"/>
                    </a:cubicBezTo>
                    <a:cubicBezTo>
                      <a:pt x="2250" y="12309"/>
                      <a:pt x="2402" y="11670"/>
                      <a:pt x="2585" y="10667"/>
                    </a:cubicBezTo>
                    <a:cubicBezTo>
                      <a:pt x="639" y="8509"/>
                      <a:pt x="2463" y="3008"/>
                      <a:pt x="3466" y="181"/>
                    </a:cubicBezTo>
                    <a:cubicBezTo>
                      <a:pt x="3136" y="82"/>
                      <a:pt x="2735" y="1"/>
                      <a:pt x="2412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49"/>
              <p:cNvSpPr/>
              <p:nvPr/>
            </p:nvSpPr>
            <p:spPr>
              <a:xfrm>
                <a:off x="6790475" y="9749325"/>
                <a:ext cx="106400" cy="314500"/>
              </a:xfrm>
              <a:custGeom>
                <a:rect b="b" l="l" r="r" t="t"/>
                <a:pathLst>
                  <a:path extrusionOk="0" h="12580" w="4256">
                    <a:moveTo>
                      <a:pt x="2474" y="1"/>
                    </a:moveTo>
                    <a:cubicBezTo>
                      <a:pt x="2176" y="1"/>
                      <a:pt x="1928" y="67"/>
                      <a:pt x="1855" y="231"/>
                    </a:cubicBezTo>
                    <a:cubicBezTo>
                      <a:pt x="1672" y="717"/>
                      <a:pt x="1" y="11842"/>
                      <a:pt x="31" y="12085"/>
                    </a:cubicBezTo>
                    <a:cubicBezTo>
                      <a:pt x="85" y="12430"/>
                      <a:pt x="703" y="12580"/>
                      <a:pt x="1270" y="12580"/>
                    </a:cubicBezTo>
                    <a:cubicBezTo>
                      <a:pt x="1653" y="12580"/>
                      <a:pt x="2012" y="12511"/>
                      <a:pt x="2159" y="12389"/>
                    </a:cubicBezTo>
                    <a:cubicBezTo>
                      <a:pt x="2493" y="12085"/>
                      <a:pt x="4256" y="808"/>
                      <a:pt x="4013" y="474"/>
                    </a:cubicBezTo>
                    <a:cubicBezTo>
                      <a:pt x="3922" y="322"/>
                      <a:pt x="3527" y="170"/>
                      <a:pt x="3101" y="79"/>
                    </a:cubicBezTo>
                    <a:cubicBezTo>
                      <a:pt x="2894" y="30"/>
                      <a:pt x="2673" y="1"/>
                      <a:pt x="2474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49"/>
              <p:cNvSpPr/>
              <p:nvPr/>
            </p:nvSpPr>
            <p:spPr>
              <a:xfrm>
                <a:off x="6790475" y="9749325"/>
                <a:ext cx="77525" cy="314500"/>
              </a:xfrm>
              <a:custGeom>
                <a:rect b="b" l="l" r="r" t="t"/>
                <a:pathLst>
                  <a:path extrusionOk="0" h="12580" w="3101">
                    <a:moveTo>
                      <a:pt x="2474" y="1"/>
                    </a:moveTo>
                    <a:cubicBezTo>
                      <a:pt x="2176" y="1"/>
                      <a:pt x="1928" y="67"/>
                      <a:pt x="1855" y="231"/>
                    </a:cubicBezTo>
                    <a:cubicBezTo>
                      <a:pt x="1672" y="717"/>
                      <a:pt x="1" y="11842"/>
                      <a:pt x="31" y="12085"/>
                    </a:cubicBezTo>
                    <a:cubicBezTo>
                      <a:pt x="85" y="12430"/>
                      <a:pt x="714" y="12580"/>
                      <a:pt x="1283" y="12580"/>
                    </a:cubicBezTo>
                    <a:cubicBezTo>
                      <a:pt x="1667" y="12580"/>
                      <a:pt x="2024" y="12511"/>
                      <a:pt x="2159" y="12389"/>
                    </a:cubicBezTo>
                    <a:cubicBezTo>
                      <a:pt x="1095" y="11599"/>
                      <a:pt x="1247" y="9258"/>
                      <a:pt x="1277" y="8255"/>
                    </a:cubicBezTo>
                    <a:cubicBezTo>
                      <a:pt x="1368" y="7070"/>
                      <a:pt x="1520" y="5945"/>
                      <a:pt x="1703" y="4790"/>
                    </a:cubicBezTo>
                    <a:cubicBezTo>
                      <a:pt x="1916" y="3422"/>
                      <a:pt x="2189" y="1386"/>
                      <a:pt x="3101" y="79"/>
                    </a:cubicBezTo>
                    <a:cubicBezTo>
                      <a:pt x="2894" y="30"/>
                      <a:pt x="2673" y="1"/>
                      <a:pt x="2474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49"/>
              <p:cNvSpPr/>
              <p:nvPr/>
            </p:nvSpPr>
            <p:spPr>
              <a:xfrm>
                <a:off x="6839875" y="9758275"/>
                <a:ext cx="106400" cy="313900"/>
              </a:xfrm>
              <a:custGeom>
                <a:rect b="b" l="l" r="r" t="t"/>
                <a:pathLst>
                  <a:path extrusionOk="0" h="12556" w="4256">
                    <a:moveTo>
                      <a:pt x="2410" y="1"/>
                    </a:moveTo>
                    <a:cubicBezTo>
                      <a:pt x="2134" y="1"/>
                      <a:pt x="1916" y="59"/>
                      <a:pt x="1854" y="207"/>
                    </a:cubicBezTo>
                    <a:cubicBezTo>
                      <a:pt x="1672" y="724"/>
                      <a:pt x="0" y="11818"/>
                      <a:pt x="31" y="12061"/>
                    </a:cubicBezTo>
                    <a:cubicBezTo>
                      <a:pt x="49" y="12406"/>
                      <a:pt x="685" y="12556"/>
                      <a:pt x="1265" y="12556"/>
                    </a:cubicBezTo>
                    <a:cubicBezTo>
                      <a:pt x="1657" y="12556"/>
                      <a:pt x="2024" y="12488"/>
                      <a:pt x="2158" y="12365"/>
                    </a:cubicBezTo>
                    <a:cubicBezTo>
                      <a:pt x="2189" y="12335"/>
                      <a:pt x="2280" y="12031"/>
                      <a:pt x="2402" y="11575"/>
                    </a:cubicBezTo>
                    <a:cubicBezTo>
                      <a:pt x="3010" y="8961"/>
                      <a:pt x="4256" y="724"/>
                      <a:pt x="4013" y="450"/>
                    </a:cubicBezTo>
                    <a:cubicBezTo>
                      <a:pt x="3952" y="420"/>
                      <a:pt x="3830" y="329"/>
                      <a:pt x="3678" y="268"/>
                    </a:cubicBezTo>
                    <a:cubicBezTo>
                      <a:pt x="3336" y="124"/>
                      <a:pt x="2811" y="1"/>
                      <a:pt x="241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49"/>
              <p:cNvSpPr/>
              <p:nvPr/>
            </p:nvSpPr>
            <p:spPr>
              <a:xfrm>
                <a:off x="6839875" y="9758425"/>
                <a:ext cx="91975" cy="314300"/>
              </a:xfrm>
              <a:custGeom>
                <a:rect b="b" l="l" r="r" t="t"/>
                <a:pathLst>
                  <a:path extrusionOk="0" h="12572" w="3679">
                    <a:moveTo>
                      <a:pt x="2440" y="1"/>
                    </a:moveTo>
                    <a:cubicBezTo>
                      <a:pt x="2150" y="1"/>
                      <a:pt x="1919" y="65"/>
                      <a:pt x="1854" y="232"/>
                    </a:cubicBezTo>
                    <a:cubicBezTo>
                      <a:pt x="1672" y="718"/>
                      <a:pt x="0" y="11812"/>
                      <a:pt x="31" y="12086"/>
                    </a:cubicBezTo>
                    <a:cubicBezTo>
                      <a:pt x="49" y="12419"/>
                      <a:pt x="710" y="12572"/>
                      <a:pt x="1300" y="12572"/>
                    </a:cubicBezTo>
                    <a:cubicBezTo>
                      <a:pt x="1678" y="12572"/>
                      <a:pt x="2028" y="12509"/>
                      <a:pt x="2158" y="12390"/>
                    </a:cubicBezTo>
                    <a:cubicBezTo>
                      <a:pt x="2189" y="12329"/>
                      <a:pt x="2280" y="12025"/>
                      <a:pt x="2402" y="11569"/>
                    </a:cubicBezTo>
                    <a:cubicBezTo>
                      <a:pt x="1277" y="10718"/>
                      <a:pt x="1520" y="8499"/>
                      <a:pt x="1642" y="7071"/>
                    </a:cubicBezTo>
                    <a:cubicBezTo>
                      <a:pt x="1794" y="5551"/>
                      <a:pt x="2098" y="1447"/>
                      <a:pt x="3678" y="262"/>
                    </a:cubicBezTo>
                    <a:cubicBezTo>
                      <a:pt x="3344" y="121"/>
                      <a:pt x="2837" y="1"/>
                      <a:pt x="244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49"/>
              <p:cNvSpPr/>
              <p:nvPr/>
            </p:nvSpPr>
            <p:spPr>
              <a:xfrm>
                <a:off x="6889275" y="9764750"/>
                <a:ext cx="106400" cy="314275"/>
              </a:xfrm>
              <a:custGeom>
                <a:rect b="b" l="l" r="r" t="t"/>
                <a:pathLst>
                  <a:path extrusionOk="0" h="12571" w="4256">
                    <a:moveTo>
                      <a:pt x="2432" y="1"/>
                    </a:moveTo>
                    <a:cubicBezTo>
                      <a:pt x="2143" y="1"/>
                      <a:pt x="1914" y="62"/>
                      <a:pt x="1854" y="222"/>
                    </a:cubicBezTo>
                    <a:cubicBezTo>
                      <a:pt x="1672" y="738"/>
                      <a:pt x="0" y="11833"/>
                      <a:pt x="30" y="12076"/>
                    </a:cubicBezTo>
                    <a:cubicBezTo>
                      <a:pt x="85" y="12421"/>
                      <a:pt x="714" y="12571"/>
                      <a:pt x="1283" y="12571"/>
                    </a:cubicBezTo>
                    <a:cubicBezTo>
                      <a:pt x="1667" y="12571"/>
                      <a:pt x="2023" y="12502"/>
                      <a:pt x="2158" y="12380"/>
                    </a:cubicBezTo>
                    <a:cubicBezTo>
                      <a:pt x="2189" y="12350"/>
                      <a:pt x="2249" y="12289"/>
                      <a:pt x="2280" y="12137"/>
                    </a:cubicBezTo>
                    <a:cubicBezTo>
                      <a:pt x="2766" y="10374"/>
                      <a:pt x="4255" y="830"/>
                      <a:pt x="4012" y="465"/>
                    </a:cubicBezTo>
                    <a:cubicBezTo>
                      <a:pt x="3869" y="260"/>
                      <a:pt x="3025" y="1"/>
                      <a:pt x="2432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49"/>
              <p:cNvSpPr/>
              <p:nvPr/>
            </p:nvSpPr>
            <p:spPr>
              <a:xfrm>
                <a:off x="6888500" y="9765275"/>
                <a:ext cx="101100" cy="313750"/>
              </a:xfrm>
              <a:custGeom>
                <a:rect b="b" l="l" r="r" t="t"/>
                <a:pathLst>
                  <a:path extrusionOk="0" h="12550" w="4044">
                    <a:moveTo>
                      <a:pt x="2448" y="1"/>
                    </a:moveTo>
                    <a:cubicBezTo>
                      <a:pt x="2169" y="1"/>
                      <a:pt x="1941" y="57"/>
                      <a:pt x="1855" y="201"/>
                    </a:cubicBezTo>
                    <a:cubicBezTo>
                      <a:pt x="1672" y="687"/>
                      <a:pt x="1" y="11781"/>
                      <a:pt x="31" y="12055"/>
                    </a:cubicBezTo>
                    <a:cubicBezTo>
                      <a:pt x="67" y="12400"/>
                      <a:pt x="700" y="12550"/>
                      <a:pt x="1275" y="12550"/>
                    </a:cubicBezTo>
                    <a:cubicBezTo>
                      <a:pt x="1662" y="12550"/>
                      <a:pt x="2024" y="12481"/>
                      <a:pt x="2159" y="12359"/>
                    </a:cubicBezTo>
                    <a:cubicBezTo>
                      <a:pt x="2189" y="12329"/>
                      <a:pt x="2220" y="12237"/>
                      <a:pt x="2280" y="12085"/>
                    </a:cubicBezTo>
                    <a:cubicBezTo>
                      <a:pt x="335" y="11751"/>
                      <a:pt x="1308" y="7435"/>
                      <a:pt x="1460" y="6523"/>
                    </a:cubicBezTo>
                    <a:cubicBezTo>
                      <a:pt x="1703" y="5155"/>
                      <a:pt x="2159" y="809"/>
                      <a:pt x="3891" y="383"/>
                    </a:cubicBezTo>
                    <a:cubicBezTo>
                      <a:pt x="3952" y="444"/>
                      <a:pt x="3983" y="474"/>
                      <a:pt x="4043" y="474"/>
                    </a:cubicBezTo>
                    <a:cubicBezTo>
                      <a:pt x="3898" y="266"/>
                      <a:pt x="3053" y="1"/>
                      <a:pt x="2448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49"/>
              <p:cNvSpPr/>
              <p:nvPr/>
            </p:nvSpPr>
            <p:spPr>
              <a:xfrm>
                <a:off x="6915900" y="9745200"/>
                <a:ext cx="379925" cy="382350"/>
              </a:xfrm>
              <a:custGeom>
                <a:rect b="b" l="l" r="r" t="t"/>
                <a:pathLst>
                  <a:path extrusionOk="0" h="15294" w="15197">
                    <a:moveTo>
                      <a:pt x="4984" y="3648"/>
                    </a:moveTo>
                    <a:cubicBezTo>
                      <a:pt x="5318" y="3678"/>
                      <a:pt x="8662" y="3800"/>
                      <a:pt x="10394" y="4560"/>
                    </a:cubicBezTo>
                    <a:cubicBezTo>
                      <a:pt x="12157" y="5320"/>
                      <a:pt x="11549" y="11338"/>
                      <a:pt x="9726" y="11703"/>
                    </a:cubicBezTo>
                    <a:cubicBezTo>
                      <a:pt x="9361" y="11809"/>
                      <a:pt x="8882" y="11855"/>
                      <a:pt x="8358" y="11855"/>
                    </a:cubicBezTo>
                    <a:cubicBezTo>
                      <a:pt x="7833" y="11855"/>
                      <a:pt x="7263" y="11809"/>
                      <a:pt x="6716" y="11733"/>
                    </a:cubicBezTo>
                    <a:cubicBezTo>
                      <a:pt x="5318" y="11581"/>
                      <a:pt x="4011" y="11308"/>
                      <a:pt x="3920" y="11156"/>
                    </a:cubicBezTo>
                    <a:cubicBezTo>
                      <a:pt x="3829" y="11034"/>
                      <a:pt x="3981" y="9484"/>
                      <a:pt x="4224" y="7812"/>
                    </a:cubicBezTo>
                    <a:cubicBezTo>
                      <a:pt x="4467" y="5806"/>
                      <a:pt x="4862" y="3648"/>
                      <a:pt x="4984" y="3648"/>
                    </a:cubicBezTo>
                    <a:close/>
                    <a:moveTo>
                      <a:pt x="2396" y="0"/>
                    </a:moveTo>
                    <a:cubicBezTo>
                      <a:pt x="1931" y="0"/>
                      <a:pt x="0" y="13619"/>
                      <a:pt x="333" y="14043"/>
                    </a:cubicBezTo>
                    <a:cubicBezTo>
                      <a:pt x="597" y="14403"/>
                      <a:pt x="5162" y="15294"/>
                      <a:pt x="8747" y="15294"/>
                    </a:cubicBezTo>
                    <a:cubicBezTo>
                      <a:pt x="9703" y="15294"/>
                      <a:pt x="10589" y="15230"/>
                      <a:pt x="11306" y="15077"/>
                    </a:cubicBezTo>
                    <a:cubicBezTo>
                      <a:pt x="12036" y="14925"/>
                      <a:pt x="12674" y="14317"/>
                      <a:pt x="13191" y="13405"/>
                    </a:cubicBezTo>
                    <a:cubicBezTo>
                      <a:pt x="15014" y="10001"/>
                      <a:pt x="15197" y="2797"/>
                      <a:pt x="12583" y="1642"/>
                    </a:cubicBezTo>
                    <a:cubicBezTo>
                      <a:pt x="11245" y="1095"/>
                      <a:pt x="9452" y="700"/>
                      <a:pt x="7750" y="487"/>
                    </a:cubicBezTo>
                    <a:cubicBezTo>
                      <a:pt x="5166" y="92"/>
                      <a:pt x="2735" y="31"/>
                      <a:pt x="2400" y="1"/>
                    </a:cubicBezTo>
                    <a:cubicBezTo>
                      <a:pt x="2399" y="0"/>
                      <a:pt x="2397" y="0"/>
                      <a:pt x="2396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49"/>
              <p:cNvSpPr/>
              <p:nvPr/>
            </p:nvSpPr>
            <p:spPr>
              <a:xfrm>
                <a:off x="6915125" y="9743675"/>
                <a:ext cx="329025" cy="382750"/>
              </a:xfrm>
              <a:custGeom>
                <a:rect b="b" l="l" r="r" t="t"/>
                <a:pathLst>
                  <a:path extrusionOk="0" h="15310" w="13161">
                    <a:moveTo>
                      <a:pt x="2367" y="1"/>
                    </a:moveTo>
                    <a:cubicBezTo>
                      <a:pt x="1906" y="1"/>
                      <a:pt x="0" y="13619"/>
                      <a:pt x="334" y="14074"/>
                    </a:cubicBezTo>
                    <a:cubicBezTo>
                      <a:pt x="600" y="14413"/>
                      <a:pt x="5235" y="15309"/>
                      <a:pt x="8833" y="15309"/>
                    </a:cubicBezTo>
                    <a:cubicBezTo>
                      <a:pt x="9756" y="15309"/>
                      <a:pt x="10611" y="15250"/>
                      <a:pt x="11307" y="15107"/>
                    </a:cubicBezTo>
                    <a:cubicBezTo>
                      <a:pt x="12036" y="14955"/>
                      <a:pt x="12675" y="14348"/>
                      <a:pt x="13161" y="13436"/>
                    </a:cubicBezTo>
                    <a:cubicBezTo>
                      <a:pt x="10881" y="13436"/>
                      <a:pt x="8541" y="13071"/>
                      <a:pt x="6747" y="11825"/>
                    </a:cubicBezTo>
                    <a:cubicBezTo>
                      <a:pt x="5319" y="11673"/>
                      <a:pt x="4042" y="11369"/>
                      <a:pt x="3951" y="11247"/>
                    </a:cubicBezTo>
                    <a:cubicBezTo>
                      <a:pt x="3860" y="11156"/>
                      <a:pt x="4012" y="9575"/>
                      <a:pt x="4255" y="7904"/>
                    </a:cubicBezTo>
                    <a:cubicBezTo>
                      <a:pt x="3890" y="6141"/>
                      <a:pt x="4194" y="3983"/>
                      <a:pt x="5106" y="2645"/>
                    </a:cubicBezTo>
                    <a:cubicBezTo>
                      <a:pt x="5775" y="1642"/>
                      <a:pt x="6687" y="973"/>
                      <a:pt x="7750" y="518"/>
                    </a:cubicBezTo>
                    <a:cubicBezTo>
                      <a:pt x="5167" y="153"/>
                      <a:pt x="2766" y="92"/>
                      <a:pt x="2370" y="1"/>
                    </a:cubicBezTo>
                    <a:cubicBezTo>
                      <a:pt x="2369" y="1"/>
                      <a:pt x="2368" y="1"/>
                      <a:pt x="2367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49"/>
              <p:cNvSpPr/>
              <p:nvPr/>
            </p:nvSpPr>
            <p:spPr>
              <a:xfrm>
                <a:off x="5373275" y="9165400"/>
                <a:ext cx="94250" cy="149675"/>
              </a:xfrm>
              <a:custGeom>
                <a:rect b="b" l="l" r="r" t="t"/>
                <a:pathLst>
                  <a:path extrusionOk="0" h="5987" w="3770">
                    <a:moveTo>
                      <a:pt x="1216" y="852"/>
                    </a:moveTo>
                    <a:cubicBezTo>
                      <a:pt x="1916" y="882"/>
                      <a:pt x="3010" y="1034"/>
                      <a:pt x="2919" y="1916"/>
                    </a:cubicBezTo>
                    <a:cubicBezTo>
                      <a:pt x="2827" y="2828"/>
                      <a:pt x="1794" y="3040"/>
                      <a:pt x="1034" y="3040"/>
                    </a:cubicBezTo>
                    <a:cubicBezTo>
                      <a:pt x="1064" y="2311"/>
                      <a:pt x="1125" y="1551"/>
                      <a:pt x="1216" y="852"/>
                    </a:cubicBezTo>
                    <a:close/>
                    <a:moveTo>
                      <a:pt x="1176" y="4066"/>
                    </a:moveTo>
                    <a:cubicBezTo>
                      <a:pt x="1748" y="4066"/>
                      <a:pt x="2648" y="4169"/>
                      <a:pt x="2493" y="4712"/>
                    </a:cubicBezTo>
                    <a:cubicBezTo>
                      <a:pt x="2373" y="5093"/>
                      <a:pt x="1947" y="5210"/>
                      <a:pt x="1515" y="5210"/>
                    </a:cubicBezTo>
                    <a:cubicBezTo>
                      <a:pt x="1292" y="5210"/>
                      <a:pt x="1068" y="5179"/>
                      <a:pt x="882" y="5138"/>
                    </a:cubicBezTo>
                    <a:cubicBezTo>
                      <a:pt x="882" y="4773"/>
                      <a:pt x="912" y="4408"/>
                      <a:pt x="912" y="4074"/>
                    </a:cubicBezTo>
                    <a:cubicBezTo>
                      <a:pt x="985" y="4069"/>
                      <a:pt x="1076" y="4066"/>
                      <a:pt x="1176" y="4066"/>
                    </a:cubicBezTo>
                    <a:close/>
                    <a:moveTo>
                      <a:pt x="821" y="1"/>
                    </a:moveTo>
                    <a:cubicBezTo>
                      <a:pt x="609" y="1"/>
                      <a:pt x="487" y="122"/>
                      <a:pt x="457" y="305"/>
                    </a:cubicBezTo>
                    <a:cubicBezTo>
                      <a:pt x="396" y="335"/>
                      <a:pt x="365" y="426"/>
                      <a:pt x="365" y="487"/>
                    </a:cubicBezTo>
                    <a:cubicBezTo>
                      <a:pt x="183" y="2159"/>
                      <a:pt x="61" y="3831"/>
                      <a:pt x="1" y="5502"/>
                    </a:cubicBezTo>
                    <a:cubicBezTo>
                      <a:pt x="1" y="5654"/>
                      <a:pt x="61" y="5776"/>
                      <a:pt x="153" y="5867"/>
                    </a:cubicBezTo>
                    <a:cubicBezTo>
                      <a:pt x="183" y="5898"/>
                      <a:pt x="213" y="5898"/>
                      <a:pt x="244" y="5898"/>
                    </a:cubicBezTo>
                    <a:lnTo>
                      <a:pt x="305" y="5898"/>
                    </a:lnTo>
                    <a:cubicBezTo>
                      <a:pt x="580" y="5948"/>
                      <a:pt x="918" y="5986"/>
                      <a:pt x="1266" y="5986"/>
                    </a:cubicBezTo>
                    <a:cubicBezTo>
                      <a:pt x="2184" y="5986"/>
                      <a:pt x="3173" y="5718"/>
                      <a:pt x="3283" y="4682"/>
                    </a:cubicBezTo>
                    <a:cubicBezTo>
                      <a:pt x="3405" y="4104"/>
                      <a:pt x="3071" y="3739"/>
                      <a:pt x="2615" y="3496"/>
                    </a:cubicBezTo>
                    <a:cubicBezTo>
                      <a:pt x="3223" y="3192"/>
                      <a:pt x="3679" y="2706"/>
                      <a:pt x="3709" y="1916"/>
                    </a:cubicBezTo>
                    <a:cubicBezTo>
                      <a:pt x="3770" y="335"/>
                      <a:pt x="2037" y="1"/>
                      <a:pt x="821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49"/>
              <p:cNvSpPr/>
              <p:nvPr/>
            </p:nvSpPr>
            <p:spPr>
              <a:xfrm>
                <a:off x="5481550" y="9178975"/>
                <a:ext cx="93775" cy="151950"/>
              </a:xfrm>
              <a:custGeom>
                <a:rect b="b" l="l" r="r" t="t"/>
                <a:pathLst>
                  <a:path extrusionOk="0" h="6078" w="3751">
                    <a:moveTo>
                      <a:pt x="1262" y="826"/>
                    </a:moveTo>
                    <a:cubicBezTo>
                      <a:pt x="2083" y="856"/>
                      <a:pt x="2904" y="1160"/>
                      <a:pt x="2843" y="2193"/>
                    </a:cubicBezTo>
                    <a:cubicBezTo>
                      <a:pt x="2819" y="2945"/>
                      <a:pt x="2214" y="3136"/>
                      <a:pt x="1553" y="3136"/>
                    </a:cubicBezTo>
                    <a:cubicBezTo>
                      <a:pt x="1386" y="3136"/>
                      <a:pt x="1215" y="3124"/>
                      <a:pt x="1050" y="3105"/>
                    </a:cubicBezTo>
                    <a:cubicBezTo>
                      <a:pt x="1141" y="2345"/>
                      <a:pt x="1171" y="1585"/>
                      <a:pt x="1262" y="826"/>
                    </a:cubicBezTo>
                    <a:close/>
                    <a:moveTo>
                      <a:pt x="1038" y="1"/>
                    </a:moveTo>
                    <a:cubicBezTo>
                      <a:pt x="971" y="1"/>
                      <a:pt x="904" y="2"/>
                      <a:pt x="837" y="5"/>
                    </a:cubicBezTo>
                    <a:cubicBezTo>
                      <a:pt x="533" y="5"/>
                      <a:pt x="411" y="248"/>
                      <a:pt x="411" y="491"/>
                    </a:cubicBezTo>
                    <a:cubicBezTo>
                      <a:pt x="290" y="2133"/>
                      <a:pt x="138" y="3744"/>
                      <a:pt x="16" y="5385"/>
                    </a:cubicBezTo>
                    <a:cubicBezTo>
                      <a:pt x="1" y="5666"/>
                      <a:pt x="218" y="5811"/>
                      <a:pt x="437" y="5811"/>
                    </a:cubicBezTo>
                    <a:cubicBezTo>
                      <a:pt x="644" y="5811"/>
                      <a:pt x="853" y="5681"/>
                      <a:pt x="867" y="5415"/>
                    </a:cubicBezTo>
                    <a:lnTo>
                      <a:pt x="989" y="3956"/>
                    </a:lnTo>
                    <a:cubicBezTo>
                      <a:pt x="1122" y="3967"/>
                      <a:pt x="1264" y="3975"/>
                      <a:pt x="1408" y="3975"/>
                    </a:cubicBezTo>
                    <a:cubicBezTo>
                      <a:pt x="1657" y="3975"/>
                      <a:pt x="1913" y="3953"/>
                      <a:pt x="2144" y="3896"/>
                    </a:cubicBezTo>
                    <a:cubicBezTo>
                      <a:pt x="2265" y="4473"/>
                      <a:pt x="2417" y="5172"/>
                      <a:pt x="2509" y="5780"/>
                    </a:cubicBezTo>
                    <a:cubicBezTo>
                      <a:pt x="2533" y="5987"/>
                      <a:pt x="2675" y="6077"/>
                      <a:pt x="2832" y="6077"/>
                    </a:cubicBezTo>
                    <a:cubicBezTo>
                      <a:pt x="3066" y="6077"/>
                      <a:pt x="3335" y="5877"/>
                      <a:pt x="3299" y="5567"/>
                    </a:cubicBezTo>
                    <a:cubicBezTo>
                      <a:pt x="3177" y="4959"/>
                      <a:pt x="3056" y="4260"/>
                      <a:pt x="2904" y="3652"/>
                    </a:cubicBezTo>
                    <a:cubicBezTo>
                      <a:pt x="3390" y="3288"/>
                      <a:pt x="3664" y="2892"/>
                      <a:pt x="3664" y="2193"/>
                    </a:cubicBezTo>
                    <a:cubicBezTo>
                      <a:pt x="3751" y="600"/>
                      <a:pt x="2402" y="1"/>
                      <a:pt x="1038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49"/>
              <p:cNvSpPr/>
              <p:nvPr/>
            </p:nvSpPr>
            <p:spPr>
              <a:xfrm>
                <a:off x="6278225" y="9286225"/>
                <a:ext cx="101925" cy="154475"/>
              </a:xfrm>
              <a:custGeom>
                <a:rect b="b" l="l" r="r" t="t"/>
                <a:pathLst>
                  <a:path extrusionOk="0" h="6179" w="4077">
                    <a:moveTo>
                      <a:pt x="1524" y="882"/>
                    </a:moveTo>
                    <a:cubicBezTo>
                      <a:pt x="2375" y="973"/>
                      <a:pt x="3165" y="1338"/>
                      <a:pt x="3013" y="2341"/>
                    </a:cubicBezTo>
                    <a:cubicBezTo>
                      <a:pt x="2946" y="3034"/>
                      <a:pt x="2418" y="3218"/>
                      <a:pt x="1829" y="3218"/>
                    </a:cubicBezTo>
                    <a:cubicBezTo>
                      <a:pt x="1618" y="3218"/>
                      <a:pt x="1398" y="3194"/>
                      <a:pt x="1189" y="3162"/>
                    </a:cubicBezTo>
                    <a:lnTo>
                      <a:pt x="1524" y="882"/>
                    </a:lnTo>
                    <a:close/>
                    <a:moveTo>
                      <a:pt x="1220" y="1"/>
                    </a:moveTo>
                    <a:cubicBezTo>
                      <a:pt x="916" y="1"/>
                      <a:pt x="764" y="213"/>
                      <a:pt x="794" y="457"/>
                    </a:cubicBezTo>
                    <a:cubicBezTo>
                      <a:pt x="551" y="2068"/>
                      <a:pt x="308" y="3679"/>
                      <a:pt x="34" y="5320"/>
                    </a:cubicBezTo>
                    <a:cubicBezTo>
                      <a:pt x="1" y="5604"/>
                      <a:pt x="234" y="5768"/>
                      <a:pt x="465" y="5768"/>
                    </a:cubicBezTo>
                    <a:cubicBezTo>
                      <a:pt x="655" y="5768"/>
                      <a:pt x="844" y="5658"/>
                      <a:pt x="885" y="5411"/>
                    </a:cubicBezTo>
                    <a:lnTo>
                      <a:pt x="1098" y="3952"/>
                    </a:lnTo>
                    <a:cubicBezTo>
                      <a:pt x="1330" y="3988"/>
                      <a:pt x="1572" y="4002"/>
                      <a:pt x="1806" y="4002"/>
                    </a:cubicBezTo>
                    <a:cubicBezTo>
                      <a:pt x="1971" y="4002"/>
                      <a:pt x="2133" y="3995"/>
                      <a:pt x="2284" y="3983"/>
                    </a:cubicBezTo>
                    <a:cubicBezTo>
                      <a:pt x="2375" y="4560"/>
                      <a:pt x="2436" y="5259"/>
                      <a:pt x="2527" y="5837"/>
                    </a:cubicBezTo>
                    <a:cubicBezTo>
                      <a:pt x="2540" y="6073"/>
                      <a:pt x="2700" y="6179"/>
                      <a:pt x="2876" y="6179"/>
                    </a:cubicBezTo>
                    <a:cubicBezTo>
                      <a:pt x="3107" y="6179"/>
                      <a:pt x="3365" y="5996"/>
                      <a:pt x="3347" y="5685"/>
                    </a:cubicBezTo>
                    <a:cubicBezTo>
                      <a:pt x="3317" y="5077"/>
                      <a:pt x="3226" y="4317"/>
                      <a:pt x="3135" y="3709"/>
                    </a:cubicBezTo>
                    <a:cubicBezTo>
                      <a:pt x="3499" y="3527"/>
                      <a:pt x="3803" y="3101"/>
                      <a:pt x="3895" y="2432"/>
                    </a:cubicBezTo>
                    <a:cubicBezTo>
                      <a:pt x="4077" y="761"/>
                      <a:pt x="2618" y="61"/>
                      <a:pt x="122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49"/>
              <p:cNvSpPr/>
              <p:nvPr/>
            </p:nvSpPr>
            <p:spPr>
              <a:xfrm>
                <a:off x="5599725" y="9192375"/>
                <a:ext cx="35350" cy="146700"/>
              </a:xfrm>
              <a:custGeom>
                <a:rect b="b" l="l" r="r" t="t"/>
                <a:pathLst>
                  <a:path extrusionOk="0" h="5868" w="1414">
                    <a:moveTo>
                      <a:pt x="996" y="1"/>
                    </a:moveTo>
                    <a:cubicBezTo>
                      <a:pt x="783" y="1"/>
                      <a:pt x="563" y="138"/>
                      <a:pt x="548" y="411"/>
                    </a:cubicBezTo>
                    <a:cubicBezTo>
                      <a:pt x="365" y="2083"/>
                      <a:pt x="213" y="3785"/>
                      <a:pt x="31" y="5457"/>
                    </a:cubicBezTo>
                    <a:cubicBezTo>
                      <a:pt x="1" y="5730"/>
                      <a:pt x="191" y="5867"/>
                      <a:pt x="396" y="5867"/>
                    </a:cubicBezTo>
                    <a:cubicBezTo>
                      <a:pt x="601" y="5867"/>
                      <a:pt x="821" y="5730"/>
                      <a:pt x="852" y="5457"/>
                    </a:cubicBezTo>
                    <a:cubicBezTo>
                      <a:pt x="1034" y="3785"/>
                      <a:pt x="1186" y="2083"/>
                      <a:pt x="1399" y="411"/>
                    </a:cubicBezTo>
                    <a:cubicBezTo>
                      <a:pt x="1414" y="138"/>
                      <a:pt x="1209" y="1"/>
                      <a:pt x="996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49"/>
              <p:cNvSpPr/>
              <p:nvPr/>
            </p:nvSpPr>
            <p:spPr>
              <a:xfrm>
                <a:off x="5655950" y="9196975"/>
                <a:ext cx="118200" cy="156975"/>
              </a:xfrm>
              <a:custGeom>
                <a:rect b="b" l="l" r="r" t="t"/>
                <a:pathLst>
                  <a:path extrusionOk="0" h="6279" w="4728">
                    <a:moveTo>
                      <a:pt x="1095" y="0"/>
                    </a:moveTo>
                    <a:cubicBezTo>
                      <a:pt x="868" y="0"/>
                      <a:pt x="619" y="225"/>
                      <a:pt x="639" y="501"/>
                    </a:cubicBezTo>
                    <a:cubicBezTo>
                      <a:pt x="639" y="531"/>
                      <a:pt x="609" y="562"/>
                      <a:pt x="609" y="592"/>
                    </a:cubicBezTo>
                    <a:cubicBezTo>
                      <a:pt x="426" y="2264"/>
                      <a:pt x="244" y="3905"/>
                      <a:pt x="31" y="5577"/>
                    </a:cubicBezTo>
                    <a:cubicBezTo>
                      <a:pt x="1" y="5835"/>
                      <a:pt x="191" y="5964"/>
                      <a:pt x="400" y="5964"/>
                    </a:cubicBezTo>
                    <a:cubicBezTo>
                      <a:pt x="609" y="5964"/>
                      <a:pt x="837" y="5835"/>
                      <a:pt x="882" y="5577"/>
                    </a:cubicBezTo>
                    <a:cubicBezTo>
                      <a:pt x="1034" y="4391"/>
                      <a:pt x="1156" y="3176"/>
                      <a:pt x="1308" y="1990"/>
                    </a:cubicBezTo>
                    <a:cubicBezTo>
                      <a:pt x="1916" y="3358"/>
                      <a:pt x="2584" y="4726"/>
                      <a:pt x="3314" y="6063"/>
                    </a:cubicBezTo>
                    <a:cubicBezTo>
                      <a:pt x="3385" y="6217"/>
                      <a:pt x="3502" y="6279"/>
                      <a:pt x="3624" y="6279"/>
                    </a:cubicBezTo>
                    <a:cubicBezTo>
                      <a:pt x="3815" y="6279"/>
                      <a:pt x="4018" y="6127"/>
                      <a:pt x="4074" y="5942"/>
                    </a:cubicBezTo>
                    <a:cubicBezTo>
                      <a:pt x="4074" y="5911"/>
                      <a:pt x="4104" y="5881"/>
                      <a:pt x="4104" y="5850"/>
                    </a:cubicBezTo>
                    <a:cubicBezTo>
                      <a:pt x="4287" y="4057"/>
                      <a:pt x="4499" y="2355"/>
                      <a:pt x="4682" y="653"/>
                    </a:cubicBezTo>
                    <a:cubicBezTo>
                      <a:pt x="4727" y="379"/>
                      <a:pt x="4537" y="242"/>
                      <a:pt x="4325" y="242"/>
                    </a:cubicBezTo>
                    <a:cubicBezTo>
                      <a:pt x="4112" y="242"/>
                      <a:pt x="3876" y="379"/>
                      <a:pt x="3831" y="653"/>
                    </a:cubicBezTo>
                    <a:cubicBezTo>
                      <a:pt x="3679" y="1929"/>
                      <a:pt x="3588" y="3176"/>
                      <a:pt x="3436" y="4483"/>
                    </a:cubicBezTo>
                    <a:cubicBezTo>
                      <a:pt x="2706" y="3054"/>
                      <a:pt x="2068" y="1656"/>
                      <a:pt x="1399" y="227"/>
                    </a:cubicBezTo>
                    <a:cubicBezTo>
                      <a:pt x="1335" y="67"/>
                      <a:pt x="1218" y="0"/>
                      <a:pt x="1095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49"/>
              <p:cNvSpPr/>
              <p:nvPr/>
            </p:nvSpPr>
            <p:spPr>
              <a:xfrm>
                <a:off x="6698100" y="9352550"/>
                <a:ext cx="121700" cy="160775"/>
              </a:xfrm>
              <a:custGeom>
                <a:rect b="b" l="l" r="r" t="t"/>
                <a:pathLst>
                  <a:path extrusionOk="0" h="6431" w="4868">
                    <a:moveTo>
                      <a:pt x="1284" y="1"/>
                    </a:moveTo>
                    <a:cubicBezTo>
                      <a:pt x="1060" y="1"/>
                      <a:pt x="819" y="218"/>
                      <a:pt x="838" y="509"/>
                    </a:cubicBezTo>
                    <a:cubicBezTo>
                      <a:pt x="838" y="539"/>
                      <a:pt x="808" y="570"/>
                      <a:pt x="808" y="600"/>
                    </a:cubicBezTo>
                    <a:cubicBezTo>
                      <a:pt x="534" y="2241"/>
                      <a:pt x="322" y="3913"/>
                      <a:pt x="48" y="5554"/>
                    </a:cubicBezTo>
                    <a:cubicBezTo>
                      <a:pt x="1" y="5824"/>
                      <a:pt x="209" y="5969"/>
                      <a:pt x="428" y="5969"/>
                    </a:cubicBezTo>
                    <a:cubicBezTo>
                      <a:pt x="630" y="5969"/>
                      <a:pt x="840" y="5847"/>
                      <a:pt x="869" y="5585"/>
                    </a:cubicBezTo>
                    <a:cubicBezTo>
                      <a:pt x="1082" y="4399"/>
                      <a:pt x="1234" y="3214"/>
                      <a:pt x="1416" y="2059"/>
                    </a:cubicBezTo>
                    <a:cubicBezTo>
                      <a:pt x="1993" y="3457"/>
                      <a:pt x="2601" y="4825"/>
                      <a:pt x="3270" y="6193"/>
                    </a:cubicBezTo>
                    <a:cubicBezTo>
                      <a:pt x="3348" y="6362"/>
                      <a:pt x="3481" y="6430"/>
                      <a:pt x="3615" y="6430"/>
                    </a:cubicBezTo>
                    <a:cubicBezTo>
                      <a:pt x="3796" y="6430"/>
                      <a:pt x="3978" y="6306"/>
                      <a:pt x="4030" y="6132"/>
                    </a:cubicBezTo>
                    <a:cubicBezTo>
                      <a:pt x="4030" y="6071"/>
                      <a:pt x="4060" y="6041"/>
                      <a:pt x="4060" y="6010"/>
                    </a:cubicBezTo>
                    <a:cubicBezTo>
                      <a:pt x="4334" y="4217"/>
                      <a:pt x="4577" y="2515"/>
                      <a:pt x="4820" y="813"/>
                    </a:cubicBezTo>
                    <a:cubicBezTo>
                      <a:pt x="4868" y="528"/>
                      <a:pt x="4659" y="383"/>
                      <a:pt x="4440" y="383"/>
                    </a:cubicBezTo>
                    <a:cubicBezTo>
                      <a:pt x="4239" y="383"/>
                      <a:pt x="4029" y="505"/>
                      <a:pt x="4000" y="752"/>
                    </a:cubicBezTo>
                    <a:cubicBezTo>
                      <a:pt x="3817" y="2029"/>
                      <a:pt x="3604" y="3305"/>
                      <a:pt x="3422" y="4551"/>
                    </a:cubicBezTo>
                    <a:cubicBezTo>
                      <a:pt x="2784" y="3123"/>
                      <a:pt x="2145" y="1664"/>
                      <a:pt x="1598" y="235"/>
                    </a:cubicBezTo>
                    <a:cubicBezTo>
                      <a:pt x="1532" y="70"/>
                      <a:pt x="1411" y="1"/>
                      <a:pt x="1284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49"/>
              <p:cNvSpPr/>
              <p:nvPr/>
            </p:nvSpPr>
            <p:spPr>
              <a:xfrm>
                <a:off x="5791225" y="9209050"/>
                <a:ext cx="109750" cy="157000"/>
              </a:xfrm>
              <a:custGeom>
                <a:rect b="b" l="l" r="r" t="t"/>
                <a:pathLst>
                  <a:path extrusionOk="0" h="6280" w="4390">
                    <a:moveTo>
                      <a:pt x="2406" y="1"/>
                    </a:moveTo>
                    <a:cubicBezTo>
                      <a:pt x="2169" y="1"/>
                      <a:pt x="1913" y="45"/>
                      <a:pt x="1642" y="139"/>
                    </a:cubicBezTo>
                    <a:cubicBezTo>
                      <a:pt x="213" y="656"/>
                      <a:pt x="0" y="2267"/>
                      <a:pt x="0" y="3574"/>
                    </a:cubicBezTo>
                    <a:cubicBezTo>
                      <a:pt x="0" y="4778"/>
                      <a:pt x="447" y="6280"/>
                      <a:pt x="1902" y="6280"/>
                    </a:cubicBezTo>
                    <a:cubicBezTo>
                      <a:pt x="1916" y="6280"/>
                      <a:pt x="1931" y="6280"/>
                      <a:pt x="1946" y="6279"/>
                    </a:cubicBezTo>
                    <a:cubicBezTo>
                      <a:pt x="3344" y="6279"/>
                      <a:pt x="4104" y="4972"/>
                      <a:pt x="4134" y="3696"/>
                    </a:cubicBezTo>
                    <a:lnTo>
                      <a:pt x="4134" y="3635"/>
                    </a:lnTo>
                    <a:cubicBezTo>
                      <a:pt x="4225" y="3452"/>
                      <a:pt x="4073" y="3148"/>
                      <a:pt x="3861" y="3118"/>
                    </a:cubicBezTo>
                    <a:cubicBezTo>
                      <a:pt x="3313" y="3027"/>
                      <a:pt x="2766" y="2966"/>
                      <a:pt x="2189" y="2966"/>
                    </a:cubicBezTo>
                    <a:cubicBezTo>
                      <a:pt x="1672" y="2966"/>
                      <a:pt x="1642" y="3787"/>
                      <a:pt x="2189" y="3787"/>
                    </a:cubicBezTo>
                    <a:cubicBezTo>
                      <a:pt x="2584" y="3787"/>
                      <a:pt x="2949" y="3848"/>
                      <a:pt x="3344" y="3878"/>
                    </a:cubicBezTo>
                    <a:cubicBezTo>
                      <a:pt x="3262" y="4664"/>
                      <a:pt x="2867" y="5305"/>
                      <a:pt x="2114" y="5305"/>
                    </a:cubicBezTo>
                    <a:cubicBezTo>
                      <a:pt x="2022" y="5305"/>
                      <a:pt x="1926" y="5296"/>
                      <a:pt x="1824" y="5276"/>
                    </a:cubicBezTo>
                    <a:cubicBezTo>
                      <a:pt x="882" y="5094"/>
                      <a:pt x="882" y="4030"/>
                      <a:pt x="912" y="3240"/>
                    </a:cubicBezTo>
                    <a:cubicBezTo>
                      <a:pt x="912" y="2693"/>
                      <a:pt x="943" y="1933"/>
                      <a:pt x="1277" y="1446"/>
                    </a:cubicBezTo>
                    <a:cubicBezTo>
                      <a:pt x="1490" y="1173"/>
                      <a:pt x="1824" y="960"/>
                      <a:pt x="2158" y="869"/>
                    </a:cubicBezTo>
                    <a:cubicBezTo>
                      <a:pt x="2257" y="853"/>
                      <a:pt x="2349" y="845"/>
                      <a:pt x="2433" y="845"/>
                    </a:cubicBezTo>
                    <a:cubicBezTo>
                      <a:pt x="3157" y="845"/>
                      <a:pt x="3390" y="1398"/>
                      <a:pt x="3526" y="2024"/>
                    </a:cubicBezTo>
                    <a:cubicBezTo>
                      <a:pt x="3575" y="2231"/>
                      <a:pt x="3731" y="2321"/>
                      <a:pt x="3893" y="2321"/>
                    </a:cubicBezTo>
                    <a:cubicBezTo>
                      <a:pt x="4135" y="2321"/>
                      <a:pt x="4389" y="2121"/>
                      <a:pt x="4316" y="1811"/>
                    </a:cubicBezTo>
                    <a:cubicBezTo>
                      <a:pt x="4072" y="758"/>
                      <a:pt x="3392" y="1"/>
                      <a:pt x="2406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49"/>
              <p:cNvSpPr/>
              <p:nvPr/>
            </p:nvSpPr>
            <p:spPr>
              <a:xfrm>
                <a:off x="5961850" y="9239875"/>
                <a:ext cx="109475" cy="151050"/>
              </a:xfrm>
              <a:custGeom>
                <a:rect b="b" l="l" r="r" t="t"/>
                <a:pathLst>
                  <a:path extrusionOk="0" h="6042" w="4379">
                    <a:moveTo>
                      <a:pt x="593" y="0"/>
                    </a:moveTo>
                    <a:cubicBezTo>
                      <a:pt x="304" y="0"/>
                      <a:pt x="1" y="343"/>
                      <a:pt x="197" y="669"/>
                    </a:cubicBezTo>
                    <a:cubicBezTo>
                      <a:pt x="683" y="1460"/>
                      <a:pt x="1048" y="2067"/>
                      <a:pt x="1504" y="2858"/>
                    </a:cubicBezTo>
                    <a:cubicBezTo>
                      <a:pt x="1504" y="2919"/>
                      <a:pt x="1534" y="2919"/>
                      <a:pt x="1534" y="2919"/>
                    </a:cubicBezTo>
                    <a:cubicBezTo>
                      <a:pt x="1443" y="3891"/>
                      <a:pt x="1412" y="4651"/>
                      <a:pt x="1352" y="5654"/>
                    </a:cubicBezTo>
                    <a:cubicBezTo>
                      <a:pt x="1321" y="5913"/>
                      <a:pt x="1519" y="6042"/>
                      <a:pt x="1728" y="6042"/>
                    </a:cubicBezTo>
                    <a:cubicBezTo>
                      <a:pt x="1937" y="6042"/>
                      <a:pt x="2157" y="5913"/>
                      <a:pt x="2172" y="5654"/>
                    </a:cubicBezTo>
                    <a:lnTo>
                      <a:pt x="2355" y="3071"/>
                    </a:lnTo>
                    <a:cubicBezTo>
                      <a:pt x="2963" y="2402"/>
                      <a:pt x="3571" y="1733"/>
                      <a:pt x="4148" y="1004"/>
                    </a:cubicBezTo>
                    <a:cubicBezTo>
                      <a:pt x="4378" y="727"/>
                      <a:pt x="4103" y="311"/>
                      <a:pt x="3810" y="311"/>
                    </a:cubicBezTo>
                    <a:cubicBezTo>
                      <a:pt x="3716" y="311"/>
                      <a:pt x="3621" y="353"/>
                      <a:pt x="3540" y="456"/>
                    </a:cubicBezTo>
                    <a:cubicBezTo>
                      <a:pt x="3054" y="1064"/>
                      <a:pt x="2568" y="1612"/>
                      <a:pt x="2051" y="2189"/>
                    </a:cubicBezTo>
                    <a:cubicBezTo>
                      <a:pt x="1686" y="1520"/>
                      <a:pt x="1291" y="852"/>
                      <a:pt x="896" y="183"/>
                    </a:cubicBezTo>
                    <a:cubicBezTo>
                      <a:pt x="818" y="54"/>
                      <a:pt x="707" y="0"/>
                      <a:pt x="593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49"/>
              <p:cNvSpPr/>
              <p:nvPr/>
            </p:nvSpPr>
            <p:spPr>
              <a:xfrm>
                <a:off x="6060225" y="9256800"/>
                <a:ext cx="103375" cy="148100"/>
              </a:xfrm>
              <a:custGeom>
                <a:rect b="b" l="l" r="r" t="t"/>
                <a:pathLst>
                  <a:path extrusionOk="0" h="5924" w="4135">
                    <a:moveTo>
                      <a:pt x="2278" y="750"/>
                    </a:moveTo>
                    <a:cubicBezTo>
                      <a:pt x="2298" y="750"/>
                      <a:pt x="2319" y="751"/>
                      <a:pt x="2341" y="752"/>
                    </a:cubicBezTo>
                    <a:cubicBezTo>
                      <a:pt x="3040" y="783"/>
                      <a:pt x="3222" y="1907"/>
                      <a:pt x="3192" y="2697"/>
                    </a:cubicBezTo>
                    <a:cubicBezTo>
                      <a:pt x="3131" y="3305"/>
                      <a:pt x="2949" y="4552"/>
                      <a:pt x="2341" y="4886"/>
                    </a:cubicBezTo>
                    <a:cubicBezTo>
                      <a:pt x="2199" y="4974"/>
                      <a:pt x="2063" y="5012"/>
                      <a:pt x="1936" y="5012"/>
                    </a:cubicBezTo>
                    <a:cubicBezTo>
                      <a:pt x="1491" y="5012"/>
                      <a:pt x="1152" y="4545"/>
                      <a:pt x="1034" y="4096"/>
                    </a:cubicBezTo>
                    <a:cubicBezTo>
                      <a:pt x="943" y="3792"/>
                      <a:pt x="943" y="3427"/>
                      <a:pt x="973" y="3123"/>
                    </a:cubicBezTo>
                    <a:cubicBezTo>
                      <a:pt x="973" y="2229"/>
                      <a:pt x="1236" y="750"/>
                      <a:pt x="2278" y="750"/>
                    </a:cubicBezTo>
                    <a:close/>
                    <a:moveTo>
                      <a:pt x="2110" y="0"/>
                    </a:moveTo>
                    <a:cubicBezTo>
                      <a:pt x="880" y="0"/>
                      <a:pt x="378" y="904"/>
                      <a:pt x="183" y="2242"/>
                    </a:cubicBezTo>
                    <a:cubicBezTo>
                      <a:pt x="0" y="3457"/>
                      <a:pt x="61" y="5555"/>
                      <a:pt x="1611" y="5889"/>
                    </a:cubicBezTo>
                    <a:cubicBezTo>
                      <a:pt x="1724" y="5913"/>
                      <a:pt x="1833" y="5924"/>
                      <a:pt x="1937" y="5924"/>
                    </a:cubicBezTo>
                    <a:cubicBezTo>
                      <a:pt x="3180" y="5924"/>
                      <a:pt x="3814" y="4343"/>
                      <a:pt x="3982" y="3305"/>
                    </a:cubicBezTo>
                    <a:cubicBezTo>
                      <a:pt x="4134" y="2090"/>
                      <a:pt x="3982" y="235"/>
                      <a:pt x="2462" y="23"/>
                    </a:cubicBezTo>
                    <a:cubicBezTo>
                      <a:pt x="2339" y="8"/>
                      <a:pt x="2222" y="0"/>
                      <a:pt x="2110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49"/>
              <p:cNvSpPr/>
              <p:nvPr/>
            </p:nvSpPr>
            <p:spPr>
              <a:xfrm>
                <a:off x="6430300" y="9323650"/>
                <a:ext cx="104875" cy="147375"/>
              </a:xfrm>
              <a:custGeom>
                <a:rect b="b" l="l" r="r" t="t"/>
                <a:pathLst>
                  <a:path extrusionOk="0" h="5895" w="4195">
                    <a:moveTo>
                      <a:pt x="2276" y="749"/>
                    </a:moveTo>
                    <a:cubicBezTo>
                      <a:pt x="2307" y="749"/>
                      <a:pt x="2338" y="750"/>
                      <a:pt x="2371" y="753"/>
                    </a:cubicBezTo>
                    <a:cubicBezTo>
                      <a:pt x="3070" y="783"/>
                      <a:pt x="3283" y="1878"/>
                      <a:pt x="3192" y="2668"/>
                    </a:cubicBezTo>
                    <a:cubicBezTo>
                      <a:pt x="3161" y="3276"/>
                      <a:pt x="2979" y="4552"/>
                      <a:pt x="2371" y="4887"/>
                    </a:cubicBezTo>
                    <a:cubicBezTo>
                      <a:pt x="2230" y="4964"/>
                      <a:pt x="2097" y="4997"/>
                      <a:pt x="1973" y="4997"/>
                    </a:cubicBezTo>
                    <a:cubicBezTo>
                      <a:pt x="1512" y="4997"/>
                      <a:pt x="1184" y="4528"/>
                      <a:pt x="1064" y="4096"/>
                    </a:cubicBezTo>
                    <a:cubicBezTo>
                      <a:pt x="942" y="3793"/>
                      <a:pt x="942" y="3397"/>
                      <a:pt x="973" y="3093"/>
                    </a:cubicBezTo>
                    <a:cubicBezTo>
                      <a:pt x="973" y="2208"/>
                      <a:pt x="1231" y="749"/>
                      <a:pt x="2276" y="749"/>
                    </a:cubicBezTo>
                    <a:close/>
                    <a:moveTo>
                      <a:pt x="2117" y="1"/>
                    </a:moveTo>
                    <a:cubicBezTo>
                      <a:pt x="910" y="1"/>
                      <a:pt x="405" y="902"/>
                      <a:pt x="182" y="2212"/>
                    </a:cubicBezTo>
                    <a:cubicBezTo>
                      <a:pt x="0" y="3428"/>
                      <a:pt x="91" y="5525"/>
                      <a:pt x="1641" y="5859"/>
                    </a:cubicBezTo>
                    <a:cubicBezTo>
                      <a:pt x="1754" y="5883"/>
                      <a:pt x="1862" y="5895"/>
                      <a:pt x="1965" y="5895"/>
                    </a:cubicBezTo>
                    <a:cubicBezTo>
                      <a:pt x="3181" y="5895"/>
                      <a:pt x="3814" y="4340"/>
                      <a:pt x="3982" y="3276"/>
                    </a:cubicBezTo>
                    <a:cubicBezTo>
                      <a:pt x="4195" y="2030"/>
                      <a:pt x="4043" y="175"/>
                      <a:pt x="2462" y="23"/>
                    </a:cubicBezTo>
                    <a:cubicBezTo>
                      <a:pt x="2341" y="8"/>
                      <a:pt x="2226" y="1"/>
                      <a:pt x="2117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49"/>
              <p:cNvSpPr/>
              <p:nvPr/>
            </p:nvSpPr>
            <p:spPr>
              <a:xfrm>
                <a:off x="6177250" y="9271850"/>
                <a:ext cx="95575" cy="148575"/>
              </a:xfrm>
              <a:custGeom>
                <a:rect b="b" l="l" r="r" t="t"/>
                <a:pathLst>
                  <a:path extrusionOk="0" h="5943" w="3823">
                    <a:moveTo>
                      <a:pt x="903" y="1"/>
                    </a:moveTo>
                    <a:cubicBezTo>
                      <a:pt x="730" y="1"/>
                      <a:pt x="556" y="111"/>
                      <a:pt x="517" y="333"/>
                    </a:cubicBezTo>
                    <a:cubicBezTo>
                      <a:pt x="152" y="1579"/>
                      <a:pt x="0" y="2825"/>
                      <a:pt x="0" y="4132"/>
                    </a:cubicBezTo>
                    <a:cubicBezTo>
                      <a:pt x="0" y="4922"/>
                      <a:pt x="395" y="5804"/>
                      <a:pt x="1277" y="5925"/>
                    </a:cubicBezTo>
                    <a:cubicBezTo>
                      <a:pt x="1365" y="5937"/>
                      <a:pt x="1451" y="5942"/>
                      <a:pt x="1532" y="5942"/>
                    </a:cubicBezTo>
                    <a:cubicBezTo>
                      <a:pt x="3641" y="5942"/>
                      <a:pt x="3565" y="2285"/>
                      <a:pt x="3769" y="910"/>
                    </a:cubicBezTo>
                    <a:cubicBezTo>
                      <a:pt x="3823" y="572"/>
                      <a:pt x="3605" y="369"/>
                      <a:pt x="3397" y="369"/>
                    </a:cubicBezTo>
                    <a:cubicBezTo>
                      <a:pt x="3250" y="369"/>
                      <a:pt x="3108" y="471"/>
                      <a:pt x="3070" y="697"/>
                    </a:cubicBezTo>
                    <a:cubicBezTo>
                      <a:pt x="2949" y="1457"/>
                      <a:pt x="2857" y="1943"/>
                      <a:pt x="2797" y="2612"/>
                    </a:cubicBezTo>
                    <a:cubicBezTo>
                      <a:pt x="2738" y="2992"/>
                      <a:pt x="2484" y="5024"/>
                      <a:pt x="1495" y="5024"/>
                    </a:cubicBezTo>
                    <a:cubicBezTo>
                      <a:pt x="1454" y="5024"/>
                      <a:pt x="1412" y="5021"/>
                      <a:pt x="1368" y="5013"/>
                    </a:cubicBezTo>
                    <a:cubicBezTo>
                      <a:pt x="973" y="4922"/>
                      <a:pt x="669" y="4406"/>
                      <a:pt x="912" y="2551"/>
                    </a:cubicBezTo>
                    <a:cubicBezTo>
                      <a:pt x="1034" y="1792"/>
                      <a:pt x="1125" y="1305"/>
                      <a:pt x="1277" y="576"/>
                    </a:cubicBezTo>
                    <a:cubicBezTo>
                      <a:pt x="1364" y="194"/>
                      <a:pt x="1134" y="1"/>
                      <a:pt x="903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49"/>
              <p:cNvSpPr/>
              <p:nvPr/>
            </p:nvSpPr>
            <p:spPr>
              <a:xfrm>
                <a:off x="6545275" y="9333400"/>
                <a:ext cx="157750" cy="155000"/>
              </a:xfrm>
              <a:custGeom>
                <a:rect b="b" l="l" r="r" t="t"/>
                <a:pathLst>
                  <a:path extrusionOk="0" h="6200" w="6310">
                    <a:moveTo>
                      <a:pt x="478" y="1"/>
                    </a:moveTo>
                    <a:cubicBezTo>
                      <a:pt x="243" y="1"/>
                      <a:pt x="1" y="166"/>
                      <a:pt x="52" y="454"/>
                    </a:cubicBezTo>
                    <a:cubicBezTo>
                      <a:pt x="295" y="2065"/>
                      <a:pt x="599" y="3646"/>
                      <a:pt x="933" y="5257"/>
                    </a:cubicBezTo>
                    <a:cubicBezTo>
                      <a:pt x="994" y="5348"/>
                      <a:pt x="1024" y="5439"/>
                      <a:pt x="1085" y="5469"/>
                    </a:cubicBezTo>
                    <a:cubicBezTo>
                      <a:pt x="1150" y="5631"/>
                      <a:pt x="1318" y="5733"/>
                      <a:pt x="1484" y="5733"/>
                    </a:cubicBezTo>
                    <a:cubicBezTo>
                      <a:pt x="1630" y="5733"/>
                      <a:pt x="1774" y="5654"/>
                      <a:pt x="1845" y="5469"/>
                    </a:cubicBezTo>
                    <a:cubicBezTo>
                      <a:pt x="2240" y="4527"/>
                      <a:pt x="2574" y="3524"/>
                      <a:pt x="2878" y="2551"/>
                    </a:cubicBezTo>
                    <a:cubicBezTo>
                      <a:pt x="3030" y="3615"/>
                      <a:pt x="3213" y="4710"/>
                      <a:pt x="3426" y="5773"/>
                    </a:cubicBezTo>
                    <a:lnTo>
                      <a:pt x="3426" y="5804"/>
                    </a:lnTo>
                    <a:cubicBezTo>
                      <a:pt x="3426" y="6040"/>
                      <a:pt x="3642" y="6200"/>
                      <a:pt x="3856" y="6200"/>
                    </a:cubicBezTo>
                    <a:cubicBezTo>
                      <a:pt x="4000" y="6200"/>
                      <a:pt x="4142" y="6127"/>
                      <a:pt x="4216" y="5956"/>
                    </a:cubicBezTo>
                    <a:cubicBezTo>
                      <a:pt x="4885" y="4406"/>
                      <a:pt x="5584" y="2855"/>
                      <a:pt x="6192" y="1244"/>
                    </a:cubicBezTo>
                    <a:cubicBezTo>
                      <a:pt x="6309" y="910"/>
                      <a:pt x="6033" y="665"/>
                      <a:pt x="5774" y="665"/>
                    </a:cubicBezTo>
                    <a:cubicBezTo>
                      <a:pt x="5633" y="665"/>
                      <a:pt x="5496" y="738"/>
                      <a:pt x="5432" y="910"/>
                    </a:cubicBezTo>
                    <a:cubicBezTo>
                      <a:pt x="4976" y="2096"/>
                      <a:pt x="4520" y="3220"/>
                      <a:pt x="4033" y="4375"/>
                    </a:cubicBezTo>
                    <a:cubicBezTo>
                      <a:pt x="3851" y="3190"/>
                      <a:pt x="3638" y="2065"/>
                      <a:pt x="3486" y="880"/>
                    </a:cubicBezTo>
                    <a:cubicBezTo>
                      <a:pt x="3467" y="634"/>
                      <a:pt x="3295" y="529"/>
                      <a:pt x="3117" y="529"/>
                    </a:cubicBezTo>
                    <a:cubicBezTo>
                      <a:pt x="3009" y="529"/>
                      <a:pt x="2898" y="568"/>
                      <a:pt x="2818" y="637"/>
                    </a:cubicBezTo>
                    <a:cubicBezTo>
                      <a:pt x="2696" y="697"/>
                      <a:pt x="2635" y="758"/>
                      <a:pt x="2574" y="880"/>
                    </a:cubicBezTo>
                    <a:cubicBezTo>
                      <a:pt x="2240" y="1913"/>
                      <a:pt x="1906" y="2916"/>
                      <a:pt x="1511" y="3919"/>
                    </a:cubicBezTo>
                    <a:cubicBezTo>
                      <a:pt x="1298" y="2734"/>
                      <a:pt x="1055" y="1518"/>
                      <a:pt x="872" y="333"/>
                    </a:cubicBezTo>
                    <a:cubicBezTo>
                      <a:pt x="845" y="104"/>
                      <a:pt x="664" y="1"/>
                      <a:pt x="478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49"/>
              <p:cNvSpPr/>
              <p:nvPr/>
            </p:nvSpPr>
            <p:spPr>
              <a:xfrm>
                <a:off x="5366725" y="9491150"/>
                <a:ext cx="215550" cy="405650"/>
              </a:xfrm>
              <a:custGeom>
                <a:rect b="b" l="l" r="r" t="t"/>
                <a:pathLst>
                  <a:path extrusionOk="0" h="16226" w="8622">
                    <a:moveTo>
                      <a:pt x="3515" y="1378"/>
                    </a:moveTo>
                    <a:cubicBezTo>
                      <a:pt x="5551" y="1743"/>
                      <a:pt x="7223" y="2442"/>
                      <a:pt x="7071" y="4935"/>
                    </a:cubicBezTo>
                    <a:cubicBezTo>
                      <a:pt x="6980" y="5968"/>
                      <a:pt x="6707" y="7427"/>
                      <a:pt x="6190" y="8339"/>
                    </a:cubicBezTo>
                    <a:cubicBezTo>
                      <a:pt x="5578" y="9359"/>
                      <a:pt x="4630" y="9709"/>
                      <a:pt x="3615" y="9709"/>
                    </a:cubicBezTo>
                    <a:cubicBezTo>
                      <a:pt x="3571" y="9709"/>
                      <a:pt x="3528" y="9708"/>
                      <a:pt x="3485" y="9707"/>
                    </a:cubicBezTo>
                    <a:cubicBezTo>
                      <a:pt x="3181" y="9646"/>
                      <a:pt x="2907" y="9615"/>
                      <a:pt x="2603" y="9615"/>
                    </a:cubicBezTo>
                    <a:cubicBezTo>
                      <a:pt x="2451" y="9585"/>
                      <a:pt x="2360" y="9585"/>
                      <a:pt x="2208" y="9524"/>
                    </a:cubicBezTo>
                    <a:cubicBezTo>
                      <a:pt x="2603" y="6789"/>
                      <a:pt x="3059" y="4053"/>
                      <a:pt x="3515" y="1378"/>
                    </a:cubicBezTo>
                    <a:close/>
                    <a:moveTo>
                      <a:pt x="2603" y="10953"/>
                    </a:moveTo>
                    <a:cubicBezTo>
                      <a:pt x="2816" y="10983"/>
                      <a:pt x="2937" y="10983"/>
                      <a:pt x="3150" y="10983"/>
                    </a:cubicBezTo>
                    <a:cubicBezTo>
                      <a:pt x="3576" y="11014"/>
                      <a:pt x="3941" y="11135"/>
                      <a:pt x="4275" y="11318"/>
                    </a:cubicBezTo>
                    <a:cubicBezTo>
                      <a:pt x="5126" y="11804"/>
                      <a:pt x="5004" y="12533"/>
                      <a:pt x="4852" y="13385"/>
                    </a:cubicBezTo>
                    <a:cubicBezTo>
                      <a:pt x="4627" y="14592"/>
                      <a:pt x="3809" y="14931"/>
                      <a:pt x="2872" y="14931"/>
                    </a:cubicBezTo>
                    <a:cubicBezTo>
                      <a:pt x="2418" y="14931"/>
                      <a:pt x="1935" y="14852"/>
                      <a:pt x="1478" y="14752"/>
                    </a:cubicBezTo>
                    <a:cubicBezTo>
                      <a:pt x="1630" y="13506"/>
                      <a:pt x="1813" y="12230"/>
                      <a:pt x="1995" y="10983"/>
                    </a:cubicBezTo>
                    <a:cubicBezTo>
                      <a:pt x="2178" y="10983"/>
                      <a:pt x="2421" y="10953"/>
                      <a:pt x="2603" y="10953"/>
                    </a:cubicBezTo>
                    <a:close/>
                    <a:moveTo>
                      <a:pt x="2999" y="1"/>
                    </a:moveTo>
                    <a:cubicBezTo>
                      <a:pt x="2489" y="1"/>
                      <a:pt x="2158" y="527"/>
                      <a:pt x="2299" y="922"/>
                    </a:cubicBezTo>
                    <a:cubicBezTo>
                      <a:pt x="1448" y="5694"/>
                      <a:pt x="719" y="10527"/>
                      <a:pt x="80" y="15360"/>
                    </a:cubicBezTo>
                    <a:cubicBezTo>
                      <a:pt x="0" y="15787"/>
                      <a:pt x="318" y="15979"/>
                      <a:pt x="643" y="15979"/>
                    </a:cubicBezTo>
                    <a:cubicBezTo>
                      <a:pt x="689" y="15979"/>
                      <a:pt x="734" y="15976"/>
                      <a:pt x="779" y="15968"/>
                    </a:cubicBezTo>
                    <a:cubicBezTo>
                      <a:pt x="1438" y="16127"/>
                      <a:pt x="2108" y="16226"/>
                      <a:pt x="2743" y="16226"/>
                    </a:cubicBezTo>
                    <a:cubicBezTo>
                      <a:pt x="4423" y="16226"/>
                      <a:pt x="5859" y="15533"/>
                      <a:pt x="6190" y="13415"/>
                    </a:cubicBezTo>
                    <a:cubicBezTo>
                      <a:pt x="6342" y="12381"/>
                      <a:pt x="6372" y="11318"/>
                      <a:pt x="5491" y="10558"/>
                    </a:cubicBezTo>
                    <a:lnTo>
                      <a:pt x="5460" y="10527"/>
                    </a:lnTo>
                    <a:cubicBezTo>
                      <a:pt x="6950" y="9798"/>
                      <a:pt x="7862" y="8248"/>
                      <a:pt x="8226" y="6120"/>
                    </a:cubicBezTo>
                    <a:cubicBezTo>
                      <a:pt x="8469" y="4843"/>
                      <a:pt x="8621" y="3172"/>
                      <a:pt x="7862" y="2017"/>
                    </a:cubicBezTo>
                    <a:cubicBezTo>
                      <a:pt x="6919" y="618"/>
                      <a:pt x="4670" y="223"/>
                      <a:pt x="3120" y="10"/>
                    </a:cubicBezTo>
                    <a:cubicBezTo>
                      <a:pt x="3079" y="4"/>
                      <a:pt x="3038" y="1"/>
                      <a:pt x="2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49"/>
              <p:cNvSpPr/>
              <p:nvPr/>
            </p:nvSpPr>
            <p:spPr>
              <a:xfrm>
                <a:off x="5602775" y="9542600"/>
                <a:ext cx="224175" cy="386600"/>
              </a:xfrm>
              <a:custGeom>
                <a:rect b="b" l="l" r="r" t="t"/>
                <a:pathLst>
                  <a:path extrusionOk="0" h="15464" w="8967">
                    <a:moveTo>
                      <a:pt x="5037" y="1323"/>
                    </a:moveTo>
                    <a:cubicBezTo>
                      <a:pt x="5070" y="1323"/>
                      <a:pt x="5103" y="1324"/>
                      <a:pt x="5137" y="1326"/>
                    </a:cubicBezTo>
                    <a:cubicBezTo>
                      <a:pt x="7690" y="1478"/>
                      <a:pt x="6626" y="7193"/>
                      <a:pt x="6596" y="7649"/>
                    </a:cubicBezTo>
                    <a:cubicBezTo>
                      <a:pt x="6477" y="9280"/>
                      <a:pt x="6185" y="13949"/>
                      <a:pt x="3545" y="13949"/>
                    </a:cubicBezTo>
                    <a:cubicBezTo>
                      <a:pt x="3479" y="13949"/>
                      <a:pt x="3412" y="13946"/>
                      <a:pt x="3344" y="13941"/>
                    </a:cubicBezTo>
                    <a:cubicBezTo>
                      <a:pt x="2371" y="13849"/>
                      <a:pt x="1368" y="12573"/>
                      <a:pt x="1885" y="8135"/>
                    </a:cubicBezTo>
                    <a:cubicBezTo>
                      <a:pt x="1975" y="6965"/>
                      <a:pt x="2538" y="1323"/>
                      <a:pt x="5037" y="1323"/>
                    </a:cubicBezTo>
                    <a:close/>
                    <a:moveTo>
                      <a:pt x="4947" y="1"/>
                    </a:moveTo>
                    <a:cubicBezTo>
                      <a:pt x="1549" y="1"/>
                      <a:pt x="1010" y="4792"/>
                      <a:pt x="608" y="7436"/>
                    </a:cubicBezTo>
                    <a:cubicBezTo>
                      <a:pt x="213" y="10263"/>
                      <a:pt x="0" y="15308"/>
                      <a:pt x="3344" y="15460"/>
                    </a:cubicBezTo>
                    <a:cubicBezTo>
                      <a:pt x="3404" y="15463"/>
                      <a:pt x="3464" y="15464"/>
                      <a:pt x="3523" y="15464"/>
                    </a:cubicBezTo>
                    <a:cubicBezTo>
                      <a:pt x="7126" y="15464"/>
                      <a:pt x="7544" y="10945"/>
                      <a:pt x="7903" y="8044"/>
                    </a:cubicBezTo>
                    <a:cubicBezTo>
                      <a:pt x="8177" y="6068"/>
                      <a:pt x="8967" y="567"/>
                      <a:pt x="5563" y="50"/>
                    </a:cubicBezTo>
                    <a:cubicBezTo>
                      <a:pt x="5347" y="17"/>
                      <a:pt x="5142" y="1"/>
                      <a:pt x="49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49"/>
              <p:cNvSpPr/>
              <p:nvPr/>
            </p:nvSpPr>
            <p:spPr>
              <a:xfrm>
                <a:off x="5836100" y="9561125"/>
                <a:ext cx="210325" cy="389225"/>
              </a:xfrm>
              <a:custGeom>
                <a:rect b="b" l="l" r="r" t="t"/>
                <a:pathLst>
                  <a:path extrusionOk="0" h="15569" w="8413">
                    <a:moveTo>
                      <a:pt x="717" y="0"/>
                    </a:moveTo>
                    <a:cubicBezTo>
                      <a:pt x="0" y="0"/>
                      <a:pt x="34" y="1229"/>
                      <a:pt x="819" y="1345"/>
                    </a:cubicBezTo>
                    <a:cubicBezTo>
                      <a:pt x="1610" y="1467"/>
                      <a:pt x="2430" y="1528"/>
                      <a:pt x="3221" y="1649"/>
                    </a:cubicBezTo>
                    <a:cubicBezTo>
                      <a:pt x="2643" y="6057"/>
                      <a:pt x="2005" y="10190"/>
                      <a:pt x="1306" y="14719"/>
                    </a:cubicBezTo>
                    <a:cubicBezTo>
                      <a:pt x="1251" y="15232"/>
                      <a:pt x="1681" y="15568"/>
                      <a:pt x="2066" y="15568"/>
                    </a:cubicBezTo>
                    <a:cubicBezTo>
                      <a:pt x="2319" y="15568"/>
                      <a:pt x="2552" y="15422"/>
                      <a:pt x="2613" y="15084"/>
                    </a:cubicBezTo>
                    <a:cubicBezTo>
                      <a:pt x="3464" y="10707"/>
                      <a:pt x="3980" y="6269"/>
                      <a:pt x="4497" y="1832"/>
                    </a:cubicBezTo>
                    <a:cubicBezTo>
                      <a:pt x="5409" y="1953"/>
                      <a:pt x="6321" y="2105"/>
                      <a:pt x="7233" y="2227"/>
                    </a:cubicBezTo>
                    <a:cubicBezTo>
                      <a:pt x="7272" y="2232"/>
                      <a:pt x="7310" y="2235"/>
                      <a:pt x="7347" y="2235"/>
                    </a:cubicBezTo>
                    <a:cubicBezTo>
                      <a:pt x="8142" y="2235"/>
                      <a:pt x="8412" y="1036"/>
                      <a:pt x="7628" y="920"/>
                    </a:cubicBezTo>
                    <a:cubicBezTo>
                      <a:pt x="5379" y="585"/>
                      <a:pt x="3099" y="281"/>
                      <a:pt x="819" y="8"/>
                    </a:cubicBezTo>
                    <a:cubicBezTo>
                      <a:pt x="784" y="3"/>
                      <a:pt x="750" y="0"/>
                      <a:pt x="7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49"/>
              <p:cNvSpPr/>
              <p:nvPr/>
            </p:nvSpPr>
            <p:spPr>
              <a:xfrm>
                <a:off x="6072400" y="9595450"/>
                <a:ext cx="212025" cy="388600"/>
              </a:xfrm>
              <a:custGeom>
                <a:rect b="b" l="l" r="r" t="t"/>
                <a:pathLst>
                  <a:path extrusionOk="0" h="15544" w="8481">
                    <a:moveTo>
                      <a:pt x="767" y="1"/>
                    </a:moveTo>
                    <a:cubicBezTo>
                      <a:pt x="0" y="1"/>
                      <a:pt x="18" y="1281"/>
                      <a:pt x="820" y="1340"/>
                    </a:cubicBezTo>
                    <a:cubicBezTo>
                      <a:pt x="1641" y="1431"/>
                      <a:pt x="2431" y="1492"/>
                      <a:pt x="3222" y="1614"/>
                    </a:cubicBezTo>
                    <a:cubicBezTo>
                      <a:pt x="2735" y="6021"/>
                      <a:pt x="2158" y="10155"/>
                      <a:pt x="1550" y="14714"/>
                    </a:cubicBezTo>
                    <a:cubicBezTo>
                      <a:pt x="1478" y="15220"/>
                      <a:pt x="1900" y="15544"/>
                      <a:pt x="2286" y="15544"/>
                    </a:cubicBezTo>
                    <a:cubicBezTo>
                      <a:pt x="2549" y="15544"/>
                      <a:pt x="2795" y="15393"/>
                      <a:pt x="2857" y="15048"/>
                    </a:cubicBezTo>
                    <a:cubicBezTo>
                      <a:pt x="3647" y="10641"/>
                      <a:pt x="4012" y="6203"/>
                      <a:pt x="4529" y="1766"/>
                    </a:cubicBezTo>
                    <a:cubicBezTo>
                      <a:pt x="5410" y="1887"/>
                      <a:pt x="6322" y="1978"/>
                      <a:pt x="7295" y="2100"/>
                    </a:cubicBezTo>
                    <a:cubicBezTo>
                      <a:pt x="7324" y="2103"/>
                      <a:pt x="7353" y="2105"/>
                      <a:pt x="7382" y="2105"/>
                    </a:cubicBezTo>
                    <a:cubicBezTo>
                      <a:pt x="8197" y="2105"/>
                      <a:pt x="8481" y="880"/>
                      <a:pt x="7629" y="763"/>
                    </a:cubicBezTo>
                    <a:cubicBezTo>
                      <a:pt x="5349" y="459"/>
                      <a:pt x="3100" y="246"/>
                      <a:pt x="820" y="3"/>
                    </a:cubicBezTo>
                    <a:cubicBezTo>
                      <a:pt x="802" y="1"/>
                      <a:pt x="784" y="1"/>
                      <a:pt x="7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49"/>
              <p:cNvSpPr/>
              <p:nvPr/>
            </p:nvSpPr>
            <p:spPr>
              <a:xfrm>
                <a:off x="6260075" y="9626650"/>
                <a:ext cx="170500" cy="399800"/>
              </a:xfrm>
              <a:custGeom>
                <a:rect b="b" l="l" r="r" t="t"/>
                <a:pathLst>
                  <a:path extrusionOk="0" h="15992" w="6820">
                    <a:moveTo>
                      <a:pt x="2736" y="1"/>
                    </a:moveTo>
                    <a:cubicBezTo>
                      <a:pt x="2402" y="1"/>
                      <a:pt x="2037" y="214"/>
                      <a:pt x="1976" y="639"/>
                    </a:cubicBezTo>
                    <a:cubicBezTo>
                      <a:pt x="1368" y="5138"/>
                      <a:pt x="669" y="10275"/>
                      <a:pt x="0" y="14804"/>
                    </a:cubicBezTo>
                    <a:cubicBezTo>
                      <a:pt x="61" y="15259"/>
                      <a:pt x="4073" y="15715"/>
                      <a:pt x="5654" y="15989"/>
                    </a:cubicBezTo>
                    <a:cubicBezTo>
                      <a:pt x="5674" y="15990"/>
                      <a:pt x="5693" y="15991"/>
                      <a:pt x="5712" y="15991"/>
                    </a:cubicBezTo>
                    <a:cubicBezTo>
                      <a:pt x="6491" y="15991"/>
                      <a:pt x="6820" y="14801"/>
                      <a:pt x="6019" y="14682"/>
                    </a:cubicBezTo>
                    <a:cubicBezTo>
                      <a:pt x="4499" y="14469"/>
                      <a:pt x="2949" y="14226"/>
                      <a:pt x="1429" y="14013"/>
                    </a:cubicBezTo>
                    <a:cubicBezTo>
                      <a:pt x="2067" y="9545"/>
                      <a:pt x="2706" y="5107"/>
                      <a:pt x="3314" y="639"/>
                    </a:cubicBezTo>
                    <a:cubicBezTo>
                      <a:pt x="3374" y="214"/>
                      <a:pt x="3070" y="1"/>
                      <a:pt x="27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49"/>
              <p:cNvSpPr/>
              <p:nvPr/>
            </p:nvSpPr>
            <p:spPr>
              <a:xfrm>
                <a:off x="6461700" y="9654775"/>
                <a:ext cx="205525" cy="388525"/>
              </a:xfrm>
              <a:custGeom>
                <a:rect b="b" l="l" r="r" t="t"/>
                <a:pathLst>
                  <a:path extrusionOk="0" h="15541" w="8221">
                    <a:moveTo>
                      <a:pt x="2544" y="1"/>
                    </a:moveTo>
                    <a:cubicBezTo>
                      <a:pt x="2422" y="1"/>
                      <a:pt x="2361" y="1"/>
                      <a:pt x="2270" y="31"/>
                    </a:cubicBezTo>
                    <a:cubicBezTo>
                      <a:pt x="2057" y="61"/>
                      <a:pt x="1875" y="213"/>
                      <a:pt x="1814" y="517"/>
                    </a:cubicBezTo>
                    <a:cubicBezTo>
                      <a:pt x="1176" y="5046"/>
                      <a:pt x="568" y="9545"/>
                      <a:pt x="51" y="14043"/>
                    </a:cubicBezTo>
                    <a:lnTo>
                      <a:pt x="51" y="14195"/>
                    </a:lnTo>
                    <a:lnTo>
                      <a:pt x="51" y="14256"/>
                    </a:lnTo>
                    <a:cubicBezTo>
                      <a:pt x="1" y="14708"/>
                      <a:pt x="407" y="14994"/>
                      <a:pt x="773" y="14994"/>
                    </a:cubicBezTo>
                    <a:cubicBezTo>
                      <a:pt x="850" y="14994"/>
                      <a:pt x="925" y="14982"/>
                      <a:pt x="993" y="14955"/>
                    </a:cubicBezTo>
                    <a:cubicBezTo>
                      <a:pt x="2483" y="15168"/>
                      <a:pt x="4003" y="15350"/>
                      <a:pt x="5462" y="15533"/>
                    </a:cubicBezTo>
                    <a:cubicBezTo>
                      <a:pt x="5500" y="15538"/>
                      <a:pt x="5536" y="15540"/>
                      <a:pt x="5571" y="15540"/>
                    </a:cubicBezTo>
                    <a:cubicBezTo>
                      <a:pt x="6344" y="15540"/>
                      <a:pt x="6338" y="14312"/>
                      <a:pt x="5553" y="14195"/>
                    </a:cubicBezTo>
                    <a:cubicBezTo>
                      <a:pt x="4185" y="14013"/>
                      <a:pt x="2787" y="13861"/>
                      <a:pt x="1419" y="13679"/>
                    </a:cubicBezTo>
                    <a:cubicBezTo>
                      <a:pt x="1480" y="12949"/>
                      <a:pt x="1601" y="12189"/>
                      <a:pt x="1662" y="11460"/>
                    </a:cubicBezTo>
                    <a:cubicBezTo>
                      <a:pt x="3121" y="11672"/>
                      <a:pt x="4550" y="11855"/>
                      <a:pt x="5978" y="12037"/>
                    </a:cubicBezTo>
                    <a:cubicBezTo>
                      <a:pt x="6014" y="12042"/>
                      <a:pt x="6048" y="12045"/>
                      <a:pt x="6081" y="12045"/>
                    </a:cubicBezTo>
                    <a:cubicBezTo>
                      <a:pt x="6805" y="12045"/>
                      <a:pt x="6853" y="10816"/>
                      <a:pt x="6039" y="10700"/>
                    </a:cubicBezTo>
                    <a:cubicBezTo>
                      <a:pt x="4641" y="10517"/>
                      <a:pt x="3273" y="10365"/>
                      <a:pt x="1875" y="10183"/>
                    </a:cubicBezTo>
                    <a:cubicBezTo>
                      <a:pt x="2209" y="7265"/>
                      <a:pt x="2635" y="4317"/>
                      <a:pt x="3030" y="1399"/>
                    </a:cubicBezTo>
                    <a:cubicBezTo>
                      <a:pt x="4458" y="1581"/>
                      <a:pt x="5887" y="1794"/>
                      <a:pt x="7346" y="1976"/>
                    </a:cubicBezTo>
                    <a:cubicBezTo>
                      <a:pt x="7383" y="1982"/>
                      <a:pt x="7418" y="1984"/>
                      <a:pt x="7452" y="1984"/>
                    </a:cubicBezTo>
                    <a:cubicBezTo>
                      <a:pt x="8201" y="1984"/>
                      <a:pt x="8221" y="755"/>
                      <a:pt x="7407" y="639"/>
                    </a:cubicBezTo>
                    <a:cubicBezTo>
                      <a:pt x="5765" y="426"/>
                      <a:pt x="4185" y="213"/>
                      <a:pt x="25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45" name="Google Shape;745;p49"/>
          <p:cNvGrpSpPr/>
          <p:nvPr/>
        </p:nvGrpSpPr>
        <p:grpSpPr>
          <a:xfrm>
            <a:off x="1588342" y="2256879"/>
            <a:ext cx="915959" cy="793114"/>
            <a:chOff x="3874491" y="6533747"/>
            <a:chExt cx="2121748" cy="1837188"/>
          </a:xfrm>
        </p:grpSpPr>
        <p:sp>
          <p:nvSpPr>
            <p:cNvPr id="746" name="Google Shape;746;p49"/>
            <p:cNvSpPr/>
            <p:nvPr/>
          </p:nvSpPr>
          <p:spPr>
            <a:xfrm>
              <a:off x="3874491" y="6533747"/>
              <a:ext cx="2121748" cy="1837188"/>
            </a:xfrm>
            <a:custGeom>
              <a:rect b="b" l="l" r="r" t="t"/>
              <a:pathLst>
                <a:path extrusionOk="0" h="70845" w="81826">
                  <a:moveTo>
                    <a:pt x="69880" y="23526"/>
                  </a:moveTo>
                  <a:lnTo>
                    <a:pt x="70032" y="23678"/>
                  </a:lnTo>
                  <a:cubicBezTo>
                    <a:pt x="70093" y="23739"/>
                    <a:pt x="70184" y="23800"/>
                    <a:pt x="70275" y="23861"/>
                  </a:cubicBezTo>
                  <a:lnTo>
                    <a:pt x="70488" y="23982"/>
                  </a:lnTo>
                  <a:cubicBezTo>
                    <a:pt x="70518" y="24013"/>
                    <a:pt x="70549" y="24013"/>
                    <a:pt x="70579" y="24013"/>
                  </a:cubicBezTo>
                  <a:cubicBezTo>
                    <a:pt x="70366" y="24438"/>
                    <a:pt x="70184" y="24894"/>
                    <a:pt x="70123" y="25381"/>
                  </a:cubicBezTo>
                  <a:cubicBezTo>
                    <a:pt x="70093" y="25472"/>
                    <a:pt x="70093" y="25532"/>
                    <a:pt x="70093" y="25624"/>
                  </a:cubicBezTo>
                  <a:lnTo>
                    <a:pt x="70093" y="26080"/>
                  </a:lnTo>
                  <a:lnTo>
                    <a:pt x="70093" y="26414"/>
                  </a:lnTo>
                  <a:cubicBezTo>
                    <a:pt x="70093" y="26475"/>
                    <a:pt x="70123" y="26596"/>
                    <a:pt x="70123" y="26688"/>
                  </a:cubicBezTo>
                  <a:cubicBezTo>
                    <a:pt x="69910" y="26718"/>
                    <a:pt x="69728" y="26748"/>
                    <a:pt x="69515" y="26839"/>
                  </a:cubicBezTo>
                  <a:lnTo>
                    <a:pt x="69485" y="26839"/>
                  </a:lnTo>
                  <a:cubicBezTo>
                    <a:pt x="69424" y="26870"/>
                    <a:pt x="69363" y="26870"/>
                    <a:pt x="69303" y="26900"/>
                  </a:cubicBezTo>
                  <a:cubicBezTo>
                    <a:pt x="69363" y="26475"/>
                    <a:pt x="69363" y="26080"/>
                    <a:pt x="69211" y="25654"/>
                  </a:cubicBezTo>
                  <a:cubicBezTo>
                    <a:pt x="69303" y="25502"/>
                    <a:pt x="69363" y="25350"/>
                    <a:pt x="69424" y="25198"/>
                  </a:cubicBezTo>
                  <a:cubicBezTo>
                    <a:pt x="69515" y="24803"/>
                    <a:pt x="69606" y="24438"/>
                    <a:pt x="69728" y="24043"/>
                  </a:cubicBezTo>
                  <a:cubicBezTo>
                    <a:pt x="69758" y="23861"/>
                    <a:pt x="69819" y="23678"/>
                    <a:pt x="69880" y="23526"/>
                  </a:cubicBezTo>
                  <a:close/>
                  <a:moveTo>
                    <a:pt x="19879" y="28724"/>
                  </a:moveTo>
                  <a:cubicBezTo>
                    <a:pt x="20061" y="28846"/>
                    <a:pt x="20244" y="28967"/>
                    <a:pt x="20426" y="29028"/>
                  </a:cubicBezTo>
                  <a:cubicBezTo>
                    <a:pt x="21004" y="29332"/>
                    <a:pt x="21642" y="29575"/>
                    <a:pt x="22311" y="29697"/>
                  </a:cubicBezTo>
                  <a:cubicBezTo>
                    <a:pt x="22341" y="29697"/>
                    <a:pt x="22402" y="29697"/>
                    <a:pt x="22463" y="29757"/>
                  </a:cubicBezTo>
                  <a:cubicBezTo>
                    <a:pt x="20730" y="30092"/>
                    <a:pt x="19150" y="30578"/>
                    <a:pt x="17599" y="31277"/>
                  </a:cubicBezTo>
                  <a:lnTo>
                    <a:pt x="17599" y="30365"/>
                  </a:lnTo>
                  <a:lnTo>
                    <a:pt x="17599" y="30274"/>
                  </a:lnTo>
                  <a:cubicBezTo>
                    <a:pt x="18177" y="30061"/>
                    <a:pt x="19180" y="29727"/>
                    <a:pt x="19879" y="28724"/>
                  </a:cubicBezTo>
                  <a:close/>
                  <a:moveTo>
                    <a:pt x="67965" y="31642"/>
                  </a:moveTo>
                  <a:cubicBezTo>
                    <a:pt x="68117" y="31885"/>
                    <a:pt x="68299" y="32068"/>
                    <a:pt x="68543" y="32250"/>
                  </a:cubicBezTo>
                  <a:cubicBezTo>
                    <a:pt x="68603" y="32341"/>
                    <a:pt x="68695" y="32371"/>
                    <a:pt x="68816" y="32463"/>
                  </a:cubicBezTo>
                  <a:lnTo>
                    <a:pt x="68999" y="32554"/>
                  </a:lnTo>
                  <a:cubicBezTo>
                    <a:pt x="69059" y="32615"/>
                    <a:pt x="69181" y="32675"/>
                    <a:pt x="69272" y="32706"/>
                  </a:cubicBezTo>
                  <a:cubicBezTo>
                    <a:pt x="69485" y="32827"/>
                    <a:pt x="69728" y="32888"/>
                    <a:pt x="69971" y="32949"/>
                  </a:cubicBezTo>
                  <a:cubicBezTo>
                    <a:pt x="68999" y="33283"/>
                    <a:pt x="68056" y="33770"/>
                    <a:pt x="67205" y="34378"/>
                  </a:cubicBezTo>
                  <a:lnTo>
                    <a:pt x="67965" y="31642"/>
                  </a:lnTo>
                  <a:close/>
                  <a:moveTo>
                    <a:pt x="76749" y="39150"/>
                  </a:moveTo>
                  <a:lnTo>
                    <a:pt x="77418" y="39180"/>
                  </a:lnTo>
                  <a:cubicBezTo>
                    <a:pt x="76901" y="39606"/>
                    <a:pt x="76263" y="39849"/>
                    <a:pt x="75564" y="40062"/>
                  </a:cubicBezTo>
                  <a:cubicBezTo>
                    <a:pt x="75929" y="39758"/>
                    <a:pt x="76324" y="39454"/>
                    <a:pt x="76749" y="39150"/>
                  </a:cubicBezTo>
                  <a:close/>
                  <a:moveTo>
                    <a:pt x="41247" y="34074"/>
                  </a:moveTo>
                  <a:lnTo>
                    <a:pt x="42767" y="34378"/>
                  </a:lnTo>
                  <a:lnTo>
                    <a:pt x="42858" y="34378"/>
                  </a:lnTo>
                  <a:cubicBezTo>
                    <a:pt x="42985" y="34409"/>
                    <a:pt x="43113" y="34423"/>
                    <a:pt x="43238" y="34423"/>
                  </a:cubicBezTo>
                  <a:cubicBezTo>
                    <a:pt x="43474" y="34423"/>
                    <a:pt x="43704" y="34376"/>
                    <a:pt x="43922" y="34317"/>
                  </a:cubicBezTo>
                  <a:lnTo>
                    <a:pt x="46840" y="35229"/>
                  </a:lnTo>
                  <a:cubicBezTo>
                    <a:pt x="46962" y="35259"/>
                    <a:pt x="47083" y="35289"/>
                    <a:pt x="47174" y="35289"/>
                  </a:cubicBezTo>
                  <a:cubicBezTo>
                    <a:pt x="47300" y="35315"/>
                    <a:pt x="47423" y="35326"/>
                    <a:pt x="47545" y="35326"/>
                  </a:cubicBezTo>
                  <a:cubicBezTo>
                    <a:pt x="47865" y="35326"/>
                    <a:pt x="48173" y="35248"/>
                    <a:pt x="48481" y="35137"/>
                  </a:cubicBezTo>
                  <a:cubicBezTo>
                    <a:pt x="48816" y="35533"/>
                    <a:pt x="49302" y="35776"/>
                    <a:pt x="49849" y="35867"/>
                  </a:cubicBezTo>
                  <a:cubicBezTo>
                    <a:pt x="49880" y="35867"/>
                    <a:pt x="49971" y="35867"/>
                    <a:pt x="50001" y="35897"/>
                  </a:cubicBezTo>
                  <a:lnTo>
                    <a:pt x="52554" y="36141"/>
                  </a:lnTo>
                  <a:cubicBezTo>
                    <a:pt x="52858" y="36444"/>
                    <a:pt x="53254" y="36657"/>
                    <a:pt x="53679" y="36779"/>
                  </a:cubicBezTo>
                  <a:lnTo>
                    <a:pt x="57175" y="37539"/>
                  </a:lnTo>
                  <a:cubicBezTo>
                    <a:pt x="57205" y="37539"/>
                    <a:pt x="57266" y="37539"/>
                    <a:pt x="57296" y="37569"/>
                  </a:cubicBezTo>
                  <a:cubicBezTo>
                    <a:pt x="57418" y="37594"/>
                    <a:pt x="57541" y="37605"/>
                    <a:pt x="57661" y="37605"/>
                  </a:cubicBezTo>
                  <a:cubicBezTo>
                    <a:pt x="57990" y="37605"/>
                    <a:pt x="58306" y="37520"/>
                    <a:pt x="58573" y="37387"/>
                  </a:cubicBezTo>
                  <a:cubicBezTo>
                    <a:pt x="58938" y="37721"/>
                    <a:pt x="59333" y="37934"/>
                    <a:pt x="59849" y="37995"/>
                  </a:cubicBezTo>
                  <a:lnTo>
                    <a:pt x="59910" y="37995"/>
                  </a:lnTo>
                  <a:lnTo>
                    <a:pt x="63801" y="38481"/>
                  </a:lnTo>
                  <a:cubicBezTo>
                    <a:pt x="63436" y="39454"/>
                    <a:pt x="63801" y="40487"/>
                    <a:pt x="64591" y="41095"/>
                  </a:cubicBezTo>
                  <a:cubicBezTo>
                    <a:pt x="64774" y="41247"/>
                    <a:pt x="65716" y="41916"/>
                    <a:pt x="67296" y="42220"/>
                  </a:cubicBezTo>
                  <a:cubicBezTo>
                    <a:pt x="66628" y="42554"/>
                    <a:pt x="66050" y="42980"/>
                    <a:pt x="65625" y="43435"/>
                  </a:cubicBezTo>
                  <a:cubicBezTo>
                    <a:pt x="64105" y="41764"/>
                    <a:pt x="62068" y="40518"/>
                    <a:pt x="59880" y="40062"/>
                  </a:cubicBezTo>
                  <a:cubicBezTo>
                    <a:pt x="59637" y="40001"/>
                    <a:pt x="59454" y="39970"/>
                    <a:pt x="59242" y="39940"/>
                  </a:cubicBezTo>
                  <a:cubicBezTo>
                    <a:pt x="58512" y="39818"/>
                    <a:pt x="57752" y="39758"/>
                    <a:pt x="57053" y="39697"/>
                  </a:cubicBezTo>
                  <a:cubicBezTo>
                    <a:pt x="56415" y="39666"/>
                    <a:pt x="55807" y="39606"/>
                    <a:pt x="55290" y="39514"/>
                  </a:cubicBezTo>
                  <a:cubicBezTo>
                    <a:pt x="54013" y="39332"/>
                    <a:pt x="53618" y="38998"/>
                    <a:pt x="53375" y="38724"/>
                  </a:cubicBezTo>
                  <a:cubicBezTo>
                    <a:pt x="53010" y="38268"/>
                    <a:pt x="52494" y="37995"/>
                    <a:pt x="51947" y="37873"/>
                  </a:cubicBezTo>
                  <a:cubicBezTo>
                    <a:pt x="51818" y="37855"/>
                    <a:pt x="51689" y="37845"/>
                    <a:pt x="51562" y="37845"/>
                  </a:cubicBezTo>
                  <a:cubicBezTo>
                    <a:pt x="51269" y="37845"/>
                    <a:pt x="50985" y="37898"/>
                    <a:pt x="50731" y="38025"/>
                  </a:cubicBezTo>
                  <a:cubicBezTo>
                    <a:pt x="49758" y="38420"/>
                    <a:pt x="49211" y="39332"/>
                    <a:pt x="49272" y="40366"/>
                  </a:cubicBezTo>
                  <a:cubicBezTo>
                    <a:pt x="49697" y="46323"/>
                    <a:pt x="53193" y="51855"/>
                    <a:pt x="58360" y="54864"/>
                  </a:cubicBezTo>
                  <a:cubicBezTo>
                    <a:pt x="59333" y="55442"/>
                    <a:pt x="60518" y="56080"/>
                    <a:pt x="61764" y="56354"/>
                  </a:cubicBezTo>
                  <a:cubicBezTo>
                    <a:pt x="61521" y="57448"/>
                    <a:pt x="61004" y="58390"/>
                    <a:pt x="60336" y="59120"/>
                  </a:cubicBezTo>
                  <a:cubicBezTo>
                    <a:pt x="59445" y="60063"/>
                    <a:pt x="58170" y="60622"/>
                    <a:pt x="56978" y="60622"/>
                  </a:cubicBezTo>
                  <a:cubicBezTo>
                    <a:pt x="56788" y="60622"/>
                    <a:pt x="56599" y="60608"/>
                    <a:pt x="56415" y="60579"/>
                  </a:cubicBezTo>
                  <a:cubicBezTo>
                    <a:pt x="56263" y="60518"/>
                    <a:pt x="56080" y="60487"/>
                    <a:pt x="55928" y="60457"/>
                  </a:cubicBezTo>
                  <a:cubicBezTo>
                    <a:pt x="54409" y="59971"/>
                    <a:pt x="53071" y="58329"/>
                    <a:pt x="52342" y="56019"/>
                  </a:cubicBezTo>
                  <a:cubicBezTo>
                    <a:pt x="51947" y="54682"/>
                    <a:pt x="51703" y="53223"/>
                    <a:pt x="51491" y="51703"/>
                  </a:cubicBezTo>
                  <a:cubicBezTo>
                    <a:pt x="51278" y="50578"/>
                    <a:pt x="51126" y="49393"/>
                    <a:pt x="50822" y="48208"/>
                  </a:cubicBezTo>
                  <a:cubicBezTo>
                    <a:pt x="49515" y="42554"/>
                    <a:pt x="45959" y="37539"/>
                    <a:pt x="41247" y="34074"/>
                  </a:cubicBezTo>
                  <a:close/>
                  <a:moveTo>
                    <a:pt x="21772" y="0"/>
                  </a:moveTo>
                  <a:cubicBezTo>
                    <a:pt x="21436" y="0"/>
                    <a:pt x="21105" y="41"/>
                    <a:pt x="20761" y="122"/>
                  </a:cubicBezTo>
                  <a:cubicBezTo>
                    <a:pt x="20274" y="213"/>
                    <a:pt x="19788" y="426"/>
                    <a:pt x="19362" y="760"/>
                  </a:cubicBezTo>
                  <a:cubicBezTo>
                    <a:pt x="18937" y="1064"/>
                    <a:pt x="18602" y="1429"/>
                    <a:pt x="18329" y="1885"/>
                  </a:cubicBezTo>
                  <a:cubicBezTo>
                    <a:pt x="18025" y="2341"/>
                    <a:pt x="17843" y="2888"/>
                    <a:pt x="17782" y="3465"/>
                  </a:cubicBezTo>
                  <a:lnTo>
                    <a:pt x="17782" y="3678"/>
                  </a:lnTo>
                  <a:lnTo>
                    <a:pt x="17782" y="4104"/>
                  </a:lnTo>
                  <a:lnTo>
                    <a:pt x="17174" y="4104"/>
                  </a:lnTo>
                  <a:cubicBezTo>
                    <a:pt x="16931" y="4134"/>
                    <a:pt x="16718" y="4195"/>
                    <a:pt x="16475" y="4256"/>
                  </a:cubicBezTo>
                  <a:lnTo>
                    <a:pt x="16444" y="4256"/>
                  </a:lnTo>
                  <a:cubicBezTo>
                    <a:pt x="16171" y="4347"/>
                    <a:pt x="15958" y="4499"/>
                    <a:pt x="15684" y="4620"/>
                  </a:cubicBezTo>
                  <a:cubicBezTo>
                    <a:pt x="15411" y="4833"/>
                    <a:pt x="15198" y="5015"/>
                    <a:pt x="15046" y="5289"/>
                  </a:cubicBezTo>
                  <a:lnTo>
                    <a:pt x="15016" y="5350"/>
                  </a:lnTo>
                  <a:cubicBezTo>
                    <a:pt x="14925" y="5471"/>
                    <a:pt x="14864" y="5623"/>
                    <a:pt x="14773" y="5715"/>
                  </a:cubicBezTo>
                  <a:lnTo>
                    <a:pt x="14742" y="5745"/>
                  </a:lnTo>
                  <a:lnTo>
                    <a:pt x="14712" y="5806"/>
                  </a:lnTo>
                  <a:cubicBezTo>
                    <a:pt x="14651" y="5897"/>
                    <a:pt x="14621" y="5958"/>
                    <a:pt x="14590" y="6019"/>
                  </a:cubicBezTo>
                  <a:cubicBezTo>
                    <a:pt x="14560" y="6079"/>
                    <a:pt x="14560" y="6110"/>
                    <a:pt x="14499" y="6201"/>
                  </a:cubicBezTo>
                  <a:lnTo>
                    <a:pt x="14469" y="6262"/>
                  </a:lnTo>
                  <a:cubicBezTo>
                    <a:pt x="14438" y="6353"/>
                    <a:pt x="14408" y="6474"/>
                    <a:pt x="14408" y="6566"/>
                  </a:cubicBezTo>
                  <a:cubicBezTo>
                    <a:pt x="14408" y="6657"/>
                    <a:pt x="14347" y="6718"/>
                    <a:pt x="14347" y="6809"/>
                  </a:cubicBezTo>
                  <a:cubicBezTo>
                    <a:pt x="14317" y="7022"/>
                    <a:pt x="14317" y="7265"/>
                    <a:pt x="14317" y="7447"/>
                  </a:cubicBezTo>
                  <a:cubicBezTo>
                    <a:pt x="14317" y="7781"/>
                    <a:pt x="14438" y="8146"/>
                    <a:pt x="14560" y="8481"/>
                  </a:cubicBezTo>
                  <a:cubicBezTo>
                    <a:pt x="14621" y="8663"/>
                    <a:pt x="14742" y="8815"/>
                    <a:pt x="14803" y="8997"/>
                  </a:cubicBezTo>
                  <a:cubicBezTo>
                    <a:pt x="11976" y="9119"/>
                    <a:pt x="9180" y="10335"/>
                    <a:pt x="7204" y="12341"/>
                  </a:cubicBezTo>
                  <a:lnTo>
                    <a:pt x="5137" y="12310"/>
                  </a:lnTo>
                  <a:cubicBezTo>
                    <a:pt x="4377" y="12310"/>
                    <a:pt x="3648" y="12645"/>
                    <a:pt x="3192" y="13313"/>
                  </a:cubicBezTo>
                  <a:cubicBezTo>
                    <a:pt x="2736" y="13952"/>
                    <a:pt x="2645" y="14742"/>
                    <a:pt x="2918" y="15472"/>
                  </a:cubicBezTo>
                  <a:lnTo>
                    <a:pt x="4681" y="20092"/>
                  </a:lnTo>
                  <a:cubicBezTo>
                    <a:pt x="4924" y="20852"/>
                    <a:pt x="5624" y="21399"/>
                    <a:pt x="6383" y="21551"/>
                  </a:cubicBezTo>
                  <a:lnTo>
                    <a:pt x="6444" y="21551"/>
                  </a:lnTo>
                  <a:cubicBezTo>
                    <a:pt x="6563" y="21570"/>
                    <a:pt x="6682" y="21579"/>
                    <a:pt x="6801" y="21579"/>
                  </a:cubicBezTo>
                  <a:cubicBezTo>
                    <a:pt x="7437" y="21579"/>
                    <a:pt x="8050" y="21308"/>
                    <a:pt x="8511" y="20821"/>
                  </a:cubicBezTo>
                  <a:lnTo>
                    <a:pt x="10001" y="19241"/>
                  </a:lnTo>
                  <a:cubicBezTo>
                    <a:pt x="14742" y="18724"/>
                    <a:pt x="17295" y="16839"/>
                    <a:pt x="18602" y="15076"/>
                  </a:cubicBezTo>
                  <a:cubicBezTo>
                    <a:pt x="18724" y="15228"/>
                    <a:pt x="18876" y="15380"/>
                    <a:pt x="19058" y="15532"/>
                  </a:cubicBezTo>
                  <a:cubicBezTo>
                    <a:pt x="19271" y="15654"/>
                    <a:pt x="19454" y="15806"/>
                    <a:pt x="19666" y="15958"/>
                  </a:cubicBezTo>
                  <a:lnTo>
                    <a:pt x="20031" y="16201"/>
                  </a:lnTo>
                  <a:cubicBezTo>
                    <a:pt x="19879" y="16262"/>
                    <a:pt x="19666" y="16383"/>
                    <a:pt x="19514" y="16505"/>
                  </a:cubicBezTo>
                  <a:cubicBezTo>
                    <a:pt x="18998" y="16839"/>
                    <a:pt x="18542" y="17265"/>
                    <a:pt x="18116" y="17721"/>
                  </a:cubicBezTo>
                  <a:cubicBezTo>
                    <a:pt x="17691" y="18177"/>
                    <a:pt x="17356" y="18693"/>
                    <a:pt x="17052" y="19271"/>
                  </a:cubicBezTo>
                  <a:cubicBezTo>
                    <a:pt x="16748" y="19849"/>
                    <a:pt x="16566" y="20456"/>
                    <a:pt x="16414" y="21064"/>
                  </a:cubicBezTo>
                  <a:cubicBezTo>
                    <a:pt x="16262" y="21703"/>
                    <a:pt x="16232" y="22341"/>
                    <a:pt x="16262" y="22979"/>
                  </a:cubicBezTo>
                  <a:lnTo>
                    <a:pt x="16262" y="23131"/>
                  </a:lnTo>
                  <a:cubicBezTo>
                    <a:pt x="15563" y="23192"/>
                    <a:pt x="14894" y="23405"/>
                    <a:pt x="14286" y="23830"/>
                  </a:cubicBezTo>
                  <a:cubicBezTo>
                    <a:pt x="14469" y="23192"/>
                    <a:pt x="14560" y="22311"/>
                    <a:pt x="14134" y="21399"/>
                  </a:cubicBezTo>
                  <a:cubicBezTo>
                    <a:pt x="13678" y="20487"/>
                    <a:pt x="12797" y="19849"/>
                    <a:pt x="11733" y="19636"/>
                  </a:cubicBezTo>
                  <a:cubicBezTo>
                    <a:pt x="11459" y="19605"/>
                    <a:pt x="11247" y="19605"/>
                    <a:pt x="10973" y="19605"/>
                  </a:cubicBezTo>
                  <a:cubicBezTo>
                    <a:pt x="10031" y="19697"/>
                    <a:pt x="9119" y="20183"/>
                    <a:pt x="8481" y="20943"/>
                  </a:cubicBezTo>
                  <a:cubicBezTo>
                    <a:pt x="7903" y="21672"/>
                    <a:pt x="7569" y="22523"/>
                    <a:pt x="7569" y="23435"/>
                  </a:cubicBezTo>
                  <a:cubicBezTo>
                    <a:pt x="7569" y="23800"/>
                    <a:pt x="7599" y="24104"/>
                    <a:pt x="7660" y="24408"/>
                  </a:cubicBezTo>
                  <a:cubicBezTo>
                    <a:pt x="7356" y="24317"/>
                    <a:pt x="7022" y="24256"/>
                    <a:pt x="6718" y="24165"/>
                  </a:cubicBezTo>
                  <a:cubicBezTo>
                    <a:pt x="6657" y="24165"/>
                    <a:pt x="6535" y="24134"/>
                    <a:pt x="6444" y="24134"/>
                  </a:cubicBezTo>
                  <a:cubicBezTo>
                    <a:pt x="6169" y="24102"/>
                    <a:pt x="5896" y="24086"/>
                    <a:pt x="5626" y="24086"/>
                  </a:cubicBezTo>
                  <a:cubicBezTo>
                    <a:pt x="4376" y="24086"/>
                    <a:pt x="3200" y="24432"/>
                    <a:pt x="2250" y="25107"/>
                  </a:cubicBezTo>
                  <a:cubicBezTo>
                    <a:pt x="1550" y="25624"/>
                    <a:pt x="1064" y="26171"/>
                    <a:pt x="760" y="26870"/>
                  </a:cubicBezTo>
                  <a:cubicBezTo>
                    <a:pt x="0" y="28542"/>
                    <a:pt x="578" y="30639"/>
                    <a:pt x="2128" y="31794"/>
                  </a:cubicBezTo>
                  <a:cubicBezTo>
                    <a:pt x="2858" y="32371"/>
                    <a:pt x="3709" y="32767"/>
                    <a:pt x="4742" y="32919"/>
                  </a:cubicBezTo>
                  <a:cubicBezTo>
                    <a:pt x="5076" y="32949"/>
                    <a:pt x="5472" y="32979"/>
                    <a:pt x="5806" y="33010"/>
                  </a:cubicBezTo>
                  <a:cubicBezTo>
                    <a:pt x="6262" y="33010"/>
                    <a:pt x="6657" y="33010"/>
                    <a:pt x="7052" y="32979"/>
                  </a:cubicBezTo>
                  <a:cubicBezTo>
                    <a:pt x="7336" y="32979"/>
                    <a:pt x="7606" y="32966"/>
                    <a:pt x="7854" y="32966"/>
                  </a:cubicBezTo>
                  <a:cubicBezTo>
                    <a:pt x="7977" y="32966"/>
                    <a:pt x="8096" y="32969"/>
                    <a:pt x="8207" y="32979"/>
                  </a:cubicBezTo>
                  <a:cubicBezTo>
                    <a:pt x="8359" y="32979"/>
                    <a:pt x="8481" y="33010"/>
                    <a:pt x="8633" y="33010"/>
                  </a:cubicBezTo>
                  <a:cubicBezTo>
                    <a:pt x="9545" y="33162"/>
                    <a:pt x="10608" y="33678"/>
                    <a:pt x="10852" y="34378"/>
                  </a:cubicBezTo>
                  <a:cubicBezTo>
                    <a:pt x="10943" y="34621"/>
                    <a:pt x="11064" y="34803"/>
                    <a:pt x="11216" y="34986"/>
                  </a:cubicBezTo>
                  <a:cubicBezTo>
                    <a:pt x="7447" y="38147"/>
                    <a:pt x="4560" y="42341"/>
                    <a:pt x="3222" y="47113"/>
                  </a:cubicBezTo>
                  <a:cubicBezTo>
                    <a:pt x="2645" y="49119"/>
                    <a:pt x="2493" y="50882"/>
                    <a:pt x="2706" y="52463"/>
                  </a:cubicBezTo>
                  <a:cubicBezTo>
                    <a:pt x="2736" y="52828"/>
                    <a:pt x="2766" y="53162"/>
                    <a:pt x="2858" y="53466"/>
                  </a:cubicBezTo>
                  <a:cubicBezTo>
                    <a:pt x="3465" y="56262"/>
                    <a:pt x="5320" y="58816"/>
                    <a:pt x="8481" y="61247"/>
                  </a:cubicBezTo>
                  <a:cubicBezTo>
                    <a:pt x="8693" y="61399"/>
                    <a:pt x="8876" y="61551"/>
                    <a:pt x="9119" y="61734"/>
                  </a:cubicBezTo>
                  <a:cubicBezTo>
                    <a:pt x="9149" y="61794"/>
                    <a:pt x="9393" y="61946"/>
                    <a:pt x="9393" y="61946"/>
                  </a:cubicBezTo>
                  <a:cubicBezTo>
                    <a:pt x="9453" y="62007"/>
                    <a:pt x="9575" y="62038"/>
                    <a:pt x="9697" y="62129"/>
                  </a:cubicBezTo>
                  <a:cubicBezTo>
                    <a:pt x="9697" y="62129"/>
                    <a:pt x="9727" y="62129"/>
                    <a:pt x="9727" y="62159"/>
                  </a:cubicBezTo>
                  <a:cubicBezTo>
                    <a:pt x="9849" y="62250"/>
                    <a:pt x="10001" y="62342"/>
                    <a:pt x="10152" y="62433"/>
                  </a:cubicBezTo>
                  <a:cubicBezTo>
                    <a:pt x="10152" y="62433"/>
                    <a:pt x="10335" y="62554"/>
                    <a:pt x="10396" y="62585"/>
                  </a:cubicBezTo>
                  <a:cubicBezTo>
                    <a:pt x="10760" y="62797"/>
                    <a:pt x="11095" y="63010"/>
                    <a:pt x="11459" y="63223"/>
                  </a:cubicBezTo>
                  <a:lnTo>
                    <a:pt x="11703" y="63375"/>
                  </a:lnTo>
                  <a:cubicBezTo>
                    <a:pt x="11763" y="63405"/>
                    <a:pt x="11885" y="63497"/>
                    <a:pt x="11976" y="63527"/>
                  </a:cubicBezTo>
                  <a:lnTo>
                    <a:pt x="12067" y="63557"/>
                  </a:lnTo>
                  <a:cubicBezTo>
                    <a:pt x="12189" y="63618"/>
                    <a:pt x="12280" y="63679"/>
                    <a:pt x="12371" y="63709"/>
                  </a:cubicBezTo>
                  <a:cubicBezTo>
                    <a:pt x="12463" y="63770"/>
                    <a:pt x="12584" y="63801"/>
                    <a:pt x="12645" y="63861"/>
                  </a:cubicBezTo>
                  <a:lnTo>
                    <a:pt x="12675" y="63861"/>
                  </a:lnTo>
                  <a:cubicBezTo>
                    <a:pt x="12797" y="63952"/>
                    <a:pt x="12918" y="63983"/>
                    <a:pt x="13040" y="64074"/>
                  </a:cubicBezTo>
                  <a:cubicBezTo>
                    <a:pt x="13131" y="64104"/>
                    <a:pt x="13222" y="64165"/>
                    <a:pt x="13344" y="64226"/>
                  </a:cubicBezTo>
                  <a:cubicBezTo>
                    <a:pt x="13435" y="64287"/>
                    <a:pt x="13557" y="64317"/>
                    <a:pt x="13678" y="64378"/>
                  </a:cubicBezTo>
                  <a:cubicBezTo>
                    <a:pt x="13800" y="64408"/>
                    <a:pt x="13861" y="64439"/>
                    <a:pt x="13982" y="64530"/>
                  </a:cubicBezTo>
                  <a:cubicBezTo>
                    <a:pt x="14104" y="64560"/>
                    <a:pt x="14195" y="64621"/>
                    <a:pt x="14317" y="64682"/>
                  </a:cubicBezTo>
                  <a:cubicBezTo>
                    <a:pt x="14438" y="64712"/>
                    <a:pt x="14560" y="64743"/>
                    <a:pt x="14621" y="64834"/>
                  </a:cubicBezTo>
                  <a:cubicBezTo>
                    <a:pt x="14742" y="64864"/>
                    <a:pt x="14864" y="64895"/>
                    <a:pt x="14925" y="64925"/>
                  </a:cubicBezTo>
                  <a:cubicBezTo>
                    <a:pt x="15046" y="64986"/>
                    <a:pt x="15168" y="65047"/>
                    <a:pt x="15259" y="65077"/>
                  </a:cubicBezTo>
                  <a:lnTo>
                    <a:pt x="15533" y="65199"/>
                  </a:lnTo>
                  <a:cubicBezTo>
                    <a:pt x="15684" y="65229"/>
                    <a:pt x="15806" y="65320"/>
                    <a:pt x="15958" y="65351"/>
                  </a:cubicBezTo>
                  <a:lnTo>
                    <a:pt x="16110" y="65442"/>
                  </a:lnTo>
                  <a:cubicBezTo>
                    <a:pt x="16779" y="65685"/>
                    <a:pt x="17508" y="65928"/>
                    <a:pt x="18238" y="66141"/>
                  </a:cubicBezTo>
                  <a:lnTo>
                    <a:pt x="18299" y="66202"/>
                  </a:lnTo>
                  <a:cubicBezTo>
                    <a:pt x="18663" y="66293"/>
                    <a:pt x="19028" y="66384"/>
                    <a:pt x="19362" y="66506"/>
                  </a:cubicBezTo>
                  <a:lnTo>
                    <a:pt x="19423" y="66506"/>
                  </a:lnTo>
                  <a:cubicBezTo>
                    <a:pt x="19758" y="66567"/>
                    <a:pt x="20122" y="66688"/>
                    <a:pt x="20487" y="66749"/>
                  </a:cubicBezTo>
                  <a:lnTo>
                    <a:pt x="20548" y="66749"/>
                  </a:lnTo>
                  <a:cubicBezTo>
                    <a:pt x="20882" y="66840"/>
                    <a:pt x="21247" y="66901"/>
                    <a:pt x="21612" y="66992"/>
                  </a:cubicBezTo>
                  <a:lnTo>
                    <a:pt x="21764" y="67022"/>
                  </a:lnTo>
                  <a:cubicBezTo>
                    <a:pt x="23527" y="67418"/>
                    <a:pt x="25290" y="67752"/>
                    <a:pt x="26870" y="67965"/>
                  </a:cubicBezTo>
                  <a:lnTo>
                    <a:pt x="28268" y="68208"/>
                  </a:lnTo>
                  <a:lnTo>
                    <a:pt x="29667" y="68421"/>
                  </a:lnTo>
                  <a:cubicBezTo>
                    <a:pt x="29667" y="68421"/>
                    <a:pt x="31733" y="68816"/>
                    <a:pt x="32372" y="68937"/>
                  </a:cubicBezTo>
                  <a:lnTo>
                    <a:pt x="33861" y="69181"/>
                  </a:lnTo>
                  <a:cubicBezTo>
                    <a:pt x="34226" y="69272"/>
                    <a:pt x="34560" y="69302"/>
                    <a:pt x="34955" y="69393"/>
                  </a:cubicBezTo>
                  <a:lnTo>
                    <a:pt x="35381" y="69454"/>
                  </a:lnTo>
                  <a:cubicBezTo>
                    <a:pt x="35776" y="69545"/>
                    <a:pt x="36171" y="69606"/>
                    <a:pt x="36597" y="69636"/>
                  </a:cubicBezTo>
                  <a:lnTo>
                    <a:pt x="36810" y="69697"/>
                  </a:lnTo>
                  <a:lnTo>
                    <a:pt x="36992" y="69728"/>
                  </a:lnTo>
                  <a:cubicBezTo>
                    <a:pt x="37843" y="69849"/>
                    <a:pt x="38633" y="70001"/>
                    <a:pt x="39393" y="70062"/>
                  </a:cubicBezTo>
                  <a:lnTo>
                    <a:pt x="39515" y="70062"/>
                  </a:lnTo>
                  <a:cubicBezTo>
                    <a:pt x="40183" y="70184"/>
                    <a:pt x="40852" y="70244"/>
                    <a:pt x="41490" y="70336"/>
                  </a:cubicBezTo>
                  <a:lnTo>
                    <a:pt x="41521" y="70336"/>
                  </a:lnTo>
                  <a:cubicBezTo>
                    <a:pt x="41794" y="70366"/>
                    <a:pt x="42068" y="70396"/>
                    <a:pt x="42311" y="70396"/>
                  </a:cubicBezTo>
                  <a:lnTo>
                    <a:pt x="42706" y="70457"/>
                  </a:lnTo>
                  <a:cubicBezTo>
                    <a:pt x="43436" y="70518"/>
                    <a:pt x="44135" y="70609"/>
                    <a:pt x="44834" y="70640"/>
                  </a:cubicBezTo>
                  <a:lnTo>
                    <a:pt x="45108" y="70670"/>
                  </a:lnTo>
                  <a:lnTo>
                    <a:pt x="45503" y="70700"/>
                  </a:lnTo>
                  <a:lnTo>
                    <a:pt x="45928" y="70761"/>
                  </a:lnTo>
                  <a:lnTo>
                    <a:pt x="46263" y="70761"/>
                  </a:lnTo>
                  <a:cubicBezTo>
                    <a:pt x="46415" y="70761"/>
                    <a:pt x="46627" y="70761"/>
                    <a:pt x="46779" y="70791"/>
                  </a:cubicBezTo>
                  <a:lnTo>
                    <a:pt x="47022" y="70791"/>
                  </a:lnTo>
                  <a:cubicBezTo>
                    <a:pt x="47235" y="70791"/>
                    <a:pt x="47448" y="70791"/>
                    <a:pt x="47630" y="70822"/>
                  </a:cubicBezTo>
                  <a:lnTo>
                    <a:pt x="47782" y="70822"/>
                  </a:lnTo>
                  <a:cubicBezTo>
                    <a:pt x="48269" y="70837"/>
                    <a:pt x="48740" y="70845"/>
                    <a:pt x="49203" y="70845"/>
                  </a:cubicBezTo>
                  <a:cubicBezTo>
                    <a:pt x="49667" y="70845"/>
                    <a:pt x="50123" y="70837"/>
                    <a:pt x="50579" y="70822"/>
                  </a:cubicBezTo>
                  <a:lnTo>
                    <a:pt x="50640" y="70822"/>
                  </a:lnTo>
                  <a:cubicBezTo>
                    <a:pt x="50913" y="70822"/>
                    <a:pt x="51126" y="70822"/>
                    <a:pt x="51399" y="70791"/>
                  </a:cubicBezTo>
                  <a:lnTo>
                    <a:pt x="51582" y="70791"/>
                  </a:lnTo>
                  <a:cubicBezTo>
                    <a:pt x="51795" y="70791"/>
                    <a:pt x="52007" y="70761"/>
                    <a:pt x="52190" y="70761"/>
                  </a:cubicBezTo>
                  <a:lnTo>
                    <a:pt x="52463" y="70761"/>
                  </a:lnTo>
                  <a:cubicBezTo>
                    <a:pt x="52646" y="70761"/>
                    <a:pt x="52889" y="70700"/>
                    <a:pt x="53071" y="70700"/>
                  </a:cubicBezTo>
                  <a:lnTo>
                    <a:pt x="53284" y="70700"/>
                  </a:lnTo>
                  <a:cubicBezTo>
                    <a:pt x="53558" y="70670"/>
                    <a:pt x="53861" y="70670"/>
                    <a:pt x="54135" y="70640"/>
                  </a:cubicBezTo>
                  <a:cubicBezTo>
                    <a:pt x="54469" y="70609"/>
                    <a:pt x="54773" y="70548"/>
                    <a:pt x="55108" y="70518"/>
                  </a:cubicBezTo>
                  <a:lnTo>
                    <a:pt x="55169" y="70518"/>
                  </a:lnTo>
                  <a:lnTo>
                    <a:pt x="56080" y="70396"/>
                  </a:lnTo>
                  <a:lnTo>
                    <a:pt x="56172" y="70396"/>
                  </a:lnTo>
                  <a:cubicBezTo>
                    <a:pt x="56415" y="70366"/>
                    <a:pt x="56688" y="70336"/>
                    <a:pt x="56901" y="70305"/>
                  </a:cubicBezTo>
                  <a:lnTo>
                    <a:pt x="56992" y="70305"/>
                  </a:lnTo>
                  <a:lnTo>
                    <a:pt x="57357" y="70214"/>
                  </a:lnTo>
                  <a:cubicBezTo>
                    <a:pt x="57448" y="70214"/>
                    <a:pt x="57509" y="70184"/>
                    <a:pt x="57539" y="70184"/>
                  </a:cubicBezTo>
                  <a:lnTo>
                    <a:pt x="58117" y="70062"/>
                  </a:lnTo>
                  <a:cubicBezTo>
                    <a:pt x="58147" y="70062"/>
                    <a:pt x="58269" y="70032"/>
                    <a:pt x="58269" y="70032"/>
                  </a:cubicBezTo>
                  <a:cubicBezTo>
                    <a:pt x="58542" y="69940"/>
                    <a:pt x="58816" y="69910"/>
                    <a:pt x="59120" y="69849"/>
                  </a:cubicBezTo>
                  <a:lnTo>
                    <a:pt x="59272" y="69788"/>
                  </a:lnTo>
                  <a:cubicBezTo>
                    <a:pt x="59545" y="69728"/>
                    <a:pt x="59849" y="69636"/>
                    <a:pt x="60153" y="69576"/>
                  </a:cubicBezTo>
                  <a:lnTo>
                    <a:pt x="60336" y="69484"/>
                  </a:lnTo>
                  <a:cubicBezTo>
                    <a:pt x="60640" y="69424"/>
                    <a:pt x="60944" y="69302"/>
                    <a:pt x="61217" y="69181"/>
                  </a:cubicBezTo>
                  <a:lnTo>
                    <a:pt x="61369" y="69150"/>
                  </a:lnTo>
                  <a:cubicBezTo>
                    <a:pt x="61704" y="69029"/>
                    <a:pt x="62008" y="68937"/>
                    <a:pt x="62281" y="68785"/>
                  </a:cubicBezTo>
                  <a:cubicBezTo>
                    <a:pt x="63345" y="68329"/>
                    <a:pt x="64318" y="67752"/>
                    <a:pt x="65199" y="67144"/>
                  </a:cubicBezTo>
                  <a:cubicBezTo>
                    <a:pt x="68695" y="64591"/>
                    <a:pt x="70853" y="60305"/>
                    <a:pt x="70883" y="55958"/>
                  </a:cubicBezTo>
                  <a:cubicBezTo>
                    <a:pt x="74591" y="55016"/>
                    <a:pt x="78148" y="52433"/>
                    <a:pt x="79789" y="49332"/>
                  </a:cubicBezTo>
                  <a:cubicBezTo>
                    <a:pt x="81613" y="46445"/>
                    <a:pt x="81826" y="43162"/>
                    <a:pt x="81795" y="40366"/>
                  </a:cubicBezTo>
                  <a:cubicBezTo>
                    <a:pt x="81795" y="39545"/>
                    <a:pt x="81370" y="38846"/>
                    <a:pt x="80701" y="38420"/>
                  </a:cubicBezTo>
                  <a:cubicBezTo>
                    <a:pt x="80762" y="38329"/>
                    <a:pt x="80853" y="38268"/>
                    <a:pt x="80883" y="38147"/>
                  </a:cubicBezTo>
                  <a:cubicBezTo>
                    <a:pt x="81339" y="37478"/>
                    <a:pt x="81370" y="36627"/>
                    <a:pt x="81066" y="35897"/>
                  </a:cubicBezTo>
                  <a:lnTo>
                    <a:pt x="79029" y="31399"/>
                  </a:lnTo>
                  <a:cubicBezTo>
                    <a:pt x="78725" y="30700"/>
                    <a:pt x="78056" y="30213"/>
                    <a:pt x="77297" y="30061"/>
                  </a:cubicBezTo>
                  <a:lnTo>
                    <a:pt x="77266" y="30061"/>
                  </a:lnTo>
                  <a:cubicBezTo>
                    <a:pt x="77146" y="30042"/>
                    <a:pt x="77025" y="30033"/>
                    <a:pt x="76905" y="30033"/>
                  </a:cubicBezTo>
                  <a:cubicBezTo>
                    <a:pt x="76271" y="30033"/>
                    <a:pt x="75664" y="30295"/>
                    <a:pt x="75230" y="30730"/>
                  </a:cubicBezTo>
                  <a:lnTo>
                    <a:pt x="73771" y="32250"/>
                  </a:lnTo>
                  <a:cubicBezTo>
                    <a:pt x="73315" y="32250"/>
                    <a:pt x="72889" y="32311"/>
                    <a:pt x="72433" y="32341"/>
                  </a:cubicBezTo>
                  <a:cubicBezTo>
                    <a:pt x="72524" y="32311"/>
                    <a:pt x="72555" y="32250"/>
                    <a:pt x="72616" y="32189"/>
                  </a:cubicBezTo>
                  <a:lnTo>
                    <a:pt x="72768" y="32037"/>
                  </a:lnTo>
                  <a:cubicBezTo>
                    <a:pt x="72828" y="31946"/>
                    <a:pt x="72920" y="31885"/>
                    <a:pt x="72950" y="31794"/>
                  </a:cubicBezTo>
                  <a:cubicBezTo>
                    <a:pt x="73284" y="31399"/>
                    <a:pt x="73528" y="30852"/>
                    <a:pt x="73619" y="30274"/>
                  </a:cubicBezTo>
                  <a:cubicBezTo>
                    <a:pt x="73649" y="30183"/>
                    <a:pt x="73649" y="30031"/>
                    <a:pt x="73649" y="29909"/>
                  </a:cubicBezTo>
                  <a:cubicBezTo>
                    <a:pt x="73750" y="29917"/>
                    <a:pt x="73852" y="29920"/>
                    <a:pt x="73955" y="29920"/>
                  </a:cubicBezTo>
                  <a:cubicBezTo>
                    <a:pt x="74288" y="29920"/>
                    <a:pt x="74631" y="29881"/>
                    <a:pt x="74956" y="29788"/>
                  </a:cubicBezTo>
                  <a:cubicBezTo>
                    <a:pt x="75442" y="29666"/>
                    <a:pt x="75929" y="29484"/>
                    <a:pt x="76354" y="29150"/>
                  </a:cubicBezTo>
                  <a:cubicBezTo>
                    <a:pt x="76780" y="28846"/>
                    <a:pt x="77114" y="28450"/>
                    <a:pt x="77388" y="27995"/>
                  </a:cubicBezTo>
                  <a:cubicBezTo>
                    <a:pt x="77692" y="27539"/>
                    <a:pt x="77874" y="27022"/>
                    <a:pt x="77965" y="26444"/>
                  </a:cubicBezTo>
                  <a:lnTo>
                    <a:pt x="77965" y="26232"/>
                  </a:lnTo>
                  <a:lnTo>
                    <a:pt x="77965" y="25776"/>
                  </a:lnTo>
                  <a:lnTo>
                    <a:pt x="77965" y="25411"/>
                  </a:lnTo>
                  <a:cubicBezTo>
                    <a:pt x="77874" y="24742"/>
                    <a:pt x="77631" y="24104"/>
                    <a:pt x="77236" y="23526"/>
                  </a:cubicBezTo>
                  <a:cubicBezTo>
                    <a:pt x="77175" y="23435"/>
                    <a:pt x="77114" y="23374"/>
                    <a:pt x="77053" y="23283"/>
                  </a:cubicBezTo>
                  <a:lnTo>
                    <a:pt x="76749" y="22979"/>
                  </a:lnTo>
                  <a:cubicBezTo>
                    <a:pt x="76658" y="22918"/>
                    <a:pt x="76597" y="22827"/>
                    <a:pt x="76506" y="22797"/>
                  </a:cubicBezTo>
                  <a:cubicBezTo>
                    <a:pt x="76050" y="22432"/>
                    <a:pt x="75564" y="22189"/>
                    <a:pt x="75047" y="22037"/>
                  </a:cubicBezTo>
                  <a:cubicBezTo>
                    <a:pt x="75078" y="21915"/>
                    <a:pt x="75108" y="21763"/>
                    <a:pt x="75108" y="21672"/>
                  </a:cubicBezTo>
                  <a:cubicBezTo>
                    <a:pt x="75199" y="21125"/>
                    <a:pt x="75138" y="20548"/>
                    <a:pt x="74956" y="20061"/>
                  </a:cubicBezTo>
                  <a:cubicBezTo>
                    <a:pt x="74804" y="19697"/>
                    <a:pt x="74591" y="19301"/>
                    <a:pt x="74287" y="18997"/>
                  </a:cubicBezTo>
                  <a:cubicBezTo>
                    <a:pt x="73983" y="18693"/>
                    <a:pt x="73619" y="18420"/>
                    <a:pt x="73254" y="18268"/>
                  </a:cubicBezTo>
                  <a:cubicBezTo>
                    <a:pt x="72980" y="18177"/>
                    <a:pt x="72768" y="18086"/>
                    <a:pt x="72494" y="18055"/>
                  </a:cubicBezTo>
                  <a:cubicBezTo>
                    <a:pt x="72221" y="18025"/>
                    <a:pt x="71917" y="18025"/>
                    <a:pt x="71613" y="18025"/>
                  </a:cubicBezTo>
                  <a:cubicBezTo>
                    <a:pt x="71552" y="18025"/>
                    <a:pt x="71461" y="18055"/>
                    <a:pt x="71400" y="18055"/>
                  </a:cubicBezTo>
                  <a:cubicBezTo>
                    <a:pt x="71430" y="17903"/>
                    <a:pt x="71461" y="17782"/>
                    <a:pt x="71491" y="17630"/>
                  </a:cubicBezTo>
                  <a:cubicBezTo>
                    <a:pt x="71704" y="17022"/>
                    <a:pt x="71613" y="16353"/>
                    <a:pt x="71278" y="15806"/>
                  </a:cubicBezTo>
                  <a:cubicBezTo>
                    <a:pt x="70944" y="15228"/>
                    <a:pt x="70397" y="14864"/>
                    <a:pt x="69789" y="14742"/>
                  </a:cubicBezTo>
                  <a:lnTo>
                    <a:pt x="64500" y="13557"/>
                  </a:lnTo>
                  <a:cubicBezTo>
                    <a:pt x="64470" y="13557"/>
                    <a:pt x="64439" y="13557"/>
                    <a:pt x="64409" y="13526"/>
                  </a:cubicBezTo>
                  <a:cubicBezTo>
                    <a:pt x="64196" y="13496"/>
                    <a:pt x="64014" y="13496"/>
                    <a:pt x="63862" y="13496"/>
                  </a:cubicBezTo>
                  <a:cubicBezTo>
                    <a:pt x="63831" y="13496"/>
                    <a:pt x="63740" y="13465"/>
                    <a:pt x="63710" y="13465"/>
                  </a:cubicBezTo>
                  <a:lnTo>
                    <a:pt x="61126" y="12797"/>
                  </a:lnTo>
                  <a:cubicBezTo>
                    <a:pt x="61035" y="12797"/>
                    <a:pt x="61004" y="12766"/>
                    <a:pt x="60944" y="12766"/>
                  </a:cubicBezTo>
                  <a:cubicBezTo>
                    <a:pt x="60822" y="12756"/>
                    <a:pt x="60701" y="12749"/>
                    <a:pt x="60581" y="12749"/>
                  </a:cubicBezTo>
                  <a:cubicBezTo>
                    <a:pt x="60343" y="12749"/>
                    <a:pt x="60113" y="12776"/>
                    <a:pt x="59910" y="12858"/>
                  </a:cubicBezTo>
                  <a:lnTo>
                    <a:pt x="57479" y="12189"/>
                  </a:lnTo>
                  <a:cubicBezTo>
                    <a:pt x="57235" y="12037"/>
                    <a:pt x="56992" y="11915"/>
                    <a:pt x="56719" y="11885"/>
                  </a:cubicBezTo>
                  <a:lnTo>
                    <a:pt x="50488" y="10517"/>
                  </a:lnTo>
                  <a:cubicBezTo>
                    <a:pt x="50457" y="10517"/>
                    <a:pt x="50396" y="10517"/>
                    <a:pt x="50366" y="10487"/>
                  </a:cubicBezTo>
                  <a:cubicBezTo>
                    <a:pt x="50255" y="10477"/>
                    <a:pt x="50143" y="10470"/>
                    <a:pt x="50031" y="10470"/>
                  </a:cubicBezTo>
                  <a:cubicBezTo>
                    <a:pt x="49805" y="10470"/>
                    <a:pt x="49576" y="10497"/>
                    <a:pt x="49333" y="10578"/>
                  </a:cubicBezTo>
                  <a:cubicBezTo>
                    <a:pt x="49029" y="10274"/>
                    <a:pt x="48664" y="10031"/>
                    <a:pt x="48208" y="9940"/>
                  </a:cubicBezTo>
                  <a:lnTo>
                    <a:pt x="42919" y="8785"/>
                  </a:lnTo>
                  <a:cubicBezTo>
                    <a:pt x="42889" y="8785"/>
                    <a:pt x="42858" y="8785"/>
                    <a:pt x="42797" y="8724"/>
                  </a:cubicBezTo>
                  <a:cubicBezTo>
                    <a:pt x="42676" y="8709"/>
                    <a:pt x="42547" y="8701"/>
                    <a:pt x="42414" y="8701"/>
                  </a:cubicBezTo>
                  <a:cubicBezTo>
                    <a:pt x="42281" y="8701"/>
                    <a:pt x="42144" y="8709"/>
                    <a:pt x="42007" y="8724"/>
                  </a:cubicBezTo>
                  <a:lnTo>
                    <a:pt x="40062" y="8207"/>
                  </a:lnTo>
                  <a:cubicBezTo>
                    <a:pt x="40001" y="8177"/>
                    <a:pt x="39879" y="8177"/>
                    <a:pt x="39819" y="8116"/>
                  </a:cubicBezTo>
                  <a:cubicBezTo>
                    <a:pt x="39697" y="8106"/>
                    <a:pt x="39579" y="8099"/>
                    <a:pt x="39463" y="8099"/>
                  </a:cubicBezTo>
                  <a:cubicBezTo>
                    <a:pt x="39231" y="8099"/>
                    <a:pt x="39008" y="8126"/>
                    <a:pt x="38785" y="8207"/>
                  </a:cubicBezTo>
                  <a:cubicBezTo>
                    <a:pt x="38481" y="7933"/>
                    <a:pt x="38056" y="7751"/>
                    <a:pt x="37630" y="7660"/>
                  </a:cubicBezTo>
                  <a:lnTo>
                    <a:pt x="37569" y="7660"/>
                  </a:lnTo>
                  <a:lnTo>
                    <a:pt x="34803" y="7326"/>
                  </a:lnTo>
                  <a:cubicBezTo>
                    <a:pt x="34499" y="7052"/>
                    <a:pt x="34104" y="6900"/>
                    <a:pt x="33740" y="6839"/>
                  </a:cubicBezTo>
                  <a:cubicBezTo>
                    <a:pt x="33740" y="6839"/>
                    <a:pt x="30487" y="6322"/>
                    <a:pt x="30487" y="6262"/>
                  </a:cubicBezTo>
                  <a:cubicBezTo>
                    <a:pt x="30381" y="6245"/>
                    <a:pt x="30273" y="6238"/>
                    <a:pt x="30164" y="6238"/>
                  </a:cubicBezTo>
                  <a:cubicBezTo>
                    <a:pt x="29866" y="6238"/>
                    <a:pt x="29561" y="6294"/>
                    <a:pt x="29271" y="6383"/>
                  </a:cubicBezTo>
                  <a:cubicBezTo>
                    <a:pt x="29211" y="6262"/>
                    <a:pt x="29089" y="6201"/>
                    <a:pt x="28967" y="6110"/>
                  </a:cubicBezTo>
                  <a:cubicBezTo>
                    <a:pt x="28724" y="5927"/>
                    <a:pt x="28451" y="5775"/>
                    <a:pt x="28177" y="5623"/>
                  </a:cubicBezTo>
                  <a:cubicBezTo>
                    <a:pt x="27964" y="5502"/>
                    <a:pt x="27691" y="5380"/>
                    <a:pt x="27417" y="5289"/>
                  </a:cubicBezTo>
                  <a:cubicBezTo>
                    <a:pt x="27144" y="5167"/>
                    <a:pt x="26901" y="5107"/>
                    <a:pt x="26627" y="5015"/>
                  </a:cubicBezTo>
                  <a:cubicBezTo>
                    <a:pt x="26414" y="4924"/>
                    <a:pt x="26141" y="4894"/>
                    <a:pt x="25897" y="4833"/>
                  </a:cubicBezTo>
                  <a:cubicBezTo>
                    <a:pt x="25837" y="4833"/>
                    <a:pt x="25745" y="4772"/>
                    <a:pt x="25685" y="4772"/>
                  </a:cubicBezTo>
                  <a:cubicBezTo>
                    <a:pt x="25685" y="4712"/>
                    <a:pt x="25715" y="4620"/>
                    <a:pt x="25715" y="4560"/>
                  </a:cubicBezTo>
                  <a:lnTo>
                    <a:pt x="25715" y="4316"/>
                  </a:lnTo>
                  <a:lnTo>
                    <a:pt x="25715" y="3860"/>
                  </a:lnTo>
                  <a:lnTo>
                    <a:pt x="25715" y="3526"/>
                  </a:lnTo>
                  <a:cubicBezTo>
                    <a:pt x="25624" y="2857"/>
                    <a:pt x="25381" y="2189"/>
                    <a:pt x="24986" y="1642"/>
                  </a:cubicBezTo>
                  <a:cubicBezTo>
                    <a:pt x="24925" y="1550"/>
                    <a:pt x="24864" y="1490"/>
                    <a:pt x="24803" y="1398"/>
                  </a:cubicBezTo>
                  <a:lnTo>
                    <a:pt x="24499" y="1094"/>
                  </a:lnTo>
                  <a:lnTo>
                    <a:pt x="24256" y="882"/>
                  </a:lnTo>
                  <a:cubicBezTo>
                    <a:pt x="23739" y="426"/>
                    <a:pt x="23101" y="152"/>
                    <a:pt x="22402" y="31"/>
                  </a:cubicBezTo>
                  <a:lnTo>
                    <a:pt x="22280" y="31"/>
                  </a:lnTo>
                  <a:cubicBezTo>
                    <a:pt x="22108" y="10"/>
                    <a:pt x="21939" y="0"/>
                    <a:pt x="21772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7" name="Google Shape;747;p49"/>
            <p:cNvGrpSpPr/>
            <p:nvPr/>
          </p:nvGrpSpPr>
          <p:grpSpPr>
            <a:xfrm>
              <a:off x="3980200" y="6727825"/>
              <a:ext cx="1921025" cy="1559300"/>
              <a:chOff x="3980200" y="6727825"/>
              <a:chExt cx="1921025" cy="1559300"/>
            </a:xfrm>
          </p:grpSpPr>
          <p:sp>
            <p:nvSpPr>
              <p:cNvPr id="748" name="Google Shape;748;p49"/>
              <p:cNvSpPr/>
              <p:nvPr/>
            </p:nvSpPr>
            <p:spPr>
              <a:xfrm>
                <a:off x="3980200" y="7229875"/>
                <a:ext cx="262200" cy="179575"/>
              </a:xfrm>
              <a:custGeom>
                <a:rect b="b" l="l" r="r" t="t"/>
                <a:pathLst>
                  <a:path extrusionOk="0" h="7183" w="10488">
                    <a:moveTo>
                      <a:pt x="3062" y="1"/>
                    </a:moveTo>
                    <a:cubicBezTo>
                      <a:pt x="2333" y="1"/>
                      <a:pt x="1602" y="186"/>
                      <a:pt x="1004" y="617"/>
                    </a:cubicBezTo>
                    <a:cubicBezTo>
                      <a:pt x="760" y="800"/>
                      <a:pt x="487" y="1073"/>
                      <a:pt x="335" y="1408"/>
                    </a:cubicBezTo>
                    <a:cubicBezTo>
                      <a:pt x="1" y="2168"/>
                      <a:pt x="365" y="3110"/>
                      <a:pt x="1004" y="3596"/>
                    </a:cubicBezTo>
                    <a:cubicBezTo>
                      <a:pt x="1642" y="4113"/>
                      <a:pt x="2493" y="4265"/>
                      <a:pt x="3314" y="4295"/>
                    </a:cubicBezTo>
                    <a:cubicBezTo>
                      <a:pt x="3952" y="4295"/>
                      <a:pt x="4556" y="4244"/>
                      <a:pt x="5177" y="4244"/>
                    </a:cubicBezTo>
                    <a:cubicBezTo>
                      <a:pt x="5384" y="4244"/>
                      <a:pt x="5593" y="4250"/>
                      <a:pt x="5806" y="4265"/>
                    </a:cubicBezTo>
                    <a:cubicBezTo>
                      <a:pt x="7660" y="4356"/>
                      <a:pt x="9788" y="5329"/>
                      <a:pt x="10487" y="7183"/>
                    </a:cubicBezTo>
                    <a:cubicBezTo>
                      <a:pt x="10487" y="4569"/>
                      <a:pt x="8511" y="2228"/>
                      <a:pt x="6171" y="952"/>
                    </a:cubicBezTo>
                    <a:cubicBezTo>
                      <a:pt x="5381" y="496"/>
                      <a:pt x="4560" y="162"/>
                      <a:pt x="3648" y="40"/>
                    </a:cubicBezTo>
                    <a:cubicBezTo>
                      <a:pt x="3455" y="14"/>
                      <a:pt x="3258" y="1"/>
                      <a:pt x="3062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49"/>
              <p:cNvSpPr/>
              <p:nvPr/>
            </p:nvSpPr>
            <p:spPr>
              <a:xfrm>
                <a:off x="4268950" y="7204675"/>
                <a:ext cx="100350" cy="140950"/>
              </a:xfrm>
              <a:custGeom>
                <a:rect b="b" l="l" r="r" t="t"/>
                <a:pathLst>
                  <a:path extrusionOk="0" h="5638" w="4014">
                    <a:moveTo>
                      <a:pt x="2464" y="1"/>
                    </a:moveTo>
                    <a:cubicBezTo>
                      <a:pt x="2089" y="1"/>
                      <a:pt x="1707" y="132"/>
                      <a:pt x="1399" y="349"/>
                    </a:cubicBezTo>
                    <a:cubicBezTo>
                      <a:pt x="913" y="744"/>
                      <a:pt x="548" y="1321"/>
                      <a:pt x="366" y="1929"/>
                    </a:cubicBezTo>
                    <a:cubicBezTo>
                      <a:pt x="62" y="2902"/>
                      <a:pt x="1" y="5060"/>
                      <a:pt x="1004" y="5638"/>
                    </a:cubicBezTo>
                    <a:cubicBezTo>
                      <a:pt x="1065" y="4847"/>
                      <a:pt x="700" y="3844"/>
                      <a:pt x="1429" y="3176"/>
                    </a:cubicBezTo>
                    <a:cubicBezTo>
                      <a:pt x="2068" y="2568"/>
                      <a:pt x="3253" y="2629"/>
                      <a:pt x="3709" y="1838"/>
                    </a:cubicBezTo>
                    <a:cubicBezTo>
                      <a:pt x="4013" y="1261"/>
                      <a:pt x="3740" y="501"/>
                      <a:pt x="3192" y="197"/>
                    </a:cubicBezTo>
                    <a:cubicBezTo>
                      <a:pt x="2971" y="61"/>
                      <a:pt x="2719" y="1"/>
                      <a:pt x="2464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49"/>
              <p:cNvSpPr/>
              <p:nvPr/>
            </p:nvSpPr>
            <p:spPr>
              <a:xfrm>
                <a:off x="4164100" y="7117550"/>
                <a:ext cx="60800" cy="127775"/>
              </a:xfrm>
              <a:custGeom>
                <a:rect b="b" l="l" r="r" t="t"/>
                <a:pathLst>
                  <a:path extrusionOk="0" h="5111" w="2432">
                    <a:moveTo>
                      <a:pt x="1380" y="1"/>
                    </a:moveTo>
                    <a:cubicBezTo>
                      <a:pt x="1356" y="1"/>
                      <a:pt x="1332" y="2"/>
                      <a:pt x="1307" y="4"/>
                    </a:cubicBezTo>
                    <a:cubicBezTo>
                      <a:pt x="912" y="4"/>
                      <a:pt x="608" y="247"/>
                      <a:pt x="395" y="490"/>
                    </a:cubicBezTo>
                    <a:cubicBezTo>
                      <a:pt x="152" y="794"/>
                      <a:pt x="0" y="1189"/>
                      <a:pt x="0" y="1554"/>
                    </a:cubicBezTo>
                    <a:cubicBezTo>
                      <a:pt x="0" y="2071"/>
                      <a:pt x="183" y="2557"/>
                      <a:pt x="456" y="3013"/>
                    </a:cubicBezTo>
                    <a:cubicBezTo>
                      <a:pt x="882" y="3743"/>
                      <a:pt x="1459" y="4594"/>
                      <a:pt x="2128" y="5110"/>
                    </a:cubicBezTo>
                    <a:cubicBezTo>
                      <a:pt x="2128" y="4077"/>
                      <a:pt x="1490" y="3226"/>
                      <a:pt x="1824" y="2132"/>
                    </a:cubicBezTo>
                    <a:cubicBezTo>
                      <a:pt x="2006" y="1554"/>
                      <a:pt x="2432" y="1007"/>
                      <a:pt x="2158" y="460"/>
                    </a:cubicBezTo>
                    <a:cubicBezTo>
                      <a:pt x="2017" y="178"/>
                      <a:pt x="1693" y="1"/>
                      <a:pt x="1380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49"/>
              <p:cNvSpPr/>
              <p:nvPr/>
            </p:nvSpPr>
            <p:spPr>
              <a:xfrm>
                <a:off x="4037950" y="7356925"/>
                <a:ext cx="1863275" cy="928625"/>
              </a:xfrm>
              <a:custGeom>
                <a:rect b="b" l="l" r="r" t="t"/>
                <a:pathLst>
                  <a:path extrusionOk="0" h="37145" w="74531">
                    <a:moveTo>
                      <a:pt x="22030" y="0"/>
                    </a:moveTo>
                    <a:cubicBezTo>
                      <a:pt x="12407" y="0"/>
                      <a:pt x="3190" y="6962"/>
                      <a:pt x="639" y="16265"/>
                    </a:cubicBezTo>
                    <a:cubicBezTo>
                      <a:pt x="244" y="17724"/>
                      <a:pt x="1" y="19274"/>
                      <a:pt x="183" y="20764"/>
                    </a:cubicBezTo>
                    <a:cubicBezTo>
                      <a:pt x="213" y="21007"/>
                      <a:pt x="244" y="21280"/>
                      <a:pt x="305" y="21524"/>
                    </a:cubicBezTo>
                    <a:cubicBezTo>
                      <a:pt x="912" y="24168"/>
                      <a:pt x="2919" y="26296"/>
                      <a:pt x="5077" y="27968"/>
                    </a:cubicBezTo>
                    <a:cubicBezTo>
                      <a:pt x="11338" y="32800"/>
                      <a:pt x="18572" y="33530"/>
                      <a:pt x="26080" y="34898"/>
                    </a:cubicBezTo>
                    <a:cubicBezTo>
                      <a:pt x="32133" y="36012"/>
                      <a:pt x="38341" y="37145"/>
                      <a:pt x="44534" y="37145"/>
                    </a:cubicBezTo>
                    <a:cubicBezTo>
                      <a:pt x="46115" y="37145"/>
                      <a:pt x="47696" y="37071"/>
                      <a:pt x="49272" y="36904"/>
                    </a:cubicBezTo>
                    <a:cubicBezTo>
                      <a:pt x="51764" y="36630"/>
                      <a:pt x="54348" y="36174"/>
                      <a:pt x="56628" y="35202"/>
                    </a:cubicBezTo>
                    <a:cubicBezTo>
                      <a:pt x="57509" y="34807"/>
                      <a:pt x="58360" y="34351"/>
                      <a:pt x="59120" y="33773"/>
                    </a:cubicBezTo>
                    <a:cubicBezTo>
                      <a:pt x="62555" y="31281"/>
                      <a:pt x="64439" y="26752"/>
                      <a:pt x="63740" y="22527"/>
                    </a:cubicBezTo>
                    <a:cubicBezTo>
                      <a:pt x="67236" y="22344"/>
                      <a:pt x="71400" y="19882"/>
                      <a:pt x="73011" y="16752"/>
                    </a:cubicBezTo>
                    <a:cubicBezTo>
                      <a:pt x="74288" y="14320"/>
                      <a:pt x="74500" y="11493"/>
                      <a:pt x="74531" y="8788"/>
                    </a:cubicBezTo>
                    <a:lnTo>
                      <a:pt x="74531" y="8788"/>
                    </a:lnTo>
                    <a:cubicBezTo>
                      <a:pt x="73193" y="10186"/>
                      <a:pt x="71279" y="10733"/>
                      <a:pt x="69364" y="11068"/>
                    </a:cubicBezTo>
                    <a:cubicBezTo>
                      <a:pt x="67509" y="11402"/>
                      <a:pt x="65534" y="11554"/>
                      <a:pt x="63832" y="12405"/>
                    </a:cubicBezTo>
                    <a:cubicBezTo>
                      <a:pt x="62099" y="13226"/>
                      <a:pt x="60640" y="14989"/>
                      <a:pt x="60822" y="16873"/>
                    </a:cubicBezTo>
                    <a:cubicBezTo>
                      <a:pt x="60032" y="13834"/>
                      <a:pt x="57448" y="11372"/>
                      <a:pt x="54409" y="10733"/>
                    </a:cubicBezTo>
                    <a:cubicBezTo>
                      <a:pt x="51673" y="10156"/>
                      <a:pt x="48330" y="10733"/>
                      <a:pt x="46567" y="8545"/>
                    </a:cubicBezTo>
                    <a:lnTo>
                      <a:pt x="46567" y="8545"/>
                    </a:lnTo>
                    <a:cubicBezTo>
                      <a:pt x="46962" y="13712"/>
                      <a:pt x="50032" y="18666"/>
                      <a:pt x="54500" y="21250"/>
                    </a:cubicBezTo>
                    <a:cubicBezTo>
                      <a:pt x="55586" y="21848"/>
                      <a:pt x="56866" y="22560"/>
                      <a:pt x="58045" y="22560"/>
                    </a:cubicBezTo>
                    <a:cubicBezTo>
                      <a:pt x="58483" y="22560"/>
                      <a:pt x="58907" y="22462"/>
                      <a:pt x="59303" y="22223"/>
                    </a:cubicBezTo>
                    <a:lnTo>
                      <a:pt x="59303" y="22223"/>
                    </a:lnTo>
                    <a:cubicBezTo>
                      <a:pt x="59424" y="24746"/>
                      <a:pt x="58695" y="27299"/>
                      <a:pt x="56993" y="29123"/>
                    </a:cubicBezTo>
                    <a:cubicBezTo>
                      <a:pt x="55679" y="30460"/>
                      <a:pt x="53788" y="31307"/>
                      <a:pt x="51930" y="31307"/>
                    </a:cubicBezTo>
                    <a:cubicBezTo>
                      <a:pt x="51338" y="31307"/>
                      <a:pt x="50749" y="31221"/>
                      <a:pt x="50184" y="31037"/>
                    </a:cubicBezTo>
                    <a:cubicBezTo>
                      <a:pt x="47600" y="30217"/>
                      <a:pt x="45898" y="27664"/>
                      <a:pt x="45077" y="25080"/>
                    </a:cubicBezTo>
                    <a:cubicBezTo>
                      <a:pt x="44257" y="22496"/>
                      <a:pt x="44135" y="19761"/>
                      <a:pt x="43527" y="17116"/>
                    </a:cubicBezTo>
                    <a:cubicBezTo>
                      <a:pt x="41339" y="7602"/>
                      <a:pt x="32159" y="186"/>
                      <a:pt x="22402" y="4"/>
                    </a:cubicBezTo>
                    <a:cubicBezTo>
                      <a:pt x="22278" y="1"/>
                      <a:pt x="22154" y="0"/>
                      <a:pt x="22030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49"/>
              <p:cNvSpPr/>
              <p:nvPr/>
            </p:nvSpPr>
            <p:spPr>
              <a:xfrm>
                <a:off x="4046000" y="7717600"/>
                <a:ext cx="217675" cy="160100"/>
              </a:xfrm>
              <a:custGeom>
                <a:rect b="b" l="l" r="r" t="t"/>
                <a:pathLst>
                  <a:path extrusionOk="0" h="6404" w="8707">
                    <a:moveTo>
                      <a:pt x="5296" y="1"/>
                    </a:moveTo>
                    <a:cubicBezTo>
                      <a:pt x="2594" y="1"/>
                      <a:pt x="1" y="3057"/>
                      <a:pt x="2445" y="5455"/>
                    </a:cubicBezTo>
                    <a:cubicBezTo>
                      <a:pt x="3098" y="6090"/>
                      <a:pt x="3991" y="6403"/>
                      <a:pt x="4893" y="6403"/>
                    </a:cubicBezTo>
                    <a:cubicBezTo>
                      <a:pt x="5461" y="6403"/>
                      <a:pt x="6032" y="6279"/>
                      <a:pt x="6548" y="6033"/>
                    </a:cubicBezTo>
                    <a:cubicBezTo>
                      <a:pt x="7430" y="5607"/>
                      <a:pt x="8098" y="4847"/>
                      <a:pt x="8402" y="3936"/>
                    </a:cubicBezTo>
                    <a:cubicBezTo>
                      <a:pt x="8706" y="3024"/>
                      <a:pt x="8524" y="1960"/>
                      <a:pt x="7916" y="1230"/>
                    </a:cubicBezTo>
                    <a:cubicBezTo>
                      <a:pt x="7163" y="361"/>
                      <a:pt x="6223" y="1"/>
                      <a:pt x="5296" y="1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49"/>
              <p:cNvSpPr/>
              <p:nvPr/>
            </p:nvSpPr>
            <p:spPr>
              <a:xfrm>
                <a:off x="4094300" y="7751400"/>
                <a:ext cx="134400" cy="98975"/>
              </a:xfrm>
              <a:custGeom>
                <a:rect b="b" l="l" r="r" t="t"/>
                <a:pathLst>
                  <a:path extrusionOk="0" h="3959" w="5376">
                    <a:moveTo>
                      <a:pt x="3267" y="1"/>
                    </a:moveTo>
                    <a:cubicBezTo>
                      <a:pt x="1599" y="1"/>
                      <a:pt x="0" y="1881"/>
                      <a:pt x="1516" y="3374"/>
                    </a:cubicBezTo>
                    <a:cubicBezTo>
                      <a:pt x="1903" y="3761"/>
                      <a:pt x="2447" y="3958"/>
                      <a:pt x="2998" y="3958"/>
                    </a:cubicBezTo>
                    <a:cubicBezTo>
                      <a:pt x="3356" y="3958"/>
                      <a:pt x="3716" y="3875"/>
                      <a:pt x="4039" y="3708"/>
                    </a:cubicBezTo>
                    <a:cubicBezTo>
                      <a:pt x="4586" y="3465"/>
                      <a:pt x="5042" y="3009"/>
                      <a:pt x="5194" y="2432"/>
                    </a:cubicBezTo>
                    <a:cubicBezTo>
                      <a:pt x="5376" y="1854"/>
                      <a:pt x="5254" y="1216"/>
                      <a:pt x="4890" y="760"/>
                    </a:cubicBezTo>
                    <a:cubicBezTo>
                      <a:pt x="4423" y="223"/>
                      <a:pt x="3841" y="1"/>
                      <a:pt x="32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49"/>
              <p:cNvSpPr/>
              <p:nvPr/>
            </p:nvSpPr>
            <p:spPr>
              <a:xfrm>
                <a:off x="4370850" y="7773300"/>
                <a:ext cx="218050" cy="160250"/>
              </a:xfrm>
              <a:custGeom>
                <a:rect b="b" l="l" r="r" t="t"/>
                <a:pathLst>
                  <a:path extrusionOk="0" h="6410" w="8722">
                    <a:moveTo>
                      <a:pt x="5270" y="0"/>
                    </a:moveTo>
                    <a:cubicBezTo>
                      <a:pt x="2566" y="0"/>
                      <a:pt x="1" y="3040"/>
                      <a:pt x="2460" y="5477"/>
                    </a:cubicBezTo>
                    <a:cubicBezTo>
                      <a:pt x="3112" y="6091"/>
                      <a:pt x="4004" y="6409"/>
                      <a:pt x="4905" y="6409"/>
                    </a:cubicBezTo>
                    <a:cubicBezTo>
                      <a:pt x="5473" y="6409"/>
                      <a:pt x="6046" y="6283"/>
                      <a:pt x="6563" y="6024"/>
                    </a:cubicBezTo>
                    <a:cubicBezTo>
                      <a:pt x="7414" y="5629"/>
                      <a:pt x="8114" y="4869"/>
                      <a:pt x="8418" y="3957"/>
                    </a:cubicBezTo>
                    <a:cubicBezTo>
                      <a:pt x="8721" y="3045"/>
                      <a:pt x="8539" y="1951"/>
                      <a:pt x="7931" y="1252"/>
                    </a:cubicBezTo>
                    <a:cubicBezTo>
                      <a:pt x="7164" y="366"/>
                      <a:pt x="6208" y="0"/>
                      <a:pt x="5270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49"/>
              <p:cNvSpPr/>
              <p:nvPr/>
            </p:nvSpPr>
            <p:spPr>
              <a:xfrm>
                <a:off x="4418250" y="7807325"/>
                <a:ext cx="135700" cy="99275"/>
              </a:xfrm>
              <a:custGeom>
                <a:rect b="b" l="l" r="r" t="t"/>
                <a:pathLst>
                  <a:path extrusionOk="0" h="3971" w="5428">
                    <a:moveTo>
                      <a:pt x="3279" y="0"/>
                    </a:moveTo>
                    <a:cubicBezTo>
                      <a:pt x="1605" y="0"/>
                      <a:pt x="0" y="1895"/>
                      <a:pt x="1537" y="3386"/>
                    </a:cubicBezTo>
                    <a:cubicBezTo>
                      <a:pt x="1924" y="3773"/>
                      <a:pt x="2468" y="3970"/>
                      <a:pt x="3026" y="3970"/>
                    </a:cubicBezTo>
                    <a:cubicBezTo>
                      <a:pt x="3388" y="3970"/>
                      <a:pt x="3755" y="3888"/>
                      <a:pt x="4090" y="3720"/>
                    </a:cubicBezTo>
                    <a:cubicBezTo>
                      <a:pt x="4607" y="3447"/>
                      <a:pt x="5063" y="2991"/>
                      <a:pt x="5215" y="2444"/>
                    </a:cubicBezTo>
                    <a:cubicBezTo>
                      <a:pt x="5427" y="1866"/>
                      <a:pt x="5306" y="1228"/>
                      <a:pt x="4911" y="772"/>
                    </a:cubicBezTo>
                    <a:cubicBezTo>
                      <a:pt x="4443" y="226"/>
                      <a:pt x="3856" y="0"/>
                      <a:pt x="3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49"/>
              <p:cNvSpPr/>
              <p:nvPr/>
            </p:nvSpPr>
            <p:spPr>
              <a:xfrm>
                <a:off x="4041750" y="7875250"/>
                <a:ext cx="1411150" cy="411875"/>
              </a:xfrm>
              <a:custGeom>
                <a:rect b="b" l="l" r="r" t="t"/>
                <a:pathLst>
                  <a:path extrusionOk="0" h="16475" w="56446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274"/>
                      <a:pt x="61" y="547"/>
                      <a:pt x="122" y="760"/>
                    </a:cubicBezTo>
                    <a:cubicBezTo>
                      <a:pt x="730" y="3435"/>
                      <a:pt x="2736" y="5563"/>
                      <a:pt x="4894" y="7235"/>
                    </a:cubicBezTo>
                    <a:cubicBezTo>
                      <a:pt x="5229" y="7538"/>
                      <a:pt x="5593" y="7751"/>
                      <a:pt x="5958" y="8025"/>
                    </a:cubicBezTo>
                    <a:lnTo>
                      <a:pt x="7204" y="8815"/>
                    </a:lnTo>
                    <a:cubicBezTo>
                      <a:pt x="8694" y="9697"/>
                      <a:pt x="10244" y="10426"/>
                      <a:pt x="11825" y="11004"/>
                    </a:cubicBezTo>
                    <a:cubicBezTo>
                      <a:pt x="12159" y="11095"/>
                      <a:pt x="12524" y="11277"/>
                      <a:pt x="12919" y="11368"/>
                    </a:cubicBezTo>
                    <a:cubicBezTo>
                      <a:pt x="14317" y="11855"/>
                      <a:pt x="15776" y="12219"/>
                      <a:pt x="17235" y="12554"/>
                    </a:cubicBezTo>
                    <a:cubicBezTo>
                      <a:pt x="17630" y="12615"/>
                      <a:pt x="17964" y="12706"/>
                      <a:pt x="18299" y="12767"/>
                    </a:cubicBezTo>
                    <a:cubicBezTo>
                      <a:pt x="20092" y="13162"/>
                      <a:pt x="21885" y="13466"/>
                      <a:pt x="23740" y="13770"/>
                    </a:cubicBezTo>
                    <a:cubicBezTo>
                      <a:pt x="24165" y="13830"/>
                      <a:pt x="24530" y="13922"/>
                      <a:pt x="24955" y="13982"/>
                    </a:cubicBezTo>
                    <a:cubicBezTo>
                      <a:pt x="25259" y="14074"/>
                      <a:pt x="25594" y="14104"/>
                      <a:pt x="25898" y="14195"/>
                    </a:cubicBezTo>
                    <a:cubicBezTo>
                      <a:pt x="27995" y="14590"/>
                      <a:pt x="30153" y="14985"/>
                      <a:pt x="32281" y="15320"/>
                    </a:cubicBezTo>
                    <a:cubicBezTo>
                      <a:pt x="32494" y="15320"/>
                      <a:pt x="32706" y="15350"/>
                      <a:pt x="32889" y="15411"/>
                    </a:cubicBezTo>
                    <a:cubicBezTo>
                      <a:pt x="34226" y="15624"/>
                      <a:pt x="35564" y="15806"/>
                      <a:pt x="36901" y="15958"/>
                    </a:cubicBezTo>
                    <a:cubicBezTo>
                      <a:pt x="37266" y="16049"/>
                      <a:pt x="37691" y="16080"/>
                      <a:pt x="38056" y="16110"/>
                    </a:cubicBezTo>
                    <a:cubicBezTo>
                      <a:pt x="40275" y="16353"/>
                      <a:pt x="42433" y="16475"/>
                      <a:pt x="44652" y="16475"/>
                    </a:cubicBezTo>
                    <a:cubicBezTo>
                      <a:pt x="45017" y="16414"/>
                      <a:pt x="45351" y="16414"/>
                      <a:pt x="45746" y="16414"/>
                    </a:cubicBezTo>
                    <a:cubicBezTo>
                      <a:pt x="46840" y="16384"/>
                      <a:pt x="47965" y="16323"/>
                      <a:pt x="49090" y="16201"/>
                    </a:cubicBezTo>
                    <a:cubicBezTo>
                      <a:pt x="50002" y="16080"/>
                      <a:pt x="50883" y="15988"/>
                      <a:pt x="51734" y="15836"/>
                    </a:cubicBezTo>
                    <a:cubicBezTo>
                      <a:pt x="51886" y="15776"/>
                      <a:pt x="52099" y="15745"/>
                      <a:pt x="52281" y="15715"/>
                    </a:cubicBezTo>
                    <a:cubicBezTo>
                      <a:pt x="53710" y="15411"/>
                      <a:pt x="55138" y="15016"/>
                      <a:pt x="56445" y="14469"/>
                    </a:cubicBezTo>
                    <a:cubicBezTo>
                      <a:pt x="55746" y="13922"/>
                      <a:pt x="54926" y="13557"/>
                      <a:pt x="54014" y="13253"/>
                    </a:cubicBezTo>
                    <a:cubicBezTo>
                      <a:pt x="51217" y="12371"/>
                      <a:pt x="47691" y="12675"/>
                      <a:pt x="45777" y="10365"/>
                    </a:cubicBezTo>
                    <a:cubicBezTo>
                      <a:pt x="44956" y="9332"/>
                      <a:pt x="44591" y="7934"/>
                      <a:pt x="43618" y="7022"/>
                    </a:cubicBezTo>
                    <a:cubicBezTo>
                      <a:pt x="42828" y="6292"/>
                      <a:pt x="41764" y="6019"/>
                      <a:pt x="40640" y="5836"/>
                    </a:cubicBezTo>
                    <a:cubicBezTo>
                      <a:pt x="40488" y="5836"/>
                      <a:pt x="40336" y="5806"/>
                      <a:pt x="40153" y="5745"/>
                    </a:cubicBezTo>
                    <a:cubicBezTo>
                      <a:pt x="39333" y="5593"/>
                      <a:pt x="38482" y="5472"/>
                      <a:pt x="37752" y="5137"/>
                    </a:cubicBezTo>
                    <a:lnTo>
                      <a:pt x="37752" y="5137"/>
                    </a:lnTo>
                    <a:cubicBezTo>
                      <a:pt x="38725" y="6171"/>
                      <a:pt x="39241" y="7630"/>
                      <a:pt x="39059" y="8997"/>
                    </a:cubicBezTo>
                    <a:cubicBezTo>
                      <a:pt x="41217" y="9545"/>
                      <a:pt x="43193" y="10912"/>
                      <a:pt x="44409" y="12827"/>
                    </a:cubicBezTo>
                    <a:cubicBezTo>
                      <a:pt x="43193" y="13314"/>
                      <a:pt x="41916" y="13587"/>
                      <a:pt x="40579" y="13648"/>
                    </a:cubicBezTo>
                    <a:lnTo>
                      <a:pt x="39941" y="13648"/>
                    </a:lnTo>
                    <a:cubicBezTo>
                      <a:pt x="35260" y="13618"/>
                      <a:pt x="30548" y="10912"/>
                      <a:pt x="28573" y="6627"/>
                    </a:cubicBezTo>
                    <a:cubicBezTo>
                      <a:pt x="27965" y="6839"/>
                      <a:pt x="27357" y="7052"/>
                      <a:pt x="26718" y="7235"/>
                    </a:cubicBezTo>
                    <a:lnTo>
                      <a:pt x="26262" y="7356"/>
                    </a:lnTo>
                    <a:cubicBezTo>
                      <a:pt x="24986" y="7690"/>
                      <a:pt x="23740" y="7903"/>
                      <a:pt x="22463" y="8055"/>
                    </a:cubicBezTo>
                    <a:cubicBezTo>
                      <a:pt x="22250" y="8116"/>
                      <a:pt x="22068" y="8146"/>
                      <a:pt x="21885" y="8146"/>
                    </a:cubicBezTo>
                    <a:cubicBezTo>
                      <a:pt x="21083" y="8227"/>
                      <a:pt x="20281" y="8264"/>
                      <a:pt x="19479" y="8264"/>
                    </a:cubicBezTo>
                    <a:cubicBezTo>
                      <a:pt x="18761" y="8264"/>
                      <a:pt x="18044" y="8234"/>
                      <a:pt x="17326" y="8177"/>
                    </a:cubicBezTo>
                    <a:cubicBezTo>
                      <a:pt x="17144" y="8177"/>
                      <a:pt x="16901" y="8177"/>
                      <a:pt x="16718" y="8146"/>
                    </a:cubicBezTo>
                    <a:cubicBezTo>
                      <a:pt x="15229" y="8025"/>
                      <a:pt x="13709" y="7721"/>
                      <a:pt x="12280" y="7356"/>
                    </a:cubicBezTo>
                    <a:cubicBezTo>
                      <a:pt x="12037" y="7295"/>
                      <a:pt x="11825" y="7235"/>
                      <a:pt x="11581" y="7143"/>
                    </a:cubicBezTo>
                    <a:cubicBezTo>
                      <a:pt x="11095" y="6991"/>
                      <a:pt x="10609" y="6839"/>
                      <a:pt x="10092" y="6657"/>
                    </a:cubicBezTo>
                    <a:cubicBezTo>
                      <a:pt x="9241" y="6353"/>
                      <a:pt x="8359" y="5988"/>
                      <a:pt x="7508" y="5563"/>
                    </a:cubicBezTo>
                    <a:cubicBezTo>
                      <a:pt x="7326" y="5472"/>
                      <a:pt x="7144" y="5411"/>
                      <a:pt x="6961" y="5289"/>
                    </a:cubicBezTo>
                    <a:cubicBezTo>
                      <a:pt x="5806" y="4681"/>
                      <a:pt x="4712" y="4013"/>
                      <a:pt x="3678" y="3253"/>
                    </a:cubicBezTo>
                    <a:cubicBezTo>
                      <a:pt x="3496" y="3101"/>
                      <a:pt x="3253" y="2888"/>
                      <a:pt x="3040" y="2736"/>
                    </a:cubicBezTo>
                    <a:cubicBezTo>
                      <a:pt x="1946" y="1915"/>
                      <a:pt x="943" y="1003"/>
                      <a:pt x="1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49"/>
              <p:cNvSpPr/>
              <p:nvPr/>
            </p:nvSpPr>
            <p:spPr>
              <a:xfrm>
                <a:off x="4116975" y="7943625"/>
                <a:ext cx="104900" cy="151250"/>
              </a:xfrm>
              <a:custGeom>
                <a:rect b="b" l="l" r="r" t="t"/>
                <a:pathLst>
                  <a:path extrusionOk="0" h="6050" w="4196">
                    <a:moveTo>
                      <a:pt x="1" y="1"/>
                    </a:moveTo>
                    <a:cubicBezTo>
                      <a:pt x="639" y="1794"/>
                      <a:pt x="1581" y="3466"/>
                      <a:pt x="2736" y="4986"/>
                    </a:cubicBezTo>
                    <a:cubicBezTo>
                      <a:pt x="2797" y="5077"/>
                      <a:pt x="2888" y="5168"/>
                      <a:pt x="2949" y="5259"/>
                    </a:cubicBezTo>
                    <a:lnTo>
                      <a:pt x="4195" y="6050"/>
                    </a:lnTo>
                    <a:cubicBezTo>
                      <a:pt x="3101" y="4773"/>
                      <a:pt x="2128" y="3375"/>
                      <a:pt x="1277" y="1825"/>
                    </a:cubicBezTo>
                    <a:cubicBezTo>
                      <a:pt x="1065" y="1430"/>
                      <a:pt x="821" y="974"/>
                      <a:pt x="639" y="518"/>
                    </a:cubicBezTo>
                    <a:cubicBezTo>
                      <a:pt x="457" y="366"/>
                      <a:pt x="214" y="153"/>
                      <a:pt x="1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49"/>
              <p:cNvSpPr/>
              <p:nvPr/>
            </p:nvSpPr>
            <p:spPr>
              <a:xfrm>
                <a:off x="4215000" y="8006700"/>
                <a:ext cx="149725" cy="152775"/>
              </a:xfrm>
              <a:custGeom>
                <a:rect b="b" l="l" r="r" t="t"/>
                <a:pathLst>
                  <a:path extrusionOk="0" h="6111" w="5989">
                    <a:moveTo>
                      <a:pt x="1" y="1"/>
                    </a:moveTo>
                    <a:cubicBezTo>
                      <a:pt x="1247" y="2250"/>
                      <a:pt x="2888" y="4195"/>
                      <a:pt x="4864" y="5746"/>
                    </a:cubicBezTo>
                    <a:cubicBezTo>
                      <a:pt x="5229" y="5837"/>
                      <a:pt x="5594" y="6019"/>
                      <a:pt x="5989" y="6110"/>
                    </a:cubicBezTo>
                    <a:cubicBezTo>
                      <a:pt x="4074" y="4743"/>
                      <a:pt x="2402" y="3040"/>
                      <a:pt x="1125" y="1065"/>
                    </a:cubicBezTo>
                    <a:cubicBezTo>
                      <a:pt x="943" y="791"/>
                      <a:pt x="730" y="548"/>
                      <a:pt x="578" y="274"/>
                    </a:cubicBezTo>
                    <a:cubicBezTo>
                      <a:pt x="396" y="183"/>
                      <a:pt x="214" y="122"/>
                      <a:pt x="1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49"/>
              <p:cNvSpPr/>
              <p:nvPr/>
            </p:nvSpPr>
            <p:spPr>
              <a:xfrm>
                <a:off x="4331275" y="8053050"/>
                <a:ext cx="167950" cy="140625"/>
              </a:xfrm>
              <a:custGeom>
                <a:rect b="b" l="l" r="r" t="t"/>
                <a:pathLst>
                  <a:path extrusionOk="0" h="5625" w="6718">
                    <a:moveTo>
                      <a:pt x="0" y="1"/>
                    </a:moveTo>
                    <a:lnTo>
                      <a:pt x="0" y="1"/>
                    </a:lnTo>
                    <a:cubicBezTo>
                      <a:pt x="1642" y="2098"/>
                      <a:pt x="3526" y="3892"/>
                      <a:pt x="5654" y="5411"/>
                    </a:cubicBezTo>
                    <a:cubicBezTo>
                      <a:pt x="6049" y="5472"/>
                      <a:pt x="6383" y="5563"/>
                      <a:pt x="6718" y="5624"/>
                    </a:cubicBezTo>
                    <a:cubicBezTo>
                      <a:pt x="4894" y="4408"/>
                      <a:pt x="3222" y="3010"/>
                      <a:pt x="1703" y="1369"/>
                    </a:cubicBezTo>
                    <a:cubicBezTo>
                      <a:pt x="1368" y="1004"/>
                      <a:pt x="1034" y="609"/>
                      <a:pt x="669" y="214"/>
                    </a:cubicBezTo>
                    <a:cubicBezTo>
                      <a:pt x="456" y="153"/>
                      <a:pt x="213" y="92"/>
                      <a:pt x="0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49"/>
              <p:cNvSpPr/>
              <p:nvPr/>
            </p:nvSpPr>
            <p:spPr>
              <a:xfrm>
                <a:off x="4459700" y="8078900"/>
                <a:ext cx="205950" cy="145150"/>
              </a:xfrm>
              <a:custGeom>
                <a:rect b="b" l="l" r="r" t="t"/>
                <a:pathLst>
                  <a:path extrusionOk="0" h="5806" w="8238">
                    <a:moveTo>
                      <a:pt x="0" y="0"/>
                    </a:moveTo>
                    <a:lnTo>
                      <a:pt x="0" y="0"/>
                    </a:lnTo>
                    <a:cubicBezTo>
                      <a:pt x="2037" y="2219"/>
                      <a:pt x="4408" y="4104"/>
                      <a:pt x="7022" y="5593"/>
                    </a:cubicBezTo>
                    <a:cubicBezTo>
                      <a:pt x="7447" y="5654"/>
                      <a:pt x="7812" y="5745"/>
                      <a:pt x="8237" y="5806"/>
                    </a:cubicBezTo>
                    <a:cubicBezTo>
                      <a:pt x="5836" y="4529"/>
                      <a:pt x="3617" y="2918"/>
                      <a:pt x="1611" y="1064"/>
                    </a:cubicBezTo>
                    <a:lnTo>
                      <a:pt x="608" y="31"/>
                    </a:lnTo>
                    <a:cubicBezTo>
                      <a:pt x="395" y="31"/>
                      <a:pt x="183" y="31"/>
                      <a:pt x="0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49"/>
              <p:cNvSpPr/>
              <p:nvPr/>
            </p:nvSpPr>
            <p:spPr>
              <a:xfrm>
                <a:off x="4588875" y="8077375"/>
                <a:ext cx="275100" cy="180875"/>
              </a:xfrm>
              <a:custGeom>
                <a:rect b="b" l="l" r="r" t="t"/>
                <a:pathLst>
                  <a:path extrusionOk="0" h="7235" w="11004">
                    <a:moveTo>
                      <a:pt x="578" y="1"/>
                    </a:moveTo>
                    <a:cubicBezTo>
                      <a:pt x="365" y="31"/>
                      <a:pt x="183" y="61"/>
                      <a:pt x="0" y="61"/>
                    </a:cubicBezTo>
                    <a:cubicBezTo>
                      <a:pt x="1733" y="1764"/>
                      <a:pt x="3678" y="3344"/>
                      <a:pt x="5745" y="4651"/>
                    </a:cubicBezTo>
                    <a:cubicBezTo>
                      <a:pt x="7204" y="5654"/>
                      <a:pt x="8785" y="6444"/>
                      <a:pt x="10396" y="7174"/>
                    </a:cubicBezTo>
                    <a:cubicBezTo>
                      <a:pt x="10609" y="7174"/>
                      <a:pt x="10821" y="7204"/>
                      <a:pt x="11004" y="7235"/>
                    </a:cubicBezTo>
                    <a:cubicBezTo>
                      <a:pt x="10761" y="7144"/>
                      <a:pt x="10487" y="7022"/>
                      <a:pt x="10244" y="6870"/>
                    </a:cubicBezTo>
                    <a:cubicBezTo>
                      <a:pt x="7630" y="5472"/>
                      <a:pt x="5137" y="3830"/>
                      <a:pt x="2797" y="1946"/>
                    </a:cubicBezTo>
                    <a:cubicBezTo>
                      <a:pt x="2007" y="1308"/>
                      <a:pt x="1277" y="669"/>
                      <a:pt x="578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49"/>
              <p:cNvSpPr/>
              <p:nvPr/>
            </p:nvSpPr>
            <p:spPr>
              <a:xfrm>
                <a:off x="4699050" y="8056850"/>
                <a:ext cx="294875" cy="219650"/>
              </a:xfrm>
              <a:custGeom>
                <a:rect b="b" l="l" r="r" t="t"/>
                <a:pathLst>
                  <a:path extrusionOk="0" h="8786" w="11795">
                    <a:moveTo>
                      <a:pt x="457" y="1"/>
                    </a:moveTo>
                    <a:lnTo>
                      <a:pt x="1" y="123"/>
                    </a:lnTo>
                    <a:cubicBezTo>
                      <a:pt x="1703" y="2281"/>
                      <a:pt x="3679" y="4226"/>
                      <a:pt x="5928" y="5806"/>
                    </a:cubicBezTo>
                    <a:cubicBezTo>
                      <a:pt x="7417" y="6901"/>
                      <a:pt x="8968" y="7843"/>
                      <a:pt x="10639" y="8633"/>
                    </a:cubicBezTo>
                    <a:cubicBezTo>
                      <a:pt x="11004" y="8724"/>
                      <a:pt x="11430" y="8755"/>
                      <a:pt x="11794" y="8785"/>
                    </a:cubicBezTo>
                    <a:cubicBezTo>
                      <a:pt x="11308" y="8572"/>
                      <a:pt x="10791" y="8299"/>
                      <a:pt x="10335" y="8056"/>
                    </a:cubicBezTo>
                    <a:cubicBezTo>
                      <a:pt x="7752" y="6779"/>
                      <a:pt x="5351" y="5047"/>
                      <a:pt x="3223" y="3040"/>
                    </a:cubicBezTo>
                    <a:cubicBezTo>
                      <a:pt x="2250" y="2098"/>
                      <a:pt x="1277" y="1065"/>
                      <a:pt x="457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49"/>
              <p:cNvSpPr/>
              <p:nvPr/>
            </p:nvSpPr>
            <p:spPr>
              <a:xfrm>
                <a:off x="5038725" y="8217950"/>
                <a:ext cx="146700" cy="66900"/>
              </a:xfrm>
              <a:custGeom>
                <a:rect b="b" l="l" r="r" t="t"/>
                <a:pathLst>
                  <a:path extrusionOk="0" h="2676" w="5868">
                    <a:moveTo>
                      <a:pt x="1" y="1"/>
                    </a:moveTo>
                    <a:cubicBezTo>
                      <a:pt x="1490" y="1095"/>
                      <a:pt x="3071" y="2007"/>
                      <a:pt x="4773" y="2676"/>
                    </a:cubicBezTo>
                    <a:cubicBezTo>
                      <a:pt x="5138" y="2645"/>
                      <a:pt x="5472" y="2645"/>
                      <a:pt x="5867" y="2645"/>
                    </a:cubicBezTo>
                    <a:cubicBezTo>
                      <a:pt x="4560" y="2189"/>
                      <a:pt x="3283" y="1581"/>
                      <a:pt x="2007" y="913"/>
                    </a:cubicBezTo>
                    <a:cubicBezTo>
                      <a:pt x="1581" y="639"/>
                      <a:pt x="1125" y="335"/>
                      <a:pt x="669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49"/>
              <p:cNvSpPr/>
              <p:nvPr/>
            </p:nvSpPr>
            <p:spPr>
              <a:xfrm>
                <a:off x="5046325" y="8020375"/>
                <a:ext cx="303225" cy="249275"/>
              </a:xfrm>
              <a:custGeom>
                <a:rect b="b" l="l" r="r" t="t"/>
                <a:pathLst>
                  <a:path extrusionOk="0" h="9971" w="12129">
                    <a:moveTo>
                      <a:pt x="1" y="1"/>
                    </a:moveTo>
                    <a:lnTo>
                      <a:pt x="1" y="1"/>
                    </a:lnTo>
                    <a:cubicBezTo>
                      <a:pt x="2524" y="4560"/>
                      <a:pt x="6749" y="8117"/>
                      <a:pt x="11581" y="9971"/>
                    </a:cubicBezTo>
                    <a:cubicBezTo>
                      <a:pt x="11764" y="9940"/>
                      <a:pt x="11946" y="9910"/>
                      <a:pt x="12129" y="9879"/>
                    </a:cubicBezTo>
                    <a:cubicBezTo>
                      <a:pt x="8542" y="8512"/>
                      <a:pt x="5290" y="6232"/>
                      <a:pt x="2828" y="3344"/>
                    </a:cubicBezTo>
                    <a:cubicBezTo>
                      <a:pt x="1946" y="2311"/>
                      <a:pt x="1186" y="1247"/>
                      <a:pt x="487" y="62"/>
                    </a:cubicBezTo>
                    <a:cubicBezTo>
                      <a:pt x="365" y="62"/>
                      <a:pt x="183" y="31"/>
                      <a:pt x="1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49"/>
              <p:cNvSpPr/>
              <p:nvPr/>
            </p:nvSpPr>
            <p:spPr>
              <a:xfrm>
                <a:off x="4848750" y="7515775"/>
                <a:ext cx="51700" cy="41125"/>
              </a:xfrm>
              <a:custGeom>
                <a:rect b="b" l="l" r="r" t="t"/>
                <a:pathLst>
                  <a:path extrusionOk="0" h="1645" w="2068">
                    <a:moveTo>
                      <a:pt x="1091" y="1"/>
                    </a:moveTo>
                    <a:cubicBezTo>
                      <a:pt x="984" y="1"/>
                      <a:pt x="865" y="20"/>
                      <a:pt x="730" y="63"/>
                    </a:cubicBezTo>
                    <a:lnTo>
                      <a:pt x="700" y="63"/>
                    </a:lnTo>
                    <a:cubicBezTo>
                      <a:pt x="153" y="215"/>
                      <a:pt x="1" y="1066"/>
                      <a:pt x="457" y="1400"/>
                    </a:cubicBezTo>
                    <a:lnTo>
                      <a:pt x="518" y="1431"/>
                    </a:lnTo>
                    <a:cubicBezTo>
                      <a:pt x="723" y="1581"/>
                      <a:pt x="907" y="1644"/>
                      <a:pt x="1068" y="1644"/>
                    </a:cubicBezTo>
                    <a:cubicBezTo>
                      <a:pt x="1887" y="1644"/>
                      <a:pt x="2068" y="1"/>
                      <a:pt x="1091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49"/>
              <p:cNvSpPr/>
              <p:nvPr/>
            </p:nvSpPr>
            <p:spPr>
              <a:xfrm>
                <a:off x="4958950" y="7570525"/>
                <a:ext cx="22825" cy="22075"/>
              </a:xfrm>
              <a:custGeom>
                <a:rect b="b" l="l" r="r" t="t"/>
                <a:pathLst>
                  <a:path extrusionOk="0" h="883" w="913">
                    <a:moveTo>
                      <a:pt x="365" y="1"/>
                    </a:moveTo>
                    <a:cubicBezTo>
                      <a:pt x="274" y="1"/>
                      <a:pt x="243" y="62"/>
                      <a:pt x="183" y="92"/>
                    </a:cubicBezTo>
                    <a:lnTo>
                      <a:pt x="91" y="214"/>
                    </a:lnTo>
                    <a:cubicBezTo>
                      <a:pt x="61" y="244"/>
                      <a:pt x="0" y="305"/>
                      <a:pt x="0" y="366"/>
                    </a:cubicBezTo>
                    <a:lnTo>
                      <a:pt x="0" y="457"/>
                    </a:lnTo>
                    <a:cubicBezTo>
                      <a:pt x="0" y="548"/>
                      <a:pt x="31" y="609"/>
                      <a:pt x="91" y="700"/>
                    </a:cubicBezTo>
                    <a:cubicBezTo>
                      <a:pt x="152" y="761"/>
                      <a:pt x="274" y="852"/>
                      <a:pt x="395" y="882"/>
                    </a:cubicBezTo>
                    <a:lnTo>
                      <a:pt x="578" y="882"/>
                    </a:lnTo>
                    <a:cubicBezTo>
                      <a:pt x="639" y="882"/>
                      <a:pt x="699" y="852"/>
                      <a:pt x="730" y="821"/>
                    </a:cubicBezTo>
                    <a:lnTo>
                      <a:pt x="851" y="700"/>
                    </a:lnTo>
                    <a:cubicBezTo>
                      <a:pt x="882" y="669"/>
                      <a:pt x="912" y="578"/>
                      <a:pt x="912" y="548"/>
                    </a:cubicBezTo>
                    <a:lnTo>
                      <a:pt x="912" y="426"/>
                    </a:lnTo>
                    <a:cubicBezTo>
                      <a:pt x="912" y="366"/>
                      <a:pt x="882" y="274"/>
                      <a:pt x="851" y="214"/>
                    </a:cubicBezTo>
                    <a:cubicBezTo>
                      <a:pt x="760" y="122"/>
                      <a:pt x="639" y="62"/>
                      <a:pt x="547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49"/>
              <p:cNvSpPr/>
              <p:nvPr/>
            </p:nvSpPr>
            <p:spPr>
              <a:xfrm>
                <a:off x="4884475" y="7605600"/>
                <a:ext cx="42575" cy="45400"/>
              </a:xfrm>
              <a:custGeom>
                <a:rect b="b" l="l" r="r" t="t"/>
                <a:pathLst>
                  <a:path extrusionOk="0" h="1816" w="1703">
                    <a:moveTo>
                      <a:pt x="867" y="0"/>
                    </a:moveTo>
                    <a:cubicBezTo>
                      <a:pt x="792" y="0"/>
                      <a:pt x="723" y="36"/>
                      <a:pt x="639" y="57"/>
                    </a:cubicBezTo>
                    <a:cubicBezTo>
                      <a:pt x="517" y="57"/>
                      <a:pt x="396" y="118"/>
                      <a:pt x="335" y="209"/>
                    </a:cubicBezTo>
                    <a:cubicBezTo>
                      <a:pt x="213" y="270"/>
                      <a:pt x="122" y="361"/>
                      <a:pt x="92" y="482"/>
                    </a:cubicBezTo>
                    <a:cubicBezTo>
                      <a:pt x="31" y="573"/>
                      <a:pt x="0" y="665"/>
                      <a:pt x="0" y="817"/>
                    </a:cubicBezTo>
                    <a:lnTo>
                      <a:pt x="0" y="1029"/>
                    </a:lnTo>
                    <a:cubicBezTo>
                      <a:pt x="0" y="1181"/>
                      <a:pt x="61" y="1333"/>
                      <a:pt x="152" y="1455"/>
                    </a:cubicBezTo>
                    <a:cubicBezTo>
                      <a:pt x="304" y="1637"/>
                      <a:pt x="487" y="1759"/>
                      <a:pt x="700" y="1789"/>
                    </a:cubicBezTo>
                    <a:cubicBezTo>
                      <a:pt x="737" y="1808"/>
                      <a:pt x="775" y="1815"/>
                      <a:pt x="813" y="1815"/>
                    </a:cubicBezTo>
                    <a:cubicBezTo>
                      <a:pt x="897" y="1815"/>
                      <a:pt x="980" y="1780"/>
                      <a:pt x="1064" y="1759"/>
                    </a:cubicBezTo>
                    <a:cubicBezTo>
                      <a:pt x="1155" y="1759"/>
                      <a:pt x="1277" y="1698"/>
                      <a:pt x="1368" y="1607"/>
                    </a:cubicBezTo>
                    <a:cubicBezTo>
                      <a:pt x="1459" y="1546"/>
                      <a:pt x="1551" y="1455"/>
                      <a:pt x="1581" y="1333"/>
                    </a:cubicBezTo>
                    <a:cubicBezTo>
                      <a:pt x="1672" y="1242"/>
                      <a:pt x="1703" y="1151"/>
                      <a:pt x="1703" y="999"/>
                    </a:cubicBezTo>
                    <a:lnTo>
                      <a:pt x="1703" y="786"/>
                    </a:lnTo>
                    <a:cubicBezTo>
                      <a:pt x="1703" y="634"/>
                      <a:pt x="1611" y="482"/>
                      <a:pt x="1551" y="361"/>
                    </a:cubicBezTo>
                    <a:cubicBezTo>
                      <a:pt x="1399" y="178"/>
                      <a:pt x="1186" y="57"/>
                      <a:pt x="973" y="26"/>
                    </a:cubicBezTo>
                    <a:cubicBezTo>
                      <a:pt x="935" y="7"/>
                      <a:pt x="901" y="0"/>
                      <a:pt x="867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49"/>
              <p:cNvSpPr/>
              <p:nvPr/>
            </p:nvSpPr>
            <p:spPr>
              <a:xfrm>
                <a:off x="4981750" y="7652600"/>
                <a:ext cx="44075" cy="42575"/>
              </a:xfrm>
              <a:custGeom>
                <a:rect b="b" l="l" r="r" t="t"/>
                <a:pathLst>
                  <a:path extrusionOk="0" h="1703" w="1763">
                    <a:moveTo>
                      <a:pt x="882" y="0"/>
                    </a:moveTo>
                    <a:cubicBezTo>
                      <a:pt x="790" y="0"/>
                      <a:pt x="730" y="0"/>
                      <a:pt x="669" y="31"/>
                    </a:cubicBezTo>
                    <a:cubicBezTo>
                      <a:pt x="547" y="31"/>
                      <a:pt x="426" y="122"/>
                      <a:pt x="365" y="152"/>
                    </a:cubicBezTo>
                    <a:lnTo>
                      <a:pt x="304" y="183"/>
                    </a:lnTo>
                    <a:cubicBezTo>
                      <a:pt x="243" y="274"/>
                      <a:pt x="152" y="335"/>
                      <a:pt x="122" y="426"/>
                    </a:cubicBezTo>
                    <a:cubicBezTo>
                      <a:pt x="61" y="487"/>
                      <a:pt x="0" y="608"/>
                      <a:pt x="0" y="730"/>
                    </a:cubicBezTo>
                    <a:lnTo>
                      <a:pt x="0" y="943"/>
                    </a:lnTo>
                    <a:cubicBezTo>
                      <a:pt x="0" y="1095"/>
                      <a:pt x="91" y="1216"/>
                      <a:pt x="152" y="1338"/>
                    </a:cubicBezTo>
                    <a:cubicBezTo>
                      <a:pt x="152" y="1338"/>
                      <a:pt x="152" y="1368"/>
                      <a:pt x="213" y="1368"/>
                    </a:cubicBezTo>
                    <a:lnTo>
                      <a:pt x="365" y="1520"/>
                    </a:lnTo>
                    <a:cubicBezTo>
                      <a:pt x="426" y="1551"/>
                      <a:pt x="456" y="1581"/>
                      <a:pt x="547" y="1642"/>
                    </a:cubicBezTo>
                    <a:cubicBezTo>
                      <a:pt x="669" y="1672"/>
                      <a:pt x="760" y="1703"/>
                      <a:pt x="882" y="1703"/>
                    </a:cubicBezTo>
                    <a:cubicBezTo>
                      <a:pt x="973" y="1703"/>
                      <a:pt x="1034" y="1703"/>
                      <a:pt x="1125" y="1672"/>
                    </a:cubicBezTo>
                    <a:cubicBezTo>
                      <a:pt x="1185" y="1672"/>
                      <a:pt x="1277" y="1642"/>
                      <a:pt x="1307" y="1581"/>
                    </a:cubicBezTo>
                    <a:cubicBezTo>
                      <a:pt x="1368" y="1551"/>
                      <a:pt x="1429" y="1520"/>
                      <a:pt x="1489" y="1490"/>
                    </a:cubicBezTo>
                    <a:cubicBezTo>
                      <a:pt x="1581" y="1429"/>
                      <a:pt x="1611" y="1368"/>
                      <a:pt x="1641" y="1338"/>
                    </a:cubicBezTo>
                    <a:cubicBezTo>
                      <a:pt x="1733" y="1247"/>
                      <a:pt x="1763" y="1125"/>
                      <a:pt x="1763" y="1034"/>
                    </a:cubicBezTo>
                    <a:lnTo>
                      <a:pt x="1733" y="760"/>
                    </a:lnTo>
                    <a:cubicBezTo>
                      <a:pt x="1733" y="669"/>
                      <a:pt x="1672" y="608"/>
                      <a:pt x="1672" y="517"/>
                    </a:cubicBezTo>
                    <a:cubicBezTo>
                      <a:pt x="1641" y="456"/>
                      <a:pt x="1611" y="426"/>
                      <a:pt x="1581" y="335"/>
                    </a:cubicBezTo>
                    <a:lnTo>
                      <a:pt x="1429" y="183"/>
                    </a:lnTo>
                    <a:cubicBezTo>
                      <a:pt x="1337" y="152"/>
                      <a:pt x="1307" y="122"/>
                      <a:pt x="1216" y="61"/>
                    </a:cubicBezTo>
                    <a:cubicBezTo>
                      <a:pt x="1125" y="31"/>
                      <a:pt x="1003" y="0"/>
                      <a:pt x="882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49"/>
              <p:cNvSpPr/>
              <p:nvPr/>
            </p:nvSpPr>
            <p:spPr>
              <a:xfrm>
                <a:off x="4904325" y="7713925"/>
                <a:ext cx="36975" cy="27075"/>
              </a:xfrm>
              <a:custGeom>
                <a:rect b="b" l="l" r="r" t="t"/>
                <a:pathLst>
                  <a:path extrusionOk="0" h="1083" w="1479">
                    <a:moveTo>
                      <a:pt x="719" y="0"/>
                    </a:moveTo>
                    <a:cubicBezTo>
                      <a:pt x="132" y="0"/>
                      <a:pt x="1" y="1016"/>
                      <a:pt x="635" y="1073"/>
                    </a:cubicBezTo>
                    <a:cubicBezTo>
                      <a:pt x="671" y="1080"/>
                      <a:pt x="706" y="1083"/>
                      <a:pt x="739" y="1083"/>
                    </a:cubicBezTo>
                    <a:cubicBezTo>
                      <a:pt x="1324" y="1083"/>
                      <a:pt x="1479" y="125"/>
                      <a:pt x="817" y="10"/>
                    </a:cubicBezTo>
                    <a:cubicBezTo>
                      <a:pt x="783" y="3"/>
                      <a:pt x="750" y="0"/>
                      <a:pt x="719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49"/>
              <p:cNvSpPr/>
              <p:nvPr/>
            </p:nvSpPr>
            <p:spPr>
              <a:xfrm>
                <a:off x="4949825" y="7800475"/>
                <a:ext cx="50175" cy="49300"/>
              </a:xfrm>
              <a:custGeom>
                <a:rect b="b" l="l" r="r" t="t"/>
                <a:pathLst>
                  <a:path extrusionOk="0" h="1972" w="2007">
                    <a:moveTo>
                      <a:pt x="942" y="0"/>
                    </a:moveTo>
                    <a:cubicBezTo>
                      <a:pt x="823" y="0"/>
                      <a:pt x="716" y="22"/>
                      <a:pt x="608" y="43"/>
                    </a:cubicBezTo>
                    <a:lnTo>
                      <a:pt x="365" y="165"/>
                    </a:lnTo>
                    <a:cubicBezTo>
                      <a:pt x="213" y="256"/>
                      <a:pt x="152" y="377"/>
                      <a:pt x="61" y="529"/>
                    </a:cubicBezTo>
                    <a:cubicBezTo>
                      <a:pt x="0" y="651"/>
                      <a:pt x="0" y="803"/>
                      <a:pt x="0" y="924"/>
                    </a:cubicBezTo>
                    <a:cubicBezTo>
                      <a:pt x="0" y="1016"/>
                      <a:pt x="0" y="1198"/>
                      <a:pt x="61" y="1289"/>
                    </a:cubicBezTo>
                    <a:cubicBezTo>
                      <a:pt x="122" y="1380"/>
                      <a:pt x="152" y="1441"/>
                      <a:pt x="183" y="1502"/>
                    </a:cubicBezTo>
                    <a:lnTo>
                      <a:pt x="213" y="1532"/>
                    </a:lnTo>
                    <a:lnTo>
                      <a:pt x="213" y="1563"/>
                    </a:lnTo>
                    <a:cubicBezTo>
                      <a:pt x="274" y="1654"/>
                      <a:pt x="335" y="1684"/>
                      <a:pt x="365" y="1745"/>
                    </a:cubicBezTo>
                    <a:lnTo>
                      <a:pt x="578" y="1867"/>
                    </a:lnTo>
                    <a:lnTo>
                      <a:pt x="791" y="1958"/>
                    </a:lnTo>
                    <a:cubicBezTo>
                      <a:pt x="852" y="1958"/>
                      <a:pt x="912" y="1971"/>
                      <a:pt x="973" y="1971"/>
                    </a:cubicBezTo>
                    <a:cubicBezTo>
                      <a:pt x="1004" y="1971"/>
                      <a:pt x="1034" y="1968"/>
                      <a:pt x="1064" y="1958"/>
                    </a:cubicBezTo>
                    <a:cubicBezTo>
                      <a:pt x="1064" y="1958"/>
                      <a:pt x="1277" y="1897"/>
                      <a:pt x="1338" y="1867"/>
                    </a:cubicBezTo>
                    <a:cubicBezTo>
                      <a:pt x="1490" y="1776"/>
                      <a:pt x="1642" y="1715"/>
                      <a:pt x="1733" y="1563"/>
                    </a:cubicBezTo>
                    <a:cubicBezTo>
                      <a:pt x="1855" y="1411"/>
                      <a:pt x="1946" y="1259"/>
                      <a:pt x="1976" y="1107"/>
                    </a:cubicBezTo>
                    <a:cubicBezTo>
                      <a:pt x="2007" y="1046"/>
                      <a:pt x="1976" y="803"/>
                      <a:pt x="1885" y="651"/>
                    </a:cubicBezTo>
                    <a:cubicBezTo>
                      <a:pt x="1824" y="469"/>
                      <a:pt x="1733" y="347"/>
                      <a:pt x="1581" y="225"/>
                    </a:cubicBezTo>
                    <a:cubicBezTo>
                      <a:pt x="1490" y="134"/>
                      <a:pt x="1247" y="43"/>
                      <a:pt x="1095" y="13"/>
                    </a:cubicBezTo>
                    <a:cubicBezTo>
                      <a:pt x="1041" y="4"/>
                      <a:pt x="990" y="0"/>
                      <a:pt x="942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49"/>
              <p:cNvSpPr/>
              <p:nvPr/>
            </p:nvSpPr>
            <p:spPr>
              <a:xfrm>
                <a:off x="5030375" y="7740750"/>
                <a:ext cx="44100" cy="44850"/>
              </a:xfrm>
              <a:custGeom>
                <a:rect b="b" l="l" r="r" t="t"/>
                <a:pathLst>
                  <a:path extrusionOk="0" h="1794" w="1764">
                    <a:moveTo>
                      <a:pt x="760" y="0"/>
                    </a:moveTo>
                    <a:cubicBezTo>
                      <a:pt x="608" y="0"/>
                      <a:pt x="456" y="92"/>
                      <a:pt x="335" y="152"/>
                    </a:cubicBezTo>
                    <a:lnTo>
                      <a:pt x="183" y="304"/>
                    </a:lnTo>
                    <a:cubicBezTo>
                      <a:pt x="92" y="426"/>
                      <a:pt x="31" y="578"/>
                      <a:pt x="0" y="730"/>
                    </a:cubicBezTo>
                    <a:lnTo>
                      <a:pt x="0" y="791"/>
                    </a:lnTo>
                    <a:lnTo>
                      <a:pt x="0" y="1034"/>
                    </a:lnTo>
                    <a:cubicBezTo>
                      <a:pt x="0" y="1155"/>
                      <a:pt x="31" y="1247"/>
                      <a:pt x="122" y="1338"/>
                    </a:cubicBezTo>
                    <a:cubicBezTo>
                      <a:pt x="152" y="1399"/>
                      <a:pt x="183" y="1459"/>
                      <a:pt x="244" y="1520"/>
                    </a:cubicBezTo>
                    <a:cubicBezTo>
                      <a:pt x="304" y="1611"/>
                      <a:pt x="396" y="1672"/>
                      <a:pt x="487" y="1703"/>
                    </a:cubicBezTo>
                    <a:cubicBezTo>
                      <a:pt x="639" y="1794"/>
                      <a:pt x="760" y="1794"/>
                      <a:pt x="943" y="1794"/>
                    </a:cubicBezTo>
                    <a:cubicBezTo>
                      <a:pt x="1034" y="1794"/>
                      <a:pt x="1095" y="1763"/>
                      <a:pt x="1186" y="1763"/>
                    </a:cubicBezTo>
                    <a:cubicBezTo>
                      <a:pt x="1307" y="1703"/>
                      <a:pt x="1368" y="1642"/>
                      <a:pt x="1459" y="1551"/>
                    </a:cubicBezTo>
                    <a:cubicBezTo>
                      <a:pt x="1520" y="1520"/>
                      <a:pt x="1551" y="1459"/>
                      <a:pt x="1611" y="1399"/>
                    </a:cubicBezTo>
                    <a:cubicBezTo>
                      <a:pt x="1672" y="1338"/>
                      <a:pt x="1703" y="1216"/>
                      <a:pt x="1703" y="1095"/>
                    </a:cubicBezTo>
                    <a:cubicBezTo>
                      <a:pt x="1703" y="1064"/>
                      <a:pt x="1703" y="1064"/>
                      <a:pt x="1763" y="1034"/>
                    </a:cubicBezTo>
                    <a:cubicBezTo>
                      <a:pt x="1672" y="882"/>
                      <a:pt x="1672" y="760"/>
                      <a:pt x="1642" y="639"/>
                    </a:cubicBezTo>
                    <a:cubicBezTo>
                      <a:pt x="1642" y="547"/>
                      <a:pt x="1551" y="426"/>
                      <a:pt x="1520" y="335"/>
                    </a:cubicBezTo>
                    <a:lnTo>
                      <a:pt x="1307" y="122"/>
                    </a:lnTo>
                    <a:cubicBezTo>
                      <a:pt x="1216" y="31"/>
                      <a:pt x="1095" y="0"/>
                      <a:pt x="1003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49"/>
              <p:cNvSpPr/>
              <p:nvPr/>
            </p:nvSpPr>
            <p:spPr>
              <a:xfrm>
                <a:off x="5080525" y="7866900"/>
                <a:ext cx="1375" cy="700"/>
              </a:xfrm>
              <a:custGeom>
                <a:rect b="b" l="l" r="r" t="t"/>
                <a:pathLst>
                  <a:path extrusionOk="0" h="28" w="55">
                    <a:moveTo>
                      <a:pt x="1" y="0"/>
                    </a:moveTo>
                    <a:cubicBezTo>
                      <a:pt x="21" y="20"/>
                      <a:pt x="34" y="27"/>
                      <a:pt x="41" y="27"/>
                    </a:cubicBezTo>
                    <a:cubicBezTo>
                      <a:pt x="55" y="27"/>
                      <a:pt x="41" y="0"/>
                      <a:pt x="1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49"/>
              <p:cNvSpPr/>
              <p:nvPr/>
            </p:nvSpPr>
            <p:spPr>
              <a:xfrm>
                <a:off x="4999225" y="7900325"/>
                <a:ext cx="41800" cy="39525"/>
              </a:xfrm>
              <a:custGeom>
                <a:rect b="b" l="l" r="r" t="t"/>
                <a:pathLst>
                  <a:path extrusionOk="0" h="1581" w="1672">
                    <a:moveTo>
                      <a:pt x="760" y="0"/>
                    </a:moveTo>
                    <a:cubicBezTo>
                      <a:pt x="608" y="0"/>
                      <a:pt x="486" y="61"/>
                      <a:pt x="365" y="152"/>
                    </a:cubicBezTo>
                    <a:lnTo>
                      <a:pt x="213" y="304"/>
                    </a:lnTo>
                    <a:cubicBezTo>
                      <a:pt x="152" y="426"/>
                      <a:pt x="61" y="517"/>
                      <a:pt x="31" y="669"/>
                    </a:cubicBezTo>
                    <a:cubicBezTo>
                      <a:pt x="0" y="791"/>
                      <a:pt x="31" y="912"/>
                      <a:pt x="61" y="973"/>
                    </a:cubicBezTo>
                    <a:cubicBezTo>
                      <a:pt x="61" y="1095"/>
                      <a:pt x="152" y="1186"/>
                      <a:pt x="183" y="1247"/>
                    </a:cubicBezTo>
                    <a:cubicBezTo>
                      <a:pt x="274" y="1368"/>
                      <a:pt x="365" y="1429"/>
                      <a:pt x="486" y="1520"/>
                    </a:cubicBezTo>
                    <a:cubicBezTo>
                      <a:pt x="638" y="1581"/>
                      <a:pt x="760" y="1581"/>
                      <a:pt x="912" y="1581"/>
                    </a:cubicBezTo>
                    <a:lnTo>
                      <a:pt x="973" y="1581"/>
                    </a:lnTo>
                    <a:cubicBezTo>
                      <a:pt x="1064" y="1581"/>
                      <a:pt x="1094" y="1551"/>
                      <a:pt x="1155" y="1551"/>
                    </a:cubicBezTo>
                    <a:cubicBezTo>
                      <a:pt x="1277" y="1520"/>
                      <a:pt x="1368" y="1490"/>
                      <a:pt x="1429" y="1399"/>
                    </a:cubicBezTo>
                    <a:cubicBezTo>
                      <a:pt x="1459" y="1368"/>
                      <a:pt x="1550" y="1338"/>
                      <a:pt x="1550" y="1247"/>
                    </a:cubicBezTo>
                    <a:cubicBezTo>
                      <a:pt x="1611" y="1186"/>
                      <a:pt x="1672" y="1064"/>
                      <a:pt x="1672" y="943"/>
                    </a:cubicBezTo>
                    <a:lnTo>
                      <a:pt x="1672" y="760"/>
                    </a:lnTo>
                    <a:cubicBezTo>
                      <a:pt x="1672" y="669"/>
                      <a:pt x="1642" y="639"/>
                      <a:pt x="1642" y="578"/>
                    </a:cubicBezTo>
                    <a:cubicBezTo>
                      <a:pt x="1581" y="456"/>
                      <a:pt x="1550" y="396"/>
                      <a:pt x="1490" y="304"/>
                    </a:cubicBezTo>
                    <a:cubicBezTo>
                      <a:pt x="1398" y="213"/>
                      <a:pt x="1307" y="152"/>
                      <a:pt x="1246" y="122"/>
                    </a:cubicBezTo>
                    <a:cubicBezTo>
                      <a:pt x="1216" y="122"/>
                      <a:pt x="1216" y="61"/>
                      <a:pt x="1186" y="61"/>
                    </a:cubicBezTo>
                    <a:cubicBezTo>
                      <a:pt x="1034" y="0"/>
                      <a:pt x="912" y="0"/>
                      <a:pt x="760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49"/>
              <p:cNvSpPr/>
              <p:nvPr/>
            </p:nvSpPr>
            <p:spPr>
              <a:xfrm>
                <a:off x="5037200" y="7831175"/>
                <a:ext cx="42600" cy="45150"/>
              </a:xfrm>
              <a:custGeom>
                <a:rect b="b" l="l" r="r" t="t"/>
                <a:pathLst>
                  <a:path extrusionOk="0" h="1806" w="1704">
                    <a:moveTo>
                      <a:pt x="791" y="0"/>
                    </a:moveTo>
                    <a:cubicBezTo>
                      <a:pt x="730" y="0"/>
                      <a:pt x="639" y="31"/>
                      <a:pt x="578" y="31"/>
                    </a:cubicBezTo>
                    <a:cubicBezTo>
                      <a:pt x="457" y="61"/>
                      <a:pt x="366" y="152"/>
                      <a:pt x="305" y="213"/>
                    </a:cubicBezTo>
                    <a:cubicBezTo>
                      <a:pt x="214" y="304"/>
                      <a:pt x="153" y="365"/>
                      <a:pt x="123" y="487"/>
                    </a:cubicBezTo>
                    <a:cubicBezTo>
                      <a:pt x="123" y="517"/>
                      <a:pt x="62" y="517"/>
                      <a:pt x="62" y="578"/>
                    </a:cubicBezTo>
                    <a:cubicBezTo>
                      <a:pt x="31" y="669"/>
                      <a:pt x="1" y="791"/>
                      <a:pt x="1" y="912"/>
                    </a:cubicBezTo>
                    <a:cubicBezTo>
                      <a:pt x="1" y="1034"/>
                      <a:pt x="1" y="1125"/>
                      <a:pt x="31" y="1247"/>
                    </a:cubicBezTo>
                    <a:cubicBezTo>
                      <a:pt x="62" y="1338"/>
                      <a:pt x="123" y="1368"/>
                      <a:pt x="153" y="1429"/>
                    </a:cubicBezTo>
                    <a:cubicBezTo>
                      <a:pt x="214" y="1551"/>
                      <a:pt x="335" y="1672"/>
                      <a:pt x="487" y="1703"/>
                    </a:cubicBezTo>
                    <a:cubicBezTo>
                      <a:pt x="578" y="1771"/>
                      <a:pt x="721" y="1805"/>
                      <a:pt x="838" y="1805"/>
                    </a:cubicBezTo>
                    <a:cubicBezTo>
                      <a:pt x="877" y="1805"/>
                      <a:pt x="913" y="1801"/>
                      <a:pt x="943" y="1794"/>
                    </a:cubicBezTo>
                    <a:cubicBezTo>
                      <a:pt x="1065" y="1794"/>
                      <a:pt x="1186" y="1733"/>
                      <a:pt x="1247" y="1672"/>
                    </a:cubicBezTo>
                    <a:cubicBezTo>
                      <a:pt x="1369" y="1642"/>
                      <a:pt x="1430" y="1551"/>
                      <a:pt x="1521" y="1490"/>
                    </a:cubicBezTo>
                    <a:cubicBezTo>
                      <a:pt x="1551" y="1399"/>
                      <a:pt x="1582" y="1368"/>
                      <a:pt x="1642" y="1277"/>
                    </a:cubicBezTo>
                    <a:cubicBezTo>
                      <a:pt x="1703" y="1186"/>
                      <a:pt x="1703" y="1034"/>
                      <a:pt x="1703" y="821"/>
                    </a:cubicBezTo>
                    <a:lnTo>
                      <a:pt x="1703" y="760"/>
                    </a:lnTo>
                    <a:cubicBezTo>
                      <a:pt x="1703" y="669"/>
                      <a:pt x="1673" y="608"/>
                      <a:pt x="1673" y="517"/>
                    </a:cubicBezTo>
                    <a:cubicBezTo>
                      <a:pt x="1642" y="426"/>
                      <a:pt x="1551" y="335"/>
                      <a:pt x="1490" y="274"/>
                    </a:cubicBezTo>
                    <a:cubicBezTo>
                      <a:pt x="1430" y="183"/>
                      <a:pt x="1369" y="152"/>
                      <a:pt x="1308" y="122"/>
                    </a:cubicBezTo>
                    <a:cubicBezTo>
                      <a:pt x="1247" y="31"/>
                      <a:pt x="1126" y="0"/>
                      <a:pt x="1034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49"/>
              <p:cNvSpPr/>
              <p:nvPr/>
            </p:nvSpPr>
            <p:spPr>
              <a:xfrm>
                <a:off x="5087375" y="7900125"/>
                <a:ext cx="23575" cy="24275"/>
              </a:xfrm>
              <a:custGeom>
                <a:rect b="b" l="l" r="r" t="t"/>
                <a:pathLst>
                  <a:path extrusionOk="0" h="971" w="943">
                    <a:moveTo>
                      <a:pt x="454" y="1"/>
                    </a:moveTo>
                    <a:cubicBezTo>
                      <a:pt x="306" y="1"/>
                      <a:pt x="172" y="60"/>
                      <a:pt x="122" y="160"/>
                    </a:cubicBezTo>
                    <a:lnTo>
                      <a:pt x="0" y="404"/>
                    </a:lnTo>
                    <a:cubicBezTo>
                      <a:pt x="0" y="464"/>
                      <a:pt x="0" y="556"/>
                      <a:pt x="30" y="616"/>
                    </a:cubicBezTo>
                    <a:lnTo>
                      <a:pt x="30" y="708"/>
                    </a:lnTo>
                    <a:cubicBezTo>
                      <a:pt x="61" y="860"/>
                      <a:pt x="243" y="951"/>
                      <a:pt x="395" y="951"/>
                    </a:cubicBezTo>
                    <a:cubicBezTo>
                      <a:pt x="429" y="964"/>
                      <a:pt x="462" y="970"/>
                      <a:pt x="495" y="970"/>
                    </a:cubicBezTo>
                    <a:cubicBezTo>
                      <a:pt x="611" y="970"/>
                      <a:pt x="719" y="894"/>
                      <a:pt x="790" y="799"/>
                    </a:cubicBezTo>
                    <a:lnTo>
                      <a:pt x="821" y="768"/>
                    </a:lnTo>
                    <a:lnTo>
                      <a:pt x="942" y="556"/>
                    </a:lnTo>
                    <a:cubicBezTo>
                      <a:pt x="942" y="464"/>
                      <a:pt x="912" y="404"/>
                      <a:pt x="912" y="312"/>
                    </a:cubicBezTo>
                    <a:cubicBezTo>
                      <a:pt x="821" y="160"/>
                      <a:pt x="730" y="39"/>
                      <a:pt x="547" y="8"/>
                    </a:cubicBezTo>
                    <a:cubicBezTo>
                      <a:pt x="516" y="3"/>
                      <a:pt x="485" y="1"/>
                      <a:pt x="454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49"/>
              <p:cNvSpPr/>
              <p:nvPr/>
            </p:nvSpPr>
            <p:spPr>
              <a:xfrm>
                <a:off x="5079425" y="7961025"/>
                <a:ext cx="21900" cy="16175"/>
              </a:xfrm>
              <a:custGeom>
                <a:rect b="b" l="l" r="r" t="t"/>
                <a:pathLst>
                  <a:path extrusionOk="0" h="647" w="876">
                    <a:moveTo>
                      <a:pt x="414" y="0"/>
                    </a:moveTo>
                    <a:cubicBezTo>
                      <a:pt x="40" y="0"/>
                      <a:pt x="0" y="584"/>
                      <a:pt x="348" y="642"/>
                    </a:cubicBezTo>
                    <a:cubicBezTo>
                      <a:pt x="369" y="645"/>
                      <a:pt x="388" y="647"/>
                      <a:pt x="407" y="647"/>
                    </a:cubicBezTo>
                    <a:cubicBezTo>
                      <a:pt x="784" y="647"/>
                      <a:pt x="875" y="91"/>
                      <a:pt x="470" y="4"/>
                    </a:cubicBezTo>
                    <a:cubicBezTo>
                      <a:pt x="451" y="1"/>
                      <a:pt x="432" y="0"/>
                      <a:pt x="414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49"/>
              <p:cNvSpPr/>
              <p:nvPr/>
            </p:nvSpPr>
            <p:spPr>
              <a:xfrm>
                <a:off x="5124600" y="7995300"/>
                <a:ext cx="23575" cy="22075"/>
              </a:xfrm>
              <a:custGeom>
                <a:rect b="b" l="l" r="r" t="t"/>
                <a:pathLst>
                  <a:path extrusionOk="0" h="883" w="943">
                    <a:moveTo>
                      <a:pt x="335" y="1"/>
                    </a:moveTo>
                    <a:cubicBezTo>
                      <a:pt x="304" y="1"/>
                      <a:pt x="274" y="1"/>
                      <a:pt x="213" y="31"/>
                    </a:cubicBezTo>
                    <a:cubicBezTo>
                      <a:pt x="183" y="31"/>
                      <a:pt x="152" y="62"/>
                      <a:pt x="152" y="122"/>
                    </a:cubicBezTo>
                    <a:lnTo>
                      <a:pt x="61" y="183"/>
                    </a:lnTo>
                    <a:cubicBezTo>
                      <a:pt x="31" y="244"/>
                      <a:pt x="0" y="305"/>
                      <a:pt x="0" y="335"/>
                    </a:cubicBezTo>
                    <a:lnTo>
                      <a:pt x="0" y="457"/>
                    </a:lnTo>
                    <a:cubicBezTo>
                      <a:pt x="0" y="487"/>
                      <a:pt x="0" y="548"/>
                      <a:pt x="31" y="578"/>
                    </a:cubicBezTo>
                    <a:cubicBezTo>
                      <a:pt x="31" y="609"/>
                      <a:pt x="61" y="639"/>
                      <a:pt x="61" y="670"/>
                    </a:cubicBezTo>
                    <a:lnTo>
                      <a:pt x="152" y="761"/>
                    </a:lnTo>
                    <a:cubicBezTo>
                      <a:pt x="183" y="791"/>
                      <a:pt x="213" y="791"/>
                      <a:pt x="244" y="822"/>
                    </a:cubicBezTo>
                    <a:cubicBezTo>
                      <a:pt x="304" y="882"/>
                      <a:pt x="365" y="882"/>
                      <a:pt x="456" y="882"/>
                    </a:cubicBezTo>
                    <a:lnTo>
                      <a:pt x="548" y="882"/>
                    </a:lnTo>
                    <a:cubicBezTo>
                      <a:pt x="639" y="882"/>
                      <a:pt x="669" y="822"/>
                      <a:pt x="700" y="791"/>
                    </a:cubicBezTo>
                    <a:cubicBezTo>
                      <a:pt x="700" y="791"/>
                      <a:pt x="760" y="791"/>
                      <a:pt x="760" y="761"/>
                    </a:cubicBezTo>
                    <a:lnTo>
                      <a:pt x="852" y="639"/>
                    </a:lnTo>
                    <a:cubicBezTo>
                      <a:pt x="912" y="609"/>
                      <a:pt x="912" y="578"/>
                      <a:pt x="943" y="487"/>
                    </a:cubicBezTo>
                    <a:lnTo>
                      <a:pt x="943" y="426"/>
                    </a:lnTo>
                    <a:cubicBezTo>
                      <a:pt x="943" y="335"/>
                      <a:pt x="912" y="274"/>
                      <a:pt x="852" y="244"/>
                    </a:cubicBezTo>
                    <a:lnTo>
                      <a:pt x="821" y="183"/>
                    </a:lnTo>
                    <a:lnTo>
                      <a:pt x="760" y="122"/>
                    </a:lnTo>
                    <a:cubicBezTo>
                      <a:pt x="730" y="62"/>
                      <a:pt x="669" y="62"/>
                      <a:pt x="639" y="31"/>
                    </a:cubicBezTo>
                    <a:cubicBezTo>
                      <a:pt x="608" y="1"/>
                      <a:pt x="517" y="1"/>
                      <a:pt x="456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49"/>
              <p:cNvSpPr/>
              <p:nvPr/>
            </p:nvSpPr>
            <p:spPr>
              <a:xfrm>
                <a:off x="4917275" y="8147025"/>
                <a:ext cx="32600" cy="23250"/>
              </a:xfrm>
              <a:custGeom>
                <a:rect b="b" l="l" r="r" t="t"/>
                <a:pathLst>
                  <a:path extrusionOk="0" h="930" w="1304">
                    <a:moveTo>
                      <a:pt x="623" y="0"/>
                    </a:moveTo>
                    <a:cubicBezTo>
                      <a:pt x="102" y="0"/>
                      <a:pt x="1" y="866"/>
                      <a:pt x="573" y="923"/>
                    </a:cubicBezTo>
                    <a:cubicBezTo>
                      <a:pt x="602" y="927"/>
                      <a:pt x="630" y="929"/>
                      <a:pt x="656" y="929"/>
                    </a:cubicBezTo>
                    <a:cubicBezTo>
                      <a:pt x="1194" y="929"/>
                      <a:pt x="1304" y="98"/>
                      <a:pt x="725" y="11"/>
                    </a:cubicBezTo>
                    <a:cubicBezTo>
                      <a:pt x="689" y="4"/>
                      <a:pt x="655" y="0"/>
                      <a:pt x="623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49"/>
              <p:cNvSpPr/>
              <p:nvPr/>
            </p:nvSpPr>
            <p:spPr>
              <a:xfrm>
                <a:off x="4977100" y="8165350"/>
                <a:ext cx="30775" cy="22300"/>
              </a:xfrm>
              <a:custGeom>
                <a:rect b="b" l="l" r="r" t="t"/>
                <a:pathLst>
                  <a:path extrusionOk="0" h="892" w="1231">
                    <a:moveTo>
                      <a:pt x="595" y="1"/>
                    </a:moveTo>
                    <a:cubicBezTo>
                      <a:pt x="112" y="1"/>
                      <a:pt x="0" y="802"/>
                      <a:pt x="520" y="889"/>
                    </a:cubicBezTo>
                    <a:cubicBezTo>
                      <a:pt x="540" y="891"/>
                      <a:pt x="558" y="892"/>
                      <a:pt x="577" y="892"/>
                    </a:cubicBezTo>
                    <a:cubicBezTo>
                      <a:pt x="1107" y="892"/>
                      <a:pt x="1231" y="66"/>
                      <a:pt x="672" y="7"/>
                    </a:cubicBezTo>
                    <a:cubicBezTo>
                      <a:pt x="646" y="3"/>
                      <a:pt x="620" y="1"/>
                      <a:pt x="595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49"/>
              <p:cNvSpPr/>
              <p:nvPr/>
            </p:nvSpPr>
            <p:spPr>
              <a:xfrm>
                <a:off x="5045575" y="8150325"/>
                <a:ext cx="21300" cy="20550"/>
              </a:xfrm>
              <a:custGeom>
                <a:rect b="b" l="l" r="r" t="t"/>
                <a:pathLst>
                  <a:path extrusionOk="0" h="822" w="852">
                    <a:moveTo>
                      <a:pt x="335" y="1"/>
                    </a:moveTo>
                    <a:cubicBezTo>
                      <a:pt x="304" y="1"/>
                      <a:pt x="213" y="31"/>
                      <a:pt x="183" y="61"/>
                    </a:cubicBezTo>
                    <a:lnTo>
                      <a:pt x="61" y="183"/>
                    </a:lnTo>
                    <a:cubicBezTo>
                      <a:pt x="31" y="213"/>
                      <a:pt x="31" y="305"/>
                      <a:pt x="0" y="335"/>
                    </a:cubicBezTo>
                    <a:lnTo>
                      <a:pt x="0" y="457"/>
                    </a:lnTo>
                    <a:cubicBezTo>
                      <a:pt x="0" y="517"/>
                      <a:pt x="31" y="608"/>
                      <a:pt x="61" y="639"/>
                    </a:cubicBezTo>
                    <a:cubicBezTo>
                      <a:pt x="152" y="730"/>
                      <a:pt x="213" y="791"/>
                      <a:pt x="335" y="821"/>
                    </a:cubicBezTo>
                    <a:lnTo>
                      <a:pt x="487" y="821"/>
                    </a:lnTo>
                    <a:cubicBezTo>
                      <a:pt x="517" y="821"/>
                      <a:pt x="608" y="791"/>
                      <a:pt x="639" y="760"/>
                    </a:cubicBezTo>
                    <a:lnTo>
                      <a:pt x="760" y="639"/>
                    </a:lnTo>
                    <a:cubicBezTo>
                      <a:pt x="791" y="608"/>
                      <a:pt x="791" y="517"/>
                      <a:pt x="851" y="487"/>
                    </a:cubicBezTo>
                    <a:lnTo>
                      <a:pt x="851" y="365"/>
                    </a:lnTo>
                    <a:cubicBezTo>
                      <a:pt x="851" y="305"/>
                      <a:pt x="791" y="213"/>
                      <a:pt x="760" y="183"/>
                    </a:cubicBezTo>
                    <a:cubicBezTo>
                      <a:pt x="699" y="92"/>
                      <a:pt x="608" y="31"/>
                      <a:pt x="487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49"/>
              <p:cNvSpPr/>
              <p:nvPr/>
            </p:nvSpPr>
            <p:spPr>
              <a:xfrm>
                <a:off x="4957900" y="8124400"/>
                <a:ext cx="26425" cy="19200"/>
              </a:xfrm>
              <a:custGeom>
                <a:rect b="b" l="l" r="r" t="t"/>
                <a:pathLst>
                  <a:path extrusionOk="0" h="768" w="1057">
                    <a:moveTo>
                      <a:pt x="535" y="1"/>
                    </a:moveTo>
                    <a:cubicBezTo>
                      <a:pt x="95" y="1"/>
                      <a:pt x="0" y="706"/>
                      <a:pt x="468" y="764"/>
                    </a:cubicBezTo>
                    <a:cubicBezTo>
                      <a:pt x="486" y="766"/>
                      <a:pt x="505" y="767"/>
                      <a:pt x="522" y="767"/>
                    </a:cubicBezTo>
                    <a:cubicBezTo>
                      <a:pt x="963" y="767"/>
                      <a:pt x="1057" y="63"/>
                      <a:pt x="589" y="4"/>
                    </a:cubicBezTo>
                    <a:cubicBezTo>
                      <a:pt x="571" y="2"/>
                      <a:pt x="553" y="1"/>
                      <a:pt x="535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49"/>
              <p:cNvSpPr/>
              <p:nvPr/>
            </p:nvSpPr>
            <p:spPr>
              <a:xfrm>
                <a:off x="4248450" y="7890350"/>
                <a:ext cx="101075" cy="91675"/>
              </a:xfrm>
              <a:custGeom>
                <a:rect b="b" l="l" r="r" t="t"/>
                <a:pathLst>
                  <a:path extrusionOk="0" h="3667" w="4043">
                    <a:moveTo>
                      <a:pt x="482" y="0"/>
                    </a:moveTo>
                    <a:cubicBezTo>
                      <a:pt x="411" y="0"/>
                      <a:pt x="337" y="32"/>
                      <a:pt x="274" y="95"/>
                    </a:cubicBezTo>
                    <a:cubicBezTo>
                      <a:pt x="91" y="308"/>
                      <a:pt x="31" y="703"/>
                      <a:pt x="31" y="977"/>
                    </a:cubicBezTo>
                    <a:cubicBezTo>
                      <a:pt x="0" y="1281"/>
                      <a:pt x="0" y="1585"/>
                      <a:pt x="91" y="1889"/>
                    </a:cubicBezTo>
                    <a:cubicBezTo>
                      <a:pt x="183" y="2436"/>
                      <a:pt x="487" y="2983"/>
                      <a:pt x="942" y="3317"/>
                    </a:cubicBezTo>
                    <a:cubicBezTo>
                      <a:pt x="1284" y="3538"/>
                      <a:pt x="1639" y="3666"/>
                      <a:pt x="2007" y="3666"/>
                    </a:cubicBezTo>
                    <a:cubicBezTo>
                      <a:pt x="2196" y="3666"/>
                      <a:pt x="2388" y="3633"/>
                      <a:pt x="2584" y="3561"/>
                    </a:cubicBezTo>
                    <a:cubicBezTo>
                      <a:pt x="3070" y="3348"/>
                      <a:pt x="3496" y="2892"/>
                      <a:pt x="3739" y="2406"/>
                    </a:cubicBezTo>
                    <a:cubicBezTo>
                      <a:pt x="3891" y="2071"/>
                      <a:pt x="3952" y="1737"/>
                      <a:pt x="4043" y="1372"/>
                    </a:cubicBezTo>
                    <a:lnTo>
                      <a:pt x="4043" y="855"/>
                    </a:lnTo>
                    <a:cubicBezTo>
                      <a:pt x="4043" y="643"/>
                      <a:pt x="4043" y="399"/>
                      <a:pt x="3860" y="217"/>
                    </a:cubicBezTo>
                    <a:cubicBezTo>
                      <a:pt x="3800" y="171"/>
                      <a:pt x="3731" y="149"/>
                      <a:pt x="3663" y="149"/>
                    </a:cubicBezTo>
                    <a:cubicBezTo>
                      <a:pt x="3595" y="149"/>
                      <a:pt x="3526" y="171"/>
                      <a:pt x="3465" y="217"/>
                    </a:cubicBezTo>
                    <a:cubicBezTo>
                      <a:pt x="3192" y="399"/>
                      <a:pt x="3253" y="734"/>
                      <a:pt x="3192" y="1007"/>
                    </a:cubicBezTo>
                    <a:cubicBezTo>
                      <a:pt x="3161" y="1281"/>
                      <a:pt x="3131" y="1554"/>
                      <a:pt x="3040" y="1798"/>
                    </a:cubicBezTo>
                    <a:cubicBezTo>
                      <a:pt x="2949" y="2193"/>
                      <a:pt x="2705" y="2527"/>
                      <a:pt x="2401" y="2709"/>
                    </a:cubicBezTo>
                    <a:cubicBezTo>
                      <a:pt x="2232" y="2828"/>
                      <a:pt x="2053" y="2890"/>
                      <a:pt x="1875" y="2890"/>
                    </a:cubicBezTo>
                    <a:cubicBezTo>
                      <a:pt x="1734" y="2890"/>
                      <a:pt x="1594" y="2851"/>
                      <a:pt x="1459" y="2770"/>
                    </a:cubicBezTo>
                    <a:cubicBezTo>
                      <a:pt x="1094" y="2558"/>
                      <a:pt x="882" y="2193"/>
                      <a:pt x="791" y="1798"/>
                    </a:cubicBezTo>
                    <a:cubicBezTo>
                      <a:pt x="730" y="1554"/>
                      <a:pt x="730" y="1281"/>
                      <a:pt x="730" y="1007"/>
                    </a:cubicBezTo>
                    <a:cubicBezTo>
                      <a:pt x="730" y="734"/>
                      <a:pt x="791" y="399"/>
                      <a:pt x="730" y="187"/>
                    </a:cubicBezTo>
                    <a:cubicBezTo>
                      <a:pt x="677" y="63"/>
                      <a:pt x="582" y="0"/>
                      <a:pt x="482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49"/>
              <p:cNvSpPr/>
              <p:nvPr/>
            </p:nvSpPr>
            <p:spPr>
              <a:xfrm>
                <a:off x="4535675" y="7965675"/>
                <a:ext cx="35750" cy="41825"/>
              </a:xfrm>
              <a:custGeom>
                <a:rect b="b" l="l" r="r" t="t"/>
                <a:pathLst>
                  <a:path extrusionOk="0" h="1673" w="1430">
                    <a:moveTo>
                      <a:pt x="366" y="0"/>
                    </a:moveTo>
                    <a:cubicBezTo>
                      <a:pt x="305" y="0"/>
                      <a:pt x="183" y="0"/>
                      <a:pt x="153" y="61"/>
                    </a:cubicBezTo>
                    <a:cubicBezTo>
                      <a:pt x="1" y="152"/>
                      <a:pt x="1" y="365"/>
                      <a:pt x="62" y="517"/>
                    </a:cubicBezTo>
                    <a:cubicBezTo>
                      <a:pt x="183" y="700"/>
                      <a:pt x="305" y="882"/>
                      <a:pt x="426" y="1034"/>
                    </a:cubicBezTo>
                    <a:cubicBezTo>
                      <a:pt x="457" y="1125"/>
                      <a:pt x="518" y="1216"/>
                      <a:pt x="609" y="1307"/>
                    </a:cubicBezTo>
                    <a:cubicBezTo>
                      <a:pt x="639" y="1338"/>
                      <a:pt x="669" y="1368"/>
                      <a:pt x="669" y="1459"/>
                    </a:cubicBezTo>
                    <a:cubicBezTo>
                      <a:pt x="669" y="1490"/>
                      <a:pt x="730" y="1490"/>
                      <a:pt x="730" y="1520"/>
                    </a:cubicBezTo>
                    <a:cubicBezTo>
                      <a:pt x="791" y="1611"/>
                      <a:pt x="882" y="1672"/>
                      <a:pt x="973" y="1672"/>
                    </a:cubicBezTo>
                    <a:cubicBezTo>
                      <a:pt x="1065" y="1672"/>
                      <a:pt x="1186" y="1672"/>
                      <a:pt x="1247" y="1611"/>
                    </a:cubicBezTo>
                    <a:cubicBezTo>
                      <a:pt x="1338" y="1520"/>
                      <a:pt x="1369" y="1459"/>
                      <a:pt x="1399" y="1368"/>
                    </a:cubicBezTo>
                    <a:cubicBezTo>
                      <a:pt x="1429" y="1186"/>
                      <a:pt x="1277" y="1004"/>
                      <a:pt x="1186" y="882"/>
                    </a:cubicBezTo>
                    <a:cubicBezTo>
                      <a:pt x="1095" y="821"/>
                      <a:pt x="1065" y="700"/>
                      <a:pt x="973" y="608"/>
                    </a:cubicBezTo>
                    <a:cubicBezTo>
                      <a:pt x="821" y="456"/>
                      <a:pt x="730" y="274"/>
                      <a:pt x="578" y="122"/>
                    </a:cubicBezTo>
                    <a:cubicBezTo>
                      <a:pt x="518" y="61"/>
                      <a:pt x="457" y="0"/>
                      <a:pt x="366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49"/>
              <p:cNvSpPr/>
              <p:nvPr/>
            </p:nvSpPr>
            <p:spPr>
              <a:xfrm>
                <a:off x="4558475" y="7948200"/>
                <a:ext cx="43350" cy="42950"/>
              </a:xfrm>
              <a:custGeom>
                <a:rect b="b" l="l" r="r" t="t"/>
                <a:pathLst>
                  <a:path extrusionOk="0" h="1718" w="1734">
                    <a:moveTo>
                      <a:pt x="396" y="0"/>
                    </a:moveTo>
                    <a:cubicBezTo>
                      <a:pt x="335" y="0"/>
                      <a:pt x="244" y="0"/>
                      <a:pt x="183" y="31"/>
                    </a:cubicBezTo>
                    <a:cubicBezTo>
                      <a:pt x="61" y="92"/>
                      <a:pt x="1" y="304"/>
                      <a:pt x="92" y="456"/>
                    </a:cubicBezTo>
                    <a:cubicBezTo>
                      <a:pt x="305" y="639"/>
                      <a:pt x="457" y="821"/>
                      <a:pt x="639" y="1003"/>
                    </a:cubicBezTo>
                    <a:cubicBezTo>
                      <a:pt x="700" y="1125"/>
                      <a:pt x="791" y="1216"/>
                      <a:pt x="913" y="1307"/>
                    </a:cubicBezTo>
                    <a:cubicBezTo>
                      <a:pt x="1004" y="1429"/>
                      <a:pt x="1095" y="1551"/>
                      <a:pt x="1216" y="1672"/>
                    </a:cubicBezTo>
                    <a:cubicBezTo>
                      <a:pt x="1262" y="1703"/>
                      <a:pt x="1323" y="1718"/>
                      <a:pt x="1387" y="1718"/>
                    </a:cubicBezTo>
                    <a:cubicBezTo>
                      <a:pt x="1452" y="1718"/>
                      <a:pt x="1520" y="1703"/>
                      <a:pt x="1581" y="1672"/>
                    </a:cubicBezTo>
                    <a:cubicBezTo>
                      <a:pt x="1703" y="1551"/>
                      <a:pt x="1733" y="1399"/>
                      <a:pt x="1672" y="1247"/>
                    </a:cubicBezTo>
                    <a:cubicBezTo>
                      <a:pt x="1581" y="1125"/>
                      <a:pt x="1520" y="1064"/>
                      <a:pt x="1399" y="943"/>
                    </a:cubicBezTo>
                    <a:lnTo>
                      <a:pt x="1125" y="669"/>
                    </a:lnTo>
                    <a:lnTo>
                      <a:pt x="609" y="92"/>
                    </a:lnTo>
                    <a:cubicBezTo>
                      <a:pt x="548" y="31"/>
                      <a:pt x="487" y="0"/>
                      <a:pt x="396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49"/>
              <p:cNvSpPr/>
              <p:nvPr/>
            </p:nvSpPr>
            <p:spPr>
              <a:xfrm>
                <a:off x="4086575" y="7876000"/>
                <a:ext cx="25" cy="800"/>
              </a:xfrm>
              <a:custGeom>
                <a:rect b="b" l="l" r="r" t="t"/>
                <a:pathLst>
                  <a:path extrusionOk="0" h="32" w="1">
                    <a:moveTo>
                      <a:pt x="1" y="31"/>
                    </a:moveTo>
                    <a:lnTo>
                      <a:pt x="1" y="31"/>
                    </a:lnTo>
                    <a:cubicBezTo>
                      <a:pt x="1" y="31"/>
                      <a:pt x="1" y="1"/>
                      <a:pt x="1" y="31"/>
                    </a:cubicBezTo>
                    <a:cubicBezTo>
                      <a:pt x="1" y="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49"/>
              <p:cNvSpPr/>
              <p:nvPr/>
            </p:nvSpPr>
            <p:spPr>
              <a:xfrm>
                <a:off x="4065300" y="7868400"/>
                <a:ext cx="22075" cy="15525"/>
              </a:xfrm>
              <a:custGeom>
                <a:rect b="b" l="l" r="r" t="t"/>
                <a:pathLst>
                  <a:path extrusionOk="0" h="621" w="883">
                    <a:moveTo>
                      <a:pt x="639" y="1"/>
                    </a:moveTo>
                    <a:cubicBezTo>
                      <a:pt x="578" y="1"/>
                      <a:pt x="457" y="1"/>
                      <a:pt x="396" y="31"/>
                    </a:cubicBezTo>
                    <a:cubicBezTo>
                      <a:pt x="305" y="62"/>
                      <a:pt x="274" y="62"/>
                      <a:pt x="183" y="92"/>
                    </a:cubicBezTo>
                    <a:cubicBezTo>
                      <a:pt x="153" y="153"/>
                      <a:pt x="92" y="183"/>
                      <a:pt x="31" y="244"/>
                    </a:cubicBezTo>
                    <a:cubicBezTo>
                      <a:pt x="1" y="305"/>
                      <a:pt x="1" y="305"/>
                      <a:pt x="1" y="335"/>
                    </a:cubicBezTo>
                    <a:lnTo>
                      <a:pt x="1" y="396"/>
                    </a:lnTo>
                    <a:cubicBezTo>
                      <a:pt x="1" y="457"/>
                      <a:pt x="31" y="518"/>
                      <a:pt x="92" y="548"/>
                    </a:cubicBezTo>
                    <a:cubicBezTo>
                      <a:pt x="114" y="592"/>
                      <a:pt x="153" y="621"/>
                      <a:pt x="196" y="621"/>
                    </a:cubicBezTo>
                    <a:cubicBezTo>
                      <a:pt x="211" y="621"/>
                      <a:pt x="228" y="617"/>
                      <a:pt x="244" y="609"/>
                    </a:cubicBezTo>
                    <a:cubicBezTo>
                      <a:pt x="274" y="609"/>
                      <a:pt x="335" y="548"/>
                      <a:pt x="396" y="518"/>
                    </a:cubicBezTo>
                    <a:lnTo>
                      <a:pt x="426" y="487"/>
                    </a:lnTo>
                    <a:lnTo>
                      <a:pt x="457" y="457"/>
                    </a:lnTo>
                    <a:cubicBezTo>
                      <a:pt x="457" y="457"/>
                      <a:pt x="487" y="457"/>
                      <a:pt x="487" y="396"/>
                    </a:cubicBezTo>
                    <a:lnTo>
                      <a:pt x="578" y="396"/>
                    </a:lnTo>
                    <a:cubicBezTo>
                      <a:pt x="609" y="396"/>
                      <a:pt x="639" y="366"/>
                      <a:pt x="670" y="366"/>
                    </a:cubicBezTo>
                    <a:lnTo>
                      <a:pt x="761" y="305"/>
                    </a:lnTo>
                    <a:cubicBezTo>
                      <a:pt x="852" y="244"/>
                      <a:pt x="882" y="214"/>
                      <a:pt x="852" y="183"/>
                    </a:cubicBezTo>
                    <a:lnTo>
                      <a:pt x="852" y="153"/>
                    </a:lnTo>
                    <a:cubicBezTo>
                      <a:pt x="791" y="62"/>
                      <a:pt x="730" y="1"/>
                      <a:pt x="639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49"/>
              <p:cNvSpPr/>
              <p:nvPr/>
            </p:nvSpPr>
            <p:spPr>
              <a:xfrm>
                <a:off x="4085075" y="7876775"/>
                <a:ext cx="1525" cy="25"/>
              </a:xfrm>
              <a:custGeom>
                <a:rect b="b" l="l" r="r" t="t"/>
                <a:pathLst>
                  <a:path extrusionOk="0" h="1" w="61">
                    <a:moveTo>
                      <a:pt x="0" y="0"/>
                    </a:moveTo>
                    <a:cubicBezTo>
                      <a:pt x="61" y="0"/>
                      <a:pt x="61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49"/>
              <p:cNvSpPr/>
              <p:nvPr/>
            </p:nvSpPr>
            <p:spPr>
              <a:xfrm>
                <a:off x="4086575" y="7884375"/>
                <a:ext cx="22825" cy="19775"/>
              </a:xfrm>
              <a:custGeom>
                <a:rect b="b" l="l" r="r" t="t"/>
                <a:pathLst>
                  <a:path extrusionOk="0" h="791" w="913">
                    <a:moveTo>
                      <a:pt x="639" y="0"/>
                    </a:moveTo>
                    <a:cubicBezTo>
                      <a:pt x="609" y="0"/>
                      <a:pt x="548" y="0"/>
                      <a:pt x="548" y="31"/>
                    </a:cubicBezTo>
                    <a:lnTo>
                      <a:pt x="518" y="31"/>
                    </a:lnTo>
                    <a:cubicBezTo>
                      <a:pt x="487" y="31"/>
                      <a:pt x="457" y="31"/>
                      <a:pt x="457" y="61"/>
                    </a:cubicBezTo>
                    <a:lnTo>
                      <a:pt x="396" y="61"/>
                    </a:lnTo>
                    <a:lnTo>
                      <a:pt x="366" y="122"/>
                    </a:lnTo>
                    <a:cubicBezTo>
                      <a:pt x="335" y="152"/>
                      <a:pt x="305" y="152"/>
                      <a:pt x="305" y="182"/>
                    </a:cubicBezTo>
                    <a:cubicBezTo>
                      <a:pt x="214" y="213"/>
                      <a:pt x="183" y="274"/>
                      <a:pt x="92" y="334"/>
                    </a:cubicBezTo>
                    <a:cubicBezTo>
                      <a:pt x="62" y="365"/>
                      <a:pt x="31" y="456"/>
                      <a:pt x="1" y="486"/>
                    </a:cubicBezTo>
                    <a:cubicBezTo>
                      <a:pt x="1" y="578"/>
                      <a:pt x="1" y="608"/>
                      <a:pt x="31" y="669"/>
                    </a:cubicBezTo>
                    <a:cubicBezTo>
                      <a:pt x="62" y="730"/>
                      <a:pt x="92" y="760"/>
                      <a:pt x="183" y="790"/>
                    </a:cubicBezTo>
                    <a:cubicBezTo>
                      <a:pt x="244" y="790"/>
                      <a:pt x="305" y="790"/>
                      <a:pt x="366" y="760"/>
                    </a:cubicBezTo>
                    <a:cubicBezTo>
                      <a:pt x="457" y="730"/>
                      <a:pt x="487" y="669"/>
                      <a:pt x="548" y="608"/>
                    </a:cubicBezTo>
                    <a:cubicBezTo>
                      <a:pt x="609" y="578"/>
                      <a:pt x="639" y="578"/>
                      <a:pt x="639" y="517"/>
                    </a:cubicBezTo>
                    <a:lnTo>
                      <a:pt x="670" y="486"/>
                    </a:lnTo>
                    <a:lnTo>
                      <a:pt x="700" y="486"/>
                    </a:lnTo>
                    <a:cubicBezTo>
                      <a:pt x="761" y="486"/>
                      <a:pt x="761" y="456"/>
                      <a:pt x="791" y="426"/>
                    </a:cubicBezTo>
                    <a:cubicBezTo>
                      <a:pt x="822" y="365"/>
                      <a:pt x="822" y="365"/>
                      <a:pt x="822" y="334"/>
                    </a:cubicBezTo>
                    <a:cubicBezTo>
                      <a:pt x="822" y="304"/>
                      <a:pt x="822" y="304"/>
                      <a:pt x="852" y="304"/>
                    </a:cubicBezTo>
                    <a:cubicBezTo>
                      <a:pt x="913" y="213"/>
                      <a:pt x="913" y="213"/>
                      <a:pt x="913" y="182"/>
                    </a:cubicBezTo>
                    <a:cubicBezTo>
                      <a:pt x="913" y="152"/>
                      <a:pt x="852" y="61"/>
                      <a:pt x="791" y="31"/>
                    </a:cubicBezTo>
                    <a:cubicBezTo>
                      <a:pt x="761" y="31"/>
                      <a:pt x="761" y="31"/>
                      <a:pt x="700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49"/>
              <p:cNvSpPr/>
              <p:nvPr/>
            </p:nvSpPr>
            <p:spPr>
              <a:xfrm>
                <a:off x="4425500" y="6741975"/>
                <a:ext cx="176325" cy="204225"/>
              </a:xfrm>
              <a:custGeom>
                <a:rect b="b" l="l" r="r" t="t"/>
                <a:pathLst>
                  <a:path extrusionOk="0" h="8169" w="7053">
                    <a:moveTo>
                      <a:pt x="3962" y="0"/>
                    </a:moveTo>
                    <a:cubicBezTo>
                      <a:pt x="3859" y="0"/>
                      <a:pt x="3754" y="4"/>
                      <a:pt x="3648" y="12"/>
                    </a:cubicBezTo>
                    <a:cubicBezTo>
                      <a:pt x="3222" y="72"/>
                      <a:pt x="2797" y="164"/>
                      <a:pt x="2462" y="316"/>
                    </a:cubicBezTo>
                    <a:cubicBezTo>
                      <a:pt x="2128" y="468"/>
                      <a:pt x="1824" y="711"/>
                      <a:pt x="1551" y="1015"/>
                    </a:cubicBezTo>
                    <a:cubicBezTo>
                      <a:pt x="1277" y="1319"/>
                      <a:pt x="1095" y="1683"/>
                      <a:pt x="1034" y="2109"/>
                    </a:cubicBezTo>
                    <a:cubicBezTo>
                      <a:pt x="943" y="2443"/>
                      <a:pt x="943" y="2717"/>
                      <a:pt x="973" y="3021"/>
                    </a:cubicBezTo>
                    <a:cubicBezTo>
                      <a:pt x="1034" y="3325"/>
                      <a:pt x="1125" y="3598"/>
                      <a:pt x="1277" y="3811"/>
                    </a:cubicBezTo>
                    <a:cubicBezTo>
                      <a:pt x="1429" y="4054"/>
                      <a:pt x="1672" y="4267"/>
                      <a:pt x="1885" y="4419"/>
                    </a:cubicBezTo>
                    <a:cubicBezTo>
                      <a:pt x="2159" y="4571"/>
                      <a:pt x="2432" y="4692"/>
                      <a:pt x="2766" y="4784"/>
                    </a:cubicBezTo>
                    <a:cubicBezTo>
                      <a:pt x="2797" y="4784"/>
                      <a:pt x="2888" y="4814"/>
                      <a:pt x="2949" y="4814"/>
                    </a:cubicBezTo>
                    <a:cubicBezTo>
                      <a:pt x="3040" y="4844"/>
                      <a:pt x="3101" y="4844"/>
                      <a:pt x="3192" y="4875"/>
                    </a:cubicBezTo>
                    <a:cubicBezTo>
                      <a:pt x="3253" y="4875"/>
                      <a:pt x="3374" y="4936"/>
                      <a:pt x="3466" y="4966"/>
                    </a:cubicBezTo>
                    <a:lnTo>
                      <a:pt x="3678" y="5088"/>
                    </a:lnTo>
                    <a:cubicBezTo>
                      <a:pt x="3769" y="5118"/>
                      <a:pt x="3800" y="5148"/>
                      <a:pt x="3830" y="5240"/>
                    </a:cubicBezTo>
                    <a:cubicBezTo>
                      <a:pt x="3861" y="5300"/>
                      <a:pt x="3861" y="5331"/>
                      <a:pt x="3861" y="5422"/>
                    </a:cubicBezTo>
                    <a:cubicBezTo>
                      <a:pt x="3830" y="5544"/>
                      <a:pt x="3800" y="5604"/>
                      <a:pt x="3709" y="5635"/>
                    </a:cubicBezTo>
                    <a:cubicBezTo>
                      <a:pt x="3648" y="5696"/>
                      <a:pt x="3557" y="5726"/>
                      <a:pt x="3466" y="5726"/>
                    </a:cubicBezTo>
                    <a:cubicBezTo>
                      <a:pt x="3425" y="5736"/>
                      <a:pt x="3388" y="5739"/>
                      <a:pt x="3353" y="5739"/>
                    </a:cubicBezTo>
                    <a:cubicBezTo>
                      <a:pt x="3283" y="5739"/>
                      <a:pt x="3222" y="5726"/>
                      <a:pt x="3162" y="5726"/>
                    </a:cubicBezTo>
                    <a:cubicBezTo>
                      <a:pt x="3040" y="5726"/>
                      <a:pt x="2949" y="5696"/>
                      <a:pt x="2888" y="5696"/>
                    </a:cubicBezTo>
                    <a:cubicBezTo>
                      <a:pt x="2493" y="5574"/>
                      <a:pt x="2128" y="5452"/>
                      <a:pt x="1733" y="5270"/>
                    </a:cubicBezTo>
                    <a:cubicBezTo>
                      <a:pt x="1368" y="5088"/>
                      <a:pt x="1034" y="4875"/>
                      <a:pt x="760" y="4632"/>
                    </a:cubicBezTo>
                    <a:lnTo>
                      <a:pt x="0" y="6790"/>
                    </a:lnTo>
                    <a:cubicBezTo>
                      <a:pt x="152" y="6911"/>
                      <a:pt x="335" y="7003"/>
                      <a:pt x="517" y="7124"/>
                    </a:cubicBezTo>
                    <a:cubicBezTo>
                      <a:pt x="730" y="7276"/>
                      <a:pt x="912" y="7398"/>
                      <a:pt x="1125" y="7519"/>
                    </a:cubicBezTo>
                    <a:cubicBezTo>
                      <a:pt x="1368" y="7671"/>
                      <a:pt x="1551" y="7732"/>
                      <a:pt x="1794" y="7854"/>
                    </a:cubicBezTo>
                    <a:cubicBezTo>
                      <a:pt x="2007" y="7914"/>
                      <a:pt x="2189" y="8006"/>
                      <a:pt x="2402" y="8036"/>
                    </a:cubicBezTo>
                    <a:cubicBezTo>
                      <a:pt x="2773" y="8129"/>
                      <a:pt x="3127" y="8169"/>
                      <a:pt x="3477" y="8169"/>
                    </a:cubicBezTo>
                    <a:cubicBezTo>
                      <a:pt x="3585" y="8169"/>
                      <a:pt x="3692" y="8165"/>
                      <a:pt x="3800" y="8158"/>
                    </a:cubicBezTo>
                    <a:cubicBezTo>
                      <a:pt x="4256" y="8127"/>
                      <a:pt x="4621" y="8036"/>
                      <a:pt x="5016" y="7854"/>
                    </a:cubicBezTo>
                    <a:cubicBezTo>
                      <a:pt x="5380" y="7671"/>
                      <a:pt x="5684" y="7428"/>
                      <a:pt x="5958" y="7094"/>
                    </a:cubicBezTo>
                    <a:cubicBezTo>
                      <a:pt x="6232" y="6759"/>
                      <a:pt x="6414" y="6334"/>
                      <a:pt x="6535" y="5848"/>
                    </a:cubicBezTo>
                    <a:cubicBezTo>
                      <a:pt x="6596" y="5574"/>
                      <a:pt x="6596" y="5270"/>
                      <a:pt x="6535" y="5118"/>
                    </a:cubicBezTo>
                    <a:cubicBezTo>
                      <a:pt x="6505" y="4844"/>
                      <a:pt x="6384" y="4632"/>
                      <a:pt x="6262" y="4389"/>
                    </a:cubicBezTo>
                    <a:cubicBezTo>
                      <a:pt x="6110" y="4176"/>
                      <a:pt x="5958" y="3963"/>
                      <a:pt x="5745" y="3811"/>
                    </a:cubicBezTo>
                    <a:cubicBezTo>
                      <a:pt x="5502" y="3629"/>
                      <a:pt x="5228" y="3507"/>
                      <a:pt x="4925" y="3446"/>
                    </a:cubicBezTo>
                    <a:cubicBezTo>
                      <a:pt x="4894" y="3416"/>
                      <a:pt x="4833" y="3416"/>
                      <a:pt x="4712" y="3355"/>
                    </a:cubicBezTo>
                    <a:cubicBezTo>
                      <a:pt x="4621" y="3325"/>
                      <a:pt x="4529" y="3325"/>
                      <a:pt x="4408" y="3294"/>
                    </a:cubicBezTo>
                    <a:cubicBezTo>
                      <a:pt x="4286" y="3294"/>
                      <a:pt x="4165" y="3264"/>
                      <a:pt x="4073" y="3203"/>
                    </a:cubicBezTo>
                    <a:cubicBezTo>
                      <a:pt x="3952" y="3173"/>
                      <a:pt x="3830" y="3142"/>
                      <a:pt x="3769" y="3112"/>
                    </a:cubicBezTo>
                    <a:cubicBezTo>
                      <a:pt x="3678" y="3051"/>
                      <a:pt x="3618" y="3021"/>
                      <a:pt x="3557" y="2960"/>
                    </a:cubicBezTo>
                    <a:cubicBezTo>
                      <a:pt x="3526" y="2869"/>
                      <a:pt x="3526" y="2808"/>
                      <a:pt x="3526" y="2717"/>
                    </a:cubicBezTo>
                    <a:cubicBezTo>
                      <a:pt x="3557" y="2686"/>
                      <a:pt x="3618" y="2595"/>
                      <a:pt x="3648" y="2565"/>
                    </a:cubicBezTo>
                    <a:cubicBezTo>
                      <a:pt x="3678" y="2534"/>
                      <a:pt x="3769" y="2504"/>
                      <a:pt x="3830" y="2504"/>
                    </a:cubicBezTo>
                    <a:cubicBezTo>
                      <a:pt x="3921" y="2443"/>
                      <a:pt x="4013" y="2443"/>
                      <a:pt x="4104" y="2443"/>
                    </a:cubicBezTo>
                    <a:lnTo>
                      <a:pt x="4377" y="2443"/>
                    </a:lnTo>
                    <a:cubicBezTo>
                      <a:pt x="4469" y="2443"/>
                      <a:pt x="4560" y="2504"/>
                      <a:pt x="4621" y="2504"/>
                    </a:cubicBezTo>
                    <a:cubicBezTo>
                      <a:pt x="4712" y="2504"/>
                      <a:pt x="4773" y="2534"/>
                      <a:pt x="4833" y="2534"/>
                    </a:cubicBezTo>
                    <a:cubicBezTo>
                      <a:pt x="5076" y="2595"/>
                      <a:pt x="5350" y="2686"/>
                      <a:pt x="5624" y="2808"/>
                    </a:cubicBezTo>
                    <a:cubicBezTo>
                      <a:pt x="5897" y="2899"/>
                      <a:pt x="6140" y="3021"/>
                      <a:pt x="6384" y="3173"/>
                    </a:cubicBezTo>
                    <a:lnTo>
                      <a:pt x="7052" y="1015"/>
                    </a:lnTo>
                    <a:cubicBezTo>
                      <a:pt x="6900" y="893"/>
                      <a:pt x="6748" y="771"/>
                      <a:pt x="6566" y="711"/>
                    </a:cubicBezTo>
                    <a:cubicBezTo>
                      <a:pt x="6414" y="589"/>
                      <a:pt x="6232" y="528"/>
                      <a:pt x="6049" y="437"/>
                    </a:cubicBezTo>
                    <a:cubicBezTo>
                      <a:pt x="5836" y="376"/>
                      <a:pt x="5654" y="285"/>
                      <a:pt x="5472" y="255"/>
                    </a:cubicBezTo>
                    <a:cubicBezTo>
                      <a:pt x="5289" y="164"/>
                      <a:pt x="5076" y="133"/>
                      <a:pt x="4894" y="103"/>
                    </a:cubicBezTo>
                    <a:cubicBezTo>
                      <a:pt x="4575" y="34"/>
                      <a:pt x="4273" y="0"/>
                      <a:pt x="3962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49"/>
              <p:cNvSpPr/>
              <p:nvPr/>
            </p:nvSpPr>
            <p:spPr>
              <a:xfrm>
                <a:off x="4570625" y="6781775"/>
                <a:ext cx="193050" cy="207475"/>
              </a:xfrm>
              <a:custGeom>
                <a:rect b="b" l="l" r="r" t="t"/>
                <a:pathLst>
                  <a:path extrusionOk="0" h="8299" w="7722">
                    <a:moveTo>
                      <a:pt x="4834" y="3070"/>
                    </a:moveTo>
                    <a:lnTo>
                      <a:pt x="4864" y="5046"/>
                    </a:lnTo>
                    <a:lnTo>
                      <a:pt x="3983" y="4863"/>
                    </a:lnTo>
                    <a:lnTo>
                      <a:pt x="4834" y="3070"/>
                    </a:lnTo>
                    <a:close/>
                    <a:moveTo>
                      <a:pt x="3861" y="0"/>
                    </a:moveTo>
                    <a:lnTo>
                      <a:pt x="1" y="6718"/>
                    </a:lnTo>
                    <a:lnTo>
                      <a:pt x="2858" y="7629"/>
                    </a:lnTo>
                    <a:lnTo>
                      <a:pt x="3405" y="6444"/>
                    </a:lnTo>
                    <a:lnTo>
                      <a:pt x="4712" y="6748"/>
                    </a:lnTo>
                    <a:lnTo>
                      <a:pt x="4773" y="8055"/>
                    </a:lnTo>
                    <a:lnTo>
                      <a:pt x="7722" y="8298"/>
                    </a:lnTo>
                    <a:lnTo>
                      <a:pt x="7114" y="517"/>
                    </a:lnTo>
                    <a:lnTo>
                      <a:pt x="3861" y="0"/>
                    </a:ln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49"/>
              <p:cNvSpPr/>
              <p:nvPr/>
            </p:nvSpPr>
            <p:spPr>
              <a:xfrm>
                <a:off x="4775800" y="6808350"/>
                <a:ext cx="189250" cy="215075"/>
              </a:xfrm>
              <a:custGeom>
                <a:rect b="b" l="l" r="r" t="t"/>
                <a:pathLst>
                  <a:path extrusionOk="0" h="8603" w="7570">
                    <a:moveTo>
                      <a:pt x="1" y="1"/>
                    </a:moveTo>
                    <a:lnTo>
                      <a:pt x="913" y="8147"/>
                    </a:lnTo>
                    <a:lnTo>
                      <a:pt x="3800" y="8603"/>
                    </a:lnTo>
                    <a:lnTo>
                      <a:pt x="7569" y="1551"/>
                    </a:lnTo>
                    <a:lnTo>
                      <a:pt x="4925" y="791"/>
                    </a:lnTo>
                    <a:lnTo>
                      <a:pt x="2888" y="4986"/>
                    </a:lnTo>
                    <a:lnTo>
                      <a:pt x="2767" y="3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49"/>
              <p:cNvSpPr/>
              <p:nvPr/>
            </p:nvSpPr>
            <p:spPr>
              <a:xfrm>
                <a:off x="4926275" y="6843325"/>
                <a:ext cx="180100" cy="218100"/>
              </a:xfrm>
              <a:custGeom>
                <a:rect b="b" l="l" r="r" t="t"/>
                <a:pathLst>
                  <a:path extrusionOk="0" h="8724" w="7204">
                    <a:moveTo>
                      <a:pt x="1885" y="0"/>
                    </a:moveTo>
                    <a:lnTo>
                      <a:pt x="0" y="7751"/>
                    </a:lnTo>
                    <a:lnTo>
                      <a:pt x="4955" y="8724"/>
                    </a:lnTo>
                    <a:cubicBezTo>
                      <a:pt x="5076" y="8329"/>
                      <a:pt x="5198" y="7933"/>
                      <a:pt x="5319" y="7569"/>
                    </a:cubicBezTo>
                    <a:cubicBezTo>
                      <a:pt x="5411" y="7174"/>
                      <a:pt x="5532" y="6748"/>
                      <a:pt x="5654" y="6383"/>
                    </a:cubicBezTo>
                    <a:lnTo>
                      <a:pt x="4620" y="6140"/>
                    </a:lnTo>
                    <a:lnTo>
                      <a:pt x="3222" y="5836"/>
                    </a:lnTo>
                    <a:lnTo>
                      <a:pt x="3435" y="5076"/>
                    </a:lnTo>
                    <a:lnTo>
                      <a:pt x="5198" y="5441"/>
                    </a:lnTo>
                    <a:lnTo>
                      <a:pt x="5684" y="3800"/>
                    </a:lnTo>
                    <a:lnTo>
                      <a:pt x="3982" y="3404"/>
                    </a:lnTo>
                    <a:lnTo>
                      <a:pt x="4164" y="2736"/>
                    </a:lnTo>
                    <a:lnTo>
                      <a:pt x="6626" y="3161"/>
                    </a:lnTo>
                    <a:cubicBezTo>
                      <a:pt x="6748" y="2797"/>
                      <a:pt x="6870" y="2493"/>
                      <a:pt x="6930" y="2158"/>
                    </a:cubicBezTo>
                    <a:cubicBezTo>
                      <a:pt x="7022" y="1854"/>
                      <a:pt x="7082" y="1520"/>
                      <a:pt x="7204" y="1186"/>
                    </a:cubicBezTo>
                    <a:lnTo>
                      <a:pt x="1885" y="0"/>
                    </a:ln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49"/>
              <p:cNvSpPr/>
              <p:nvPr/>
            </p:nvSpPr>
            <p:spPr>
              <a:xfrm>
                <a:off x="5148150" y="6886625"/>
                <a:ext cx="171000" cy="210525"/>
              </a:xfrm>
              <a:custGeom>
                <a:rect b="b" l="l" r="r" t="t"/>
                <a:pathLst>
                  <a:path extrusionOk="0" h="8421" w="6840">
                    <a:moveTo>
                      <a:pt x="639" y="1"/>
                    </a:moveTo>
                    <a:lnTo>
                      <a:pt x="1" y="2554"/>
                    </a:lnTo>
                    <a:lnTo>
                      <a:pt x="1703" y="2858"/>
                    </a:lnTo>
                    <a:lnTo>
                      <a:pt x="578" y="7995"/>
                    </a:lnTo>
                    <a:lnTo>
                      <a:pt x="3010" y="8420"/>
                    </a:lnTo>
                    <a:lnTo>
                      <a:pt x="4560" y="3344"/>
                    </a:lnTo>
                    <a:lnTo>
                      <a:pt x="6262" y="3648"/>
                    </a:lnTo>
                    <a:lnTo>
                      <a:pt x="6840" y="1369"/>
                    </a:lnTo>
                    <a:lnTo>
                      <a:pt x="639" y="1"/>
                    </a:ln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49"/>
              <p:cNvSpPr/>
              <p:nvPr/>
            </p:nvSpPr>
            <p:spPr>
              <a:xfrm>
                <a:off x="5283425" y="6926900"/>
                <a:ext cx="207475" cy="227225"/>
              </a:xfrm>
              <a:custGeom>
                <a:rect b="b" l="l" r="r" t="t"/>
                <a:pathLst>
                  <a:path extrusionOk="0" h="9089" w="8299">
                    <a:moveTo>
                      <a:pt x="1885" y="1"/>
                    </a:moveTo>
                    <a:lnTo>
                      <a:pt x="0" y="7569"/>
                    </a:lnTo>
                    <a:lnTo>
                      <a:pt x="2584" y="8116"/>
                    </a:lnTo>
                    <a:lnTo>
                      <a:pt x="3192" y="5776"/>
                    </a:lnTo>
                    <a:lnTo>
                      <a:pt x="4499" y="6080"/>
                    </a:lnTo>
                    <a:lnTo>
                      <a:pt x="3982" y="8572"/>
                    </a:lnTo>
                    <a:lnTo>
                      <a:pt x="6870" y="9089"/>
                    </a:lnTo>
                    <a:lnTo>
                      <a:pt x="8298" y="1277"/>
                    </a:lnTo>
                    <a:lnTo>
                      <a:pt x="5715" y="639"/>
                    </a:lnTo>
                    <a:lnTo>
                      <a:pt x="4803" y="4834"/>
                    </a:lnTo>
                    <a:lnTo>
                      <a:pt x="3556" y="4560"/>
                    </a:lnTo>
                    <a:lnTo>
                      <a:pt x="4590" y="730"/>
                    </a:lnTo>
                    <a:lnTo>
                      <a:pt x="1885" y="1"/>
                    </a:ln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49"/>
              <p:cNvSpPr/>
              <p:nvPr/>
            </p:nvSpPr>
            <p:spPr>
              <a:xfrm>
                <a:off x="5466550" y="6961850"/>
                <a:ext cx="180125" cy="218875"/>
              </a:xfrm>
              <a:custGeom>
                <a:rect b="b" l="l" r="r" t="t"/>
                <a:pathLst>
                  <a:path extrusionOk="0" h="8755" w="7205">
                    <a:moveTo>
                      <a:pt x="1885" y="1"/>
                    </a:moveTo>
                    <a:lnTo>
                      <a:pt x="1" y="7752"/>
                    </a:lnTo>
                    <a:lnTo>
                      <a:pt x="4985" y="8755"/>
                    </a:lnTo>
                    <a:cubicBezTo>
                      <a:pt x="5077" y="8329"/>
                      <a:pt x="5198" y="7934"/>
                      <a:pt x="5320" y="7569"/>
                    </a:cubicBezTo>
                    <a:cubicBezTo>
                      <a:pt x="5441" y="7174"/>
                      <a:pt x="5533" y="6779"/>
                      <a:pt x="5654" y="6384"/>
                    </a:cubicBezTo>
                    <a:lnTo>
                      <a:pt x="4621" y="6171"/>
                    </a:lnTo>
                    <a:lnTo>
                      <a:pt x="3222" y="5867"/>
                    </a:lnTo>
                    <a:lnTo>
                      <a:pt x="3466" y="5107"/>
                    </a:lnTo>
                    <a:lnTo>
                      <a:pt x="5198" y="5442"/>
                    </a:lnTo>
                    <a:lnTo>
                      <a:pt x="5685" y="3800"/>
                    </a:lnTo>
                    <a:lnTo>
                      <a:pt x="3982" y="3436"/>
                    </a:lnTo>
                    <a:lnTo>
                      <a:pt x="4165" y="2737"/>
                    </a:lnTo>
                    <a:lnTo>
                      <a:pt x="6657" y="3162"/>
                    </a:lnTo>
                    <a:cubicBezTo>
                      <a:pt x="6748" y="2828"/>
                      <a:pt x="6870" y="2524"/>
                      <a:pt x="6931" y="2159"/>
                    </a:cubicBezTo>
                    <a:cubicBezTo>
                      <a:pt x="7022" y="1855"/>
                      <a:pt x="7113" y="1521"/>
                      <a:pt x="7204" y="1186"/>
                    </a:cubicBezTo>
                    <a:lnTo>
                      <a:pt x="1885" y="1"/>
                    </a:ln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49"/>
              <p:cNvSpPr/>
              <p:nvPr/>
            </p:nvSpPr>
            <p:spPr>
              <a:xfrm>
                <a:off x="4380675" y="7007950"/>
                <a:ext cx="256850" cy="247875"/>
              </a:xfrm>
              <a:custGeom>
                <a:rect b="b" l="l" r="r" t="t"/>
                <a:pathLst>
                  <a:path extrusionOk="0" h="9915" w="10274">
                    <a:moveTo>
                      <a:pt x="5099" y="3358"/>
                    </a:moveTo>
                    <a:cubicBezTo>
                      <a:pt x="5229" y="3358"/>
                      <a:pt x="5355" y="3382"/>
                      <a:pt x="5471" y="3415"/>
                    </a:cubicBezTo>
                    <a:cubicBezTo>
                      <a:pt x="5684" y="3446"/>
                      <a:pt x="5927" y="3507"/>
                      <a:pt x="6079" y="3658"/>
                    </a:cubicBezTo>
                    <a:cubicBezTo>
                      <a:pt x="6231" y="3810"/>
                      <a:pt x="6383" y="3962"/>
                      <a:pt x="6444" y="4175"/>
                    </a:cubicBezTo>
                    <a:cubicBezTo>
                      <a:pt x="6535" y="4358"/>
                      <a:pt x="6566" y="4540"/>
                      <a:pt x="6596" y="4783"/>
                    </a:cubicBezTo>
                    <a:cubicBezTo>
                      <a:pt x="6657" y="4996"/>
                      <a:pt x="6596" y="5178"/>
                      <a:pt x="6566" y="5421"/>
                    </a:cubicBezTo>
                    <a:cubicBezTo>
                      <a:pt x="6505" y="5604"/>
                      <a:pt x="6414" y="5786"/>
                      <a:pt x="6353" y="6029"/>
                    </a:cubicBezTo>
                    <a:cubicBezTo>
                      <a:pt x="6231" y="6212"/>
                      <a:pt x="6079" y="6364"/>
                      <a:pt x="5927" y="6485"/>
                    </a:cubicBezTo>
                    <a:cubicBezTo>
                      <a:pt x="5775" y="6607"/>
                      <a:pt x="5593" y="6698"/>
                      <a:pt x="5350" y="6759"/>
                    </a:cubicBezTo>
                    <a:cubicBezTo>
                      <a:pt x="5243" y="6774"/>
                      <a:pt x="5129" y="6782"/>
                      <a:pt x="5015" y="6782"/>
                    </a:cubicBezTo>
                    <a:cubicBezTo>
                      <a:pt x="4901" y="6782"/>
                      <a:pt x="4787" y="6774"/>
                      <a:pt x="4681" y="6759"/>
                    </a:cubicBezTo>
                    <a:cubicBezTo>
                      <a:pt x="4438" y="6668"/>
                      <a:pt x="4225" y="6607"/>
                      <a:pt x="4073" y="6455"/>
                    </a:cubicBezTo>
                    <a:cubicBezTo>
                      <a:pt x="3921" y="6333"/>
                      <a:pt x="3769" y="6151"/>
                      <a:pt x="3678" y="5938"/>
                    </a:cubicBezTo>
                    <a:cubicBezTo>
                      <a:pt x="3617" y="5756"/>
                      <a:pt x="3526" y="5573"/>
                      <a:pt x="3526" y="5330"/>
                    </a:cubicBezTo>
                    <a:cubicBezTo>
                      <a:pt x="3496" y="5117"/>
                      <a:pt x="3526" y="4874"/>
                      <a:pt x="3587" y="4692"/>
                    </a:cubicBezTo>
                    <a:cubicBezTo>
                      <a:pt x="3617" y="4479"/>
                      <a:pt x="3678" y="4266"/>
                      <a:pt x="3800" y="4084"/>
                    </a:cubicBezTo>
                    <a:cubicBezTo>
                      <a:pt x="3921" y="3902"/>
                      <a:pt x="4073" y="3750"/>
                      <a:pt x="4225" y="3628"/>
                    </a:cubicBezTo>
                    <a:cubicBezTo>
                      <a:pt x="4377" y="3507"/>
                      <a:pt x="4559" y="3446"/>
                      <a:pt x="4772" y="3415"/>
                    </a:cubicBezTo>
                    <a:cubicBezTo>
                      <a:pt x="4882" y="3374"/>
                      <a:pt x="4992" y="3358"/>
                      <a:pt x="5099" y="3358"/>
                    </a:cubicBezTo>
                    <a:close/>
                    <a:moveTo>
                      <a:pt x="5034" y="0"/>
                    </a:moveTo>
                    <a:cubicBezTo>
                      <a:pt x="4927" y="0"/>
                      <a:pt x="4819" y="4"/>
                      <a:pt x="4711" y="11"/>
                    </a:cubicBezTo>
                    <a:cubicBezTo>
                      <a:pt x="4255" y="72"/>
                      <a:pt x="3830" y="133"/>
                      <a:pt x="3404" y="285"/>
                    </a:cubicBezTo>
                    <a:cubicBezTo>
                      <a:pt x="3040" y="437"/>
                      <a:pt x="2614" y="619"/>
                      <a:pt x="2280" y="862"/>
                    </a:cubicBezTo>
                    <a:cubicBezTo>
                      <a:pt x="1945" y="1075"/>
                      <a:pt x="1641" y="1379"/>
                      <a:pt x="1337" y="1683"/>
                    </a:cubicBezTo>
                    <a:cubicBezTo>
                      <a:pt x="1064" y="2048"/>
                      <a:pt x="790" y="2382"/>
                      <a:pt x="608" y="2747"/>
                    </a:cubicBezTo>
                    <a:cubicBezTo>
                      <a:pt x="365" y="3142"/>
                      <a:pt x="213" y="3567"/>
                      <a:pt x="152" y="3962"/>
                    </a:cubicBezTo>
                    <a:cubicBezTo>
                      <a:pt x="30" y="4388"/>
                      <a:pt x="0" y="4844"/>
                      <a:pt x="30" y="5269"/>
                    </a:cubicBezTo>
                    <a:cubicBezTo>
                      <a:pt x="30" y="5725"/>
                      <a:pt x="122" y="6151"/>
                      <a:pt x="274" y="6516"/>
                    </a:cubicBezTo>
                    <a:cubicBezTo>
                      <a:pt x="426" y="6941"/>
                      <a:pt x="608" y="7306"/>
                      <a:pt x="821" y="7671"/>
                    </a:cubicBezTo>
                    <a:cubicBezTo>
                      <a:pt x="1064" y="8005"/>
                      <a:pt x="1337" y="8309"/>
                      <a:pt x="1672" y="8613"/>
                    </a:cubicBezTo>
                    <a:cubicBezTo>
                      <a:pt x="2006" y="8887"/>
                      <a:pt x="2341" y="9130"/>
                      <a:pt x="2766" y="9342"/>
                    </a:cubicBezTo>
                    <a:cubicBezTo>
                      <a:pt x="3161" y="9525"/>
                      <a:pt x="3617" y="9677"/>
                      <a:pt x="4073" y="9798"/>
                    </a:cubicBezTo>
                    <a:cubicBezTo>
                      <a:pt x="4424" y="9864"/>
                      <a:pt x="4758" y="9914"/>
                      <a:pt x="5089" y="9914"/>
                    </a:cubicBezTo>
                    <a:cubicBezTo>
                      <a:pt x="5217" y="9914"/>
                      <a:pt x="5344" y="9907"/>
                      <a:pt x="5471" y="9890"/>
                    </a:cubicBezTo>
                    <a:cubicBezTo>
                      <a:pt x="5927" y="9890"/>
                      <a:pt x="6353" y="9829"/>
                      <a:pt x="6778" y="9677"/>
                    </a:cubicBezTo>
                    <a:cubicBezTo>
                      <a:pt x="7173" y="9525"/>
                      <a:pt x="7599" y="9342"/>
                      <a:pt x="7933" y="9099"/>
                    </a:cubicBezTo>
                    <a:cubicBezTo>
                      <a:pt x="8298" y="8887"/>
                      <a:pt x="8572" y="8552"/>
                      <a:pt x="8876" y="8248"/>
                    </a:cubicBezTo>
                    <a:cubicBezTo>
                      <a:pt x="9149" y="7975"/>
                      <a:pt x="9423" y="7580"/>
                      <a:pt x="9605" y="7215"/>
                    </a:cubicBezTo>
                    <a:cubicBezTo>
                      <a:pt x="9818" y="6820"/>
                      <a:pt x="9970" y="6394"/>
                      <a:pt x="10061" y="5938"/>
                    </a:cubicBezTo>
                    <a:cubicBezTo>
                      <a:pt x="10213" y="5269"/>
                      <a:pt x="10274" y="4570"/>
                      <a:pt x="10091" y="3932"/>
                    </a:cubicBezTo>
                    <a:cubicBezTo>
                      <a:pt x="10000" y="3294"/>
                      <a:pt x="9757" y="2716"/>
                      <a:pt x="9423" y="2230"/>
                    </a:cubicBezTo>
                    <a:cubicBezTo>
                      <a:pt x="9088" y="1744"/>
                      <a:pt x="8632" y="1288"/>
                      <a:pt x="8055" y="923"/>
                    </a:cubicBezTo>
                    <a:cubicBezTo>
                      <a:pt x="7477" y="558"/>
                      <a:pt x="6839" y="285"/>
                      <a:pt x="6079" y="133"/>
                    </a:cubicBezTo>
                    <a:cubicBezTo>
                      <a:pt x="5731" y="40"/>
                      <a:pt x="5383" y="0"/>
                      <a:pt x="5034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49"/>
              <p:cNvSpPr/>
              <p:nvPr/>
            </p:nvSpPr>
            <p:spPr>
              <a:xfrm>
                <a:off x="4632950" y="7045800"/>
                <a:ext cx="234825" cy="267925"/>
              </a:xfrm>
              <a:custGeom>
                <a:rect b="b" l="l" r="r" t="t"/>
                <a:pathLst>
                  <a:path extrusionOk="0" h="10717" w="9393">
                    <a:moveTo>
                      <a:pt x="5913" y="1"/>
                    </a:moveTo>
                    <a:cubicBezTo>
                      <a:pt x="5516" y="1"/>
                      <a:pt x="5135" y="38"/>
                      <a:pt x="4773" y="108"/>
                    </a:cubicBezTo>
                    <a:cubicBezTo>
                      <a:pt x="3952" y="260"/>
                      <a:pt x="3253" y="564"/>
                      <a:pt x="2645" y="1020"/>
                    </a:cubicBezTo>
                    <a:cubicBezTo>
                      <a:pt x="2037" y="1476"/>
                      <a:pt x="1490" y="2053"/>
                      <a:pt x="1064" y="2722"/>
                    </a:cubicBezTo>
                    <a:cubicBezTo>
                      <a:pt x="669" y="3421"/>
                      <a:pt x="365" y="4181"/>
                      <a:pt x="152" y="5002"/>
                    </a:cubicBezTo>
                    <a:cubicBezTo>
                      <a:pt x="0" y="5640"/>
                      <a:pt x="0" y="6248"/>
                      <a:pt x="122" y="6856"/>
                    </a:cubicBezTo>
                    <a:cubicBezTo>
                      <a:pt x="244" y="7464"/>
                      <a:pt x="456" y="8011"/>
                      <a:pt x="821" y="8497"/>
                    </a:cubicBezTo>
                    <a:cubicBezTo>
                      <a:pt x="1155" y="8984"/>
                      <a:pt x="1581" y="9439"/>
                      <a:pt x="2098" y="9804"/>
                    </a:cubicBezTo>
                    <a:cubicBezTo>
                      <a:pt x="2645" y="10169"/>
                      <a:pt x="3253" y="10412"/>
                      <a:pt x="3891" y="10564"/>
                    </a:cubicBezTo>
                    <a:cubicBezTo>
                      <a:pt x="4104" y="10594"/>
                      <a:pt x="4347" y="10625"/>
                      <a:pt x="4621" y="10655"/>
                    </a:cubicBezTo>
                    <a:cubicBezTo>
                      <a:pt x="4833" y="10716"/>
                      <a:pt x="5107" y="10716"/>
                      <a:pt x="5380" y="10716"/>
                    </a:cubicBezTo>
                    <a:cubicBezTo>
                      <a:pt x="5624" y="10716"/>
                      <a:pt x="5867" y="10716"/>
                      <a:pt x="6140" y="10655"/>
                    </a:cubicBezTo>
                    <a:cubicBezTo>
                      <a:pt x="6384" y="10625"/>
                      <a:pt x="6627" y="10594"/>
                      <a:pt x="6839" y="10564"/>
                    </a:cubicBezTo>
                    <a:lnTo>
                      <a:pt x="7903" y="7160"/>
                    </a:lnTo>
                    <a:lnTo>
                      <a:pt x="7903" y="7160"/>
                    </a:lnTo>
                    <a:cubicBezTo>
                      <a:pt x="7751" y="7251"/>
                      <a:pt x="7569" y="7281"/>
                      <a:pt x="7356" y="7312"/>
                    </a:cubicBezTo>
                    <a:cubicBezTo>
                      <a:pt x="7113" y="7373"/>
                      <a:pt x="6931" y="7373"/>
                      <a:pt x="6687" y="7403"/>
                    </a:cubicBezTo>
                    <a:cubicBezTo>
                      <a:pt x="6475" y="7433"/>
                      <a:pt x="6292" y="7433"/>
                      <a:pt x="6049" y="7433"/>
                    </a:cubicBezTo>
                    <a:cubicBezTo>
                      <a:pt x="5836" y="7433"/>
                      <a:pt x="5624" y="7403"/>
                      <a:pt x="5441" y="7373"/>
                    </a:cubicBezTo>
                    <a:cubicBezTo>
                      <a:pt x="5168" y="7312"/>
                      <a:pt x="4955" y="7251"/>
                      <a:pt x="4773" y="7129"/>
                    </a:cubicBezTo>
                    <a:cubicBezTo>
                      <a:pt x="4560" y="7069"/>
                      <a:pt x="4377" y="6917"/>
                      <a:pt x="4286" y="6765"/>
                    </a:cubicBezTo>
                    <a:cubicBezTo>
                      <a:pt x="4104" y="6613"/>
                      <a:pt x="4043" y="6400"/>
                      <a:pt x="4013" y="6218"/>
                    </a:cubicBezTo>
                    <a:cubicBezTo>
                      <a:pt x="3921" y="6035"/>
                      <a:pt x="3982" y="5792"/>
                      <a:pt x="4013" y="5549"/>
                    </a:cubicBezTo>
                    <a:cubicBezTo>
                      <a:pt x="4073" y="5154"/>
                      <a:pt x="4225" y="4819"/>
                      <a:pt x="4469" y="4546"/>
                    </a:cubicBezTo>
                    <a:cubicBezTo>
                      <a:pt x="4681" y="4272"/>
                      <a:pt x="4955" y="4090"/>
                      <a:pt x="5259" y="3938"/>
                    </a:cubicBezTo>
                    <a:cubicBezTo>
                      <a:pt x="5563" y="3816"/>
                      <a:pt x="5897" y="3755"/>
                      <a:pt x="6292" y="3725"/>
                    </a:cubicBezTo>
                    <a:cubicBezTo>
                      <a:pt x="6657" y="3725"/>
                      <a:pt x="7052" y="3755"/>
                      <a:pt x="7417" y="3816"/>
                    </a:cubicBezTo>
                    <a:lnTo>
                      <a:pt x="7873" y="3938"/>
                    </a:lnTo>
                    <a:cubicBezTo>
                      <a:pt x="7995" y="4029"/>
                      <a:pt x="8146" y="4059"/>
                      <a:pt x="8298" y="4120"/>
                    </a:cubicBezTo>
                    <a:lnTo>
                      <a:pt x="9393" y="1141"/>
                    </a:lnTo>
                    <a:cubicBezTo>
                      <a:pt x="9089" y="898"/>
                      <a:pt x="8754" y="716"/>
                      <a:pt x="8481" y="534"/>
                    </a:cubicBezTo>
                    <a:cubicBezTo>
                      <a:pt x="8116" y="382"/>
                      <a:pt x="7721" y="260"/>
                      <a:pt x="7387" y="169"/>
                    </a:cubicBezTo>
                    <a:cubicBezTo>
                      <a:pt x="6876" y="53"/>
                      <a:pt x="6383" y="1"/>
                      <a:pt x="5913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49"/>
              <p:cNvSpPr/>
              <p:nvPr/>
            </p:nvSpPr>
            <p:spPr>
              <a:xfrm>
                <a:off x="4821400" y="7070525"/>
                <a:ext cx="245475" cy="297150"/>
              </a:xfrm>
              <a:custGeom>
                <a:rect b="b" l="l" r="r" t="t"/>
                <a:pathLst>
                  <a:path extrusionOk="0" h="11886" w="9819">
                    <a:moveTo>
                      <a:pt x="2584" y="0"/>
                    </a:moveTo>
                    <a:lnTo>
                      <a:pt x="1" y="10548"/>
                    </a:lnTo>
                    <a:lnTo>
                      <a:pt x="6748" y="11885"/>
                    </a:lnTo>
                    <a:lnTo>
                      <a:pt x="7204" y="10274"/>
                    </a:lnTo>
                    <a:lnTo>
                      <a:pt x="7660" y="8694"/>
                    </a:lnTo>
                    <a:lnTo>
                      <a:pt x="6323" y="8390"/>
                    </a:lnTo>
                    <a:lnTo>
                      <a:pt x="4378" y="7964"/>
                    </a:lnTo>
                    <a:lnTo>
                      <a:pt x="4682" y="6900"/>
                    </a:lnTo>
                    <a:lnTo>
                      <a:pt x="7022" y="7356"/>
                    </a:lnTo>
                    <a:lnTo>
                      <a:pt x="7721" y="5107"/>
                    </a:lnTo>
                    <a:lnTo>
                      <a:pt x="5411" y="4621"/>
                    </a:lnTo>
                    <a:lnTo>
                      <a:pt x="5654" y="3709"/>
                    </a:lnTo>
                    <a:lnTo>
                      <a:pt x="8998" y="4286"/>
                    </a:lnTo>
                    <a:cubicBezTo>
                      <a:pt x="9150" y="3861"/>
                      <a:pt x="9302" y="3405"/>
                      <a:pt x="9423" y="2949"/>
                    </a:cubicBezTo>
                    <a:cubicBezTo>
                      <a:pt x="9545" y="2493"/>
                      <a:pt x="9697" y="2037"/>
                      <a:pt x="9818" y="1581"/>
                    </a:cubicBez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49"/>
              <p:cNvSpPr/>
              <p:nvPr/>
            </p:nvSpPr>
            <p:spPr>
              <a:xfrm>
                <a:off x="4999975" y="7132825"/>
                <a:ext cx="264475" cy="283475"/>
              </a:xfrm>
              <a:custGeom>
                <a:rect b="b" l="l" r="r" t="t"/>
                <a:pathLst>
                  <a:path extrusionOk="0" h="11339" w="10579">
                    <a:moveTo>
                      <a:pt x="6657" y="4135"/>
                    </a:moveTo>
                    <a:lnTo>
                      <a:pt x="6688" y="6840"/>
                    </a:lnTo>
                    <a:lnTo>
                      <a:pt x="5502" y="6566"/>
                    </a:lnTo>
                    <a:lnTo>
                      <a:pt x="6657" y="4135"/>
                    </a:lnTo>
                    <a:close/>
                    <a:moveTo>
                      <a:pt x="5289" y="1"/>
                    </a:moveTo>
                    <a:lnTo>
                      <a:pt x="1" y="9120"/>
                    </a:lnTo>
                    <a:lnTo>
                      <a:pt x="3922" y="10366"/>
                    </a:lnTo>
                    <a:lnTo>
                      <a:pt x="4682" y="8785"/>
                    </a:lnTo>
                    <a:lnTo>
                      <a:pt x="6475" y="9150"/>
                    </a:lnTo>
                    <a:lnTo>
                      <a:pt x="6566" y="10943"/>
                    </a:lnTo>
                    <a:lnTo>
                      <a:pt x="10578" y="11338"/>
                    </a:lnTo>
                    <a:lnTo>
                      <a:pt x="9666" y="761"/>
                    </a:lnTo>
                    <a:lnTo>
                      <a:pt x="5289" y="1"/>
                    </a:ln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49"/>
              <p:cNvSpPr/>
              <p:nvPr/>
            </p:nvSpPr>
            <p:spPr>
              <a:xfrm>
                <a:off x="5262150" y="7170825"/>
                <a:ext cx="326000" cy="302475"/>
              </a:xfrm>
              <a:custGeom>
                <a:rect b="b" l="l" r="r" t="t"/>
                <a:pathLst>
                  <a:path extrusionOk="0" h="12099" w="13040">
                    <a:moveTo>
                      <a:pt x="2584" y="1"/>
                    </a:moveTo>
                    <a:lnTo>
                      <a:pt x="0" y="10366"/>
                    </a:lnTo>
                    <a:lnTo>
                      <a:pt x="3496" y="11125"/>
                    </a:lnTo>
                    <a:lnTo>
                      <a:pt x="5046" y="5745"/>
                    </a:lnTo>
                    <a:lnTo>
                      <a:pt x="6079" y="11551"/>
                    </a:lnTo>
                    <a:lnTo>
                      <a:pt x="10274" y="12098"/>
                    </a:lnTo>
                    <a:lnTo>
                      <a:pt x="13040" y="2220"/>
                    </a:lnTo>
                    <a:lnTo>
                      <a:pt x="9271" y="1612"/>
                    </a:lnTo>
                    <a:lnTo>
                      <a:pt x="8055" y="6566"/>
                    </a:lnTo>
                    <a:lnTo>
                      <a:pt x="6535" y="700"/>
                    </a:ln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49"/>
              <p:cNvSpPr/>
              <p:nvPr/>
            </p:nvSpPr>
            <p:spPr>
              <a:xfrm>
                <a:off x="5559250" y="7376000"/>
                <a:ext cx="329075" cy="192825"/>
              </a:xfrm>
              <a:custGeom>
                <a:rect b="b" l="l" r="r" t="t"/>
                <a:pathLst>
                  <a:path extrusionOk="0" h="7713" w="13163">
                    <a:moveTo>
                      <a:pt x="11095" y="0"/>
                    </a:moveTo>
                    <a:lnTo>
                      <a:pt x="8876" y="2280"/>
                    </a:lnTo>
                    <a:cubicBezTo>
                      <a:pt x="8546" y="2241"/>
                      <a:pt x="8214" y="2221"/>
                      <a:pt x="7883" y="2221"/>
                    </a:cubicBezTo>
                    <a:cubicBezTo>
                      <a:pt x="4654" y="2221"/>
                      <a:pt x="1490" y="4063"/>
                      <a:pt x="1" y="6931"/>
                    </a:cubicBezTo>
                    <a:cubicBezTo>
                      <a:pt x="1" y="6931"/>
                      <a:pt x="1059" y="7712"/>
                      <a:pt x="2931" y="7712"/>
                    </a:cubicBezTo>
                    <a:cubicBezTo>
                      <a:pt x="4677" y="7712"/>
                      <a:pt x="7130" y="7033"/>
                      <a:pt x="10092" y="4408"/>
                    </a:cubicBezTo>
                    <a:lnTo>
                      <a:pt x="13162" y="4529"/>
                    </a:lnTo>
                    <a:lnTo>
                      <a:pt x="11095" y="0"/>
                    </a:ln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49"/>
              <p:cNvSpPr/>
              <p:nvPr/>
            </p:nvSpPr>
            <p:spPr>
              <a:xfrm>
                <a:off x="5615500" y="7494550"/>
                <a:ext cx="41050" cy="35725"/>
              </a:xfrm>
              <a:custGeom>
                <a:rect b="b" l="l" r="r" t="t"/>
                <a:pathLst>
                  <a:path extrusionOk="0" h="1429" w="1642">
                    <a:moveTo>
                      <a:pt x="844" y="0"/>
                    </a:moveTo>
                    <a:cubicBezTo>
                      <a:pt x="719" y="0"/>
                      <a:pt x="588" y="31"/>
                      <a:pt x="456" y="91"/>
                    </a:cubicBezTo>
                    <a:cubicBezTo>
                      <a:pt x="122" y="274"/>
                      <a:pt x="0" y="730"/>
                      <a:pt x="182" y="1064"/>
                    </a:cubicBezTo>
                    <a:cubicBezTo>
                      <a:pt x="324" y="1307"/>
                      <a:pt x="561" y="1429"/>
                      <a:pt x="811" y="1429"/>
                    </a:cubicBezTo>
                    <a:cubicBezTo>
                      <a:pt x="936" y="1429"/>
                      <a:pt x="1064" y="1398"/>
                      <a:pt x="1186" y="1338"/>
                    </a:cubicBezTo>
                    <a:cubicBezTo>
                      <a:pt x="1520" y="1155"/>
                      <a:pt x="1641" y="699"/>
                      <a:pt x="1459" y="365"/>
                    </a:cubicBezTo>
                    <a:cubicBezTo>
                      <a:pt x="1317" y="122"/>
                      <a:pt x="1094" y="0"/>
                      <a:pt x="844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49"/>
              <p:cNvSpPr/>
              <p:nvPr/>
            </p:nvSpPr>
            <p:spPr>
              <a:xfrm>
                <a:off x="5623850" y="7499775"/>
                <a:ext cx="25100" cy="23000"/>
              </a:xfrm>
              <a:custGeom>
                <a:rect b="b" l="l" r="r" t="t"/>
                <a:pathLst>
                  <a:path extrusionOk="0" h="920" w="1004">
                    <a:moveTo>
                      <a:pt x="488" y="0"/>
                    </a:moveTo>
                    <a:cubicBezTo>
                      <a:pt x="467" y="0"/>
                      <a:pt x="447" y="1"/>
                      <a:pt x="426" y="4"/>
                    </a:cubicBezTo>
                    <a:cubicBezTo>
                      <a:pt x="183" y="65"/>
                      <a:pt x="0" y="308"/>
                      <a:pt x="61" y="551"/>
                    </a:cubicBezTo>
                    <a:cubicBezTo>
                      <a:pt x="89" y="774"/>
                      <a:pt x="295" y="920"/>
                      <a:pt x="516" y="920"/>
                    </a:cubicBezTo>
                    <a:cubicBezTo>
                      <a:pt x="537" y="920"/>
                      <a:pt x="557" y="918"/>
                      <a:pt x="578" y="916"/>
                    </a:cubicBezTo>
                    <a:cubicBezTo>
                      <a:pt x="852" y="855"/>
                      <a:pt x="1003" y="612"/>
                      <a:pt x="943" y="369"/>
                    </a:cubicBezTo>
                    <a:cubicBezTo>
                      <a:pt x="915" y="146"/>
                      <a:pt x="709" y="0"/>
                      <a:pt x="4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49"/>
              <p:cNvSpPr/>
              <p:nvPr/>
            </p:nvSpPr>
            <p:spPr>
              <a:xfrm>
                <a:off x="5610925" y="7543375"/>
                <a:ext cx="27375" cy="15325"/>
              </a:xfrm>
              <a:custGeom>
                <a:rect b="b" l="l" r="r" t="t"/>
                <a:pathLst>
                  <a:path extrusionOk="0" h="613" w="1095">
                    <a:moveTo>
                      <a:pt x="867" y="0"/>
                    </a:moveTo>
                    <a:cubicBezTo>
                      <a:pt x="837" y="0"/>
                      <a:pt x="806" y="8"/>
                      <a:pt x="791" y="23"/>
                    </a:cubicBezTo>
                    <a:cubicBezTo>
                      <a:pt x="761" y="84"/>
                      <a:pt x="761" y="144"/>
                      <a:pt x="791" y="175"/>
                    </a:cubicBezTo>
                    <a:cubicBezTo>
                      <a:pt x="791" y="175"/>
                      <a:pt x="791" y="236"/>
                      <a:pt x="821" y="236"/>
                    </a:cubicBezTo>
                    <a:lnTo>
                      <a:pt x="821" y="266"/>
                    </a:lnTo>
                    <a:lnTo>
                      <a:pt x="821" y="296"/>
                    </a:lnTo>
                    <a:lnTo>
                      <a:pt x="821" y="327"/>
                    </a:lnTo>
                    <a:lnTo>
                      <a:pt x="821" y="388"/>
                    </a:lnTo>
                    <a:lnTo>
                      <a:pt x="517" y="388"/>
                    </a:lnTo>
                    <a:cubicBezTo>
                      <a:pt x="517" y="388"/>
                      <a:pt x="487" y="388"/>
                      <a:pt x="487" y="327"/>
                    </a:cubicBezTo>
                    <a:cubicBezTo>
                      <a:pt x="457" y="327"/>
                      <a:pt x="457" y="296"/>
                      <a:pt x="426" y="296"/>
                    </a:cubicBezTo>
                    <a:cubicBezTo>
                      <a:pt x="365" y="266"/>
                      <a:pt x="305" y="236"/>
                      <a:pt x="274" y="175"/>
                    </a:cubicBezTo>
                    <a:cubicBezTo>
                      <a:pt x="213" y="144"/>
                      <a:pt x="153" y="84"/>
                      <a:pt x="122" y="84"/>
                    </a:cubicBezTo>
                    <a:cubicBezTo>
                      <a:pt x="62" y="84"/>
                      <a:pt x="1" y="84"/>
                      <a:pt x="1" y="144"/>
                    </a:cubicBezTo>
                    <a:cubicBezTo>
                      <a:pt x="1" y="236"/>
                      <a:pt x="31" y="266"/>
                      <a:pt x="122" y="296"/>
                    </a:cubicBezTo>
                    <a:cubicBezTo>
                      <a:pt x="153" y="327"/>
                      <a:pt x="183" y="418"/>
                      <a:pt x="213" y="448"/>
                    </a:cubicBezTo>
                    <a:cubicBezTo>
                      <a:pt x="305" y="540"/>
                      <a:pt x="457" y="600"/>
                      <a:pt x="578" y="600"/>
                    </a:cubicBezTo>
                    <a:cubicBezTo>
                      <a:pt x="603" y="609"/>
                      <a:pt x="629" y="612"/>
                      <a:pt x="657" y="612"/>
                    </a:cubicBezTo>
                    <a:cubicBezTo>
                      <a:pt x="735" y="612"/>
                      <a:pt x="824" y="584"/>
                      <a:pt x="913" y="540"/>
                    </a:cubicBezTo>
                    <a:cubicBezTo>
                      <a:pt x="1034" y="479"/>
                      <a:pt x="1065" y="388"/>
                      <a:pt x="1095" y="266"/>
                    </a:cubicBezTo>
                    <a:cubicBezTo>
                      <a:pt x="1065" y="266"/>
                      <a:pt x="1065" y="114"/>
                      <a:pt x="943" y="23"/>
                    </a:cubicBezTo>
                    <a:cubicBezTo>
                      <a:pt x="928" y="8"/>
                      <a:pt x="897" y="0"/>
                      <a:pt x="867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49"/>
              <p:cNvSpPr/>
              <p:nvPr/>
            </p:nvSpPr>
            <p:spPr>
              <a:xfrm>
                <a:off x="5680850" y="7466925"/>
                <a:ext cx="47900" cy="54250"/>
              </a:xfrm>
              <a:custGeom>
                <a:rect b="b" l="l" r="r" t="t"/>
                <a:pathLst>
                  <a:path extrusionOk="0" h="2170" w="1916">
                    <a:moveTo>
                      <a:pt x="1459" y="406"/>
                    </a:moveTo>
                    <a:cubicBezTo>
                      <a:pt x="1490" y="406"/>
                      <a:pt x="1490" y="406"/>
                      <a:pt x="1490" y="436"/>
                    </a:cubicBezTo>
                    <a:cubicBezTo>
                      <a:pt x="1490" y="436"/>
                      <a:pt x="1520" y="436"/>
                      <a:pt x="1520" y="467"/>
                    </a:cubicBezTo>
                    <a:lnTo>
                      <a:pt x="1550" y="497"/>
                    </a:lnTo>
                    <a:cubicBezTo>
                      <a:pt x="1550" y="497"/>
                      <a:pt x="1550" y="558"/>
                      <a:pt x="1611" y="558"/>
                    </a:cubicBezTo>
                    <a:lnTo>
                      <a:pt x="1611" y="588"/>
                    </a:lnTo>
                    <a:cubicBezTo>
                      <a:pt x="1611" y="619"/>
                      <a:pt x="1611" y="619"/>
                      <a:pt x="1641" y="649"/>
                    </a:cubicBezTo>
                    <a:lnTo>
                      <a:pt x="1641" y="710"/>
                    </a:lnTo>
                    <a:lnTo>
                      <a:pt x="1641" y="740"/>
                    </a:lnTo>
                    <a:lnTo>
                      <a:pt x="1641" y="801"/>
                    </a:lnTo>
                    <a:lnTo>
                      <a:pt x="1641" y="862"/>
                    </a:lnTo>
                    <a:lnTo>
                      <a:pt x="1641" y="892"/>
                    </a:lnTo>
                    <a:cubicBezTo>
                      <a:pt x="1641" y="923"/>
                      <a:pt x="1611" y="923"/>
                      <a:pt x="1611" y="953"/>
                    </a:cubicBezTo>
                    <a:cubicBezTo>
                      <a:pt x="1520" y="892"/>
                      <a:pt x="1398" y="862"/>
                      <a:pt x="1307" y="801"/>
                    </a:cubicBezTo>
                    <a:cubicBezTo>
                      <a:pt x="1125" y="771"/>
                      <a:pt x="1064" y="771"/>
                      <a:pt x="1003" y="771"/>
                    </a:cubicBezTo>
                    <a:cubicBezTo>
                      <a:pt x="1034" y="649"/>
                      <a:pt x="1034" y="558"/>
                      <a:pt x="1003" y="436"/>
                    </a:cubicBezTo>
                    <a:cubicBezTo>
                      <a:pt x="1034" y="436"/>
                      <a:pt x="1034" y="406"/>
                      <a:pt x="1064" y="406"/>
                    </a:cubicBezTo>
                    <a:close/>
                    <a:moveTo>
                      <a:pt x="404" y="0"/>
                    </a:moveTo>
                    <a:cubicBezTo>
                      <a:pt x="265" y="0"/>
                      <a:pt x="108" y="45"/>
                      <a:pt x="61" y="163"/>
                    </a:cubicBezTo>
                    <a:cubicBezTo>
                      <a:pt x="0" y="254"/>
                      <a:pt x="91" y="285"/>
                      <a:pt x="122" y="285"/>
                    </a:cubicBezTo>
                    <a:cubicBezTo>
                      <a:pt x="152" y="285"/>
                      <a:pt x="243" y="254"/>
                      <a:pt x="274" y="254"/>
                    </a:cubicBezTo>
                    <a:lnTo>
                      <a:pt x="426" y="254"/>
                    </a:lnTo>
                    <a:cubicBezTo>
                      <a:pt x="547" y="254"/>
                      <a:pt x="608" y="315"/>
                      <a:pt x="699" y="406"/>
                    </a:cubicBezTo>
                    <a:cubicBezTo>
                      <a:pt x="760" y="497"/>
                      <a:pt x="760" y="740"/>
                      <a:pt x="669" y="862"/>
                    </a:cubicBezTo>
                    <a:cubicBezTo>
                      <a:pt x="608" y="892"/>
                      <a:pt x="547" y="923"/>
                      <a:pt x="517" y="953"/>
                    </a:cubicBezTo>
                    <a:cubicBezTo>
                      <a:pt x="414" y="1056"/>
                      <a:pt x="506" y="1180"/>
                      <a:pt x="629" y="1180"/>
                    </a:cubicBezTo>
                    <a:cubicBezTo>
                      <a:pt x="652" y="1180"/>
                      <a:pt x="675" y="1176"/>
                      <a:pt x="699" y="1166"/>
                    </a:cubicBezTo>
                    <a:cubicBezTo>
                      <a:pt x="799" y="1091"/>
                      <a:pt x="879" y="1036"/>
                      <a:pt x="988" y="1036"/>
                    </a:cubicBezTo>
                    <a:cubicBezTo>
                      <a:pt x="1012" y="1036"/>
                      <a:pt x="1037" y="1039"/>
                      <a:pt x="1064" y="1044"/>
                    </a:cubicBezTo>
                    <a:cubicBezTo>
                      <a:pt x="1186" y="1075"/>
                      <a:pt x="1338" y="1166"/>
                      <a:pt x="1368" y="1257"/>
                    </a:cubicBezTo>
                    <a:cubicBezTo>
                      <a:pt x="1490" y="1531"/>
                      <a:pt x="1307" y="1835"/>
                      <a:pt x="1034" y="1865"/>
                    </a:cubicBezTo>
                    <a:cubicBezTo>
                      <a:pt x="851" y="1865"/>
                      <a:pt x="882" y="2169"/>
                      <a:pt x="1064" y="2169"/>
                    </a:cubicBezTo>
                    <a:cubicBezTo>
                      <a:pt x="1581" y="2139"/>
                      <a:pt x="1885" y="1622"/>
                      <a:pt x="1672" y="1166"/>
                    </a:cubicBezTo>
                    <a:lnTo>
                      <a:pt x="1641" y="1105"/>
                    </a:lnTo>
                    <a:cubicBezTo>
                      <a:pt x="1824" y="953"/>
                      <a:pt x="1915" y="649"/>
                      <a:pt x="1793" y="436"/>
                    </a:cubicBezTo>
                    <a:cubicBezTo>
                      <a:pt x="1692" y="209"/>
                      <a:pt x="1507" y="87"/>
                      <a:pt x="1291" y="87"/>
                    </a:cubicBezTo>
                    <a:cubicBezTo>
                      <a:pt x="1247" y="87"/>
                      <a:pt x="1201" y="92"/>
                      <a:pt x="1155" y="102"/>
                    </a:cubicBezTo>
                    <a:cubicBezTo>
                      <a:pt x="1034" y="133"/>
                      <a:pt x="973" y="163"/>
                      <a:pt x="882" y="254"/>
                    </a:cubicBezTo>
                    <a:cubicBezTo>
                      <a:pt x="760" y="133"/>
                      <a:pt x="669" y="41"/>
                      <a:pt x="517" y="11"/>
                    </a:cubicBezTo>
                    <a:cubicBezTo>
                      <a:pt x="483" y="4"/>
                      <a:pt x="444" y="0"/>
                      <a:pt x="404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49"/>
              <p:cNvSpPr/>
              <p:nvPr/>
            </p:nvSpPr>
            <p:spPr>
              <a:xfrm>
                <a:off x="4042500" y="6851800"/>
                <a:ext cx="317675" cy="199750"/>
              </a:xfrm>
              <a:custGeom>
                <a:rect b="b" l="l" r="r" t="t"/>
                <a:pathLst>
                  <a:path extrusionOk="0" h="7990" w="12707">
                    <a:moveTo>
                      <a:pt x="10176" y="1"/>
                    </a:moveTo>
                    <a:cubicBezTo>
                      <a:pt x="7487" y="1"/>
                      <a:pt x="4800" y="1248"/>
                      <a:pt x="3162" y="3369"/>
                    </a:cubicBezTo>
                    <a:lnTo>
                      <a:pt x="1" y="3339"/>
                    </a:lnTo>
                    <a:lnTo>
                      <a:pt x="1764" y="7990"/>
                    </a:lnTo>
                    <a:lnTo>
                      <a:pt x="3831" y="5740"/>
                    </a:lnTo>
                    <a:cubicBezTo>
                      <a:pt x="11977" y="5254"/>
                      <a:pt x="12706" y="391"/>
                      <a:pt x="12706" y="391"/>
                    </a:cubicBezTo>
                    <a:cubicBezTo>
                      <a:pt x="11885" y="127"/>
                      <a:pt x="11030" y="1"/>
                      <a:pt x="10176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49"/>
              <p:cNvSpPr/>
              <p:nvPr/>
            </p:nvSpPr>
            <p:spPr>
              <a:xfrm>
                <a:off x="4259850" y="6870900"/>
                <a:ext cx="41050" cy="36800"/>
              </a:xfrm>
              <a:custGeom>
                <a:rect b="b" l="l" r="r" t="t"/>
                <a:pathLst>
                  <a:path extrusionOk="0" h="1472" w="1642">
                    <a:moveTo>
                      <a:pt x="802" y="1"/>
                    </a:moveTo>
                    <a:cubicBezTo>
                      <a:pt x="739" y="1"/>
                      <a:pt x="674" y="8"/>
                      <a:pt x="608" y="22"/>
                    </a:cubicBezTo>
                    <a:cubicBezTo>
                      <a:pt x="243" y="143"/>
                      <a:pt x="0" y="569"/>
                      <a:pt x="122" y="934"/>
                    </a:cubicBezTo>
                    <a:cubicBezTo>
                      <a:pt x="224" y="1268"/>
                      <a:pt x="501" y="1471"/>
                      <a:pt x="841" y="1471"/>
                    </a:cubicBezTo>
                    <a:cubicBezTo>
                      <a:pt x="903" y="1471"/>
                      <a:pt x="968" y="1465"/>
                      <a:pt x="1034" y="1450"/>
                    </a:cubicBezTo>
                    <a:cubicBezTo>
                      <a:pt x="1429" y="1329"/>
                      <a:pt x="1642" y="934"/>
                      <a:pt x="1520" y="539"/>
                    </a:cubicBezTo>
                    <a:cubicBezTo>
                      <a:pt x="1443" y="205"/>
                      <a:pt x="1149" y="1"/>
                      <a:pt x="802" y="1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49"/>
              <p:cNvSpPr/>
              <p:nvPr/>
            </p:nvSpPr>
            <p:spPr>
              <a:xfrm>
                <a:off x="4267450" y="6878700"/>
                <a:ext cx="25100" cy="21975"/>
              </a:xfrm>
              <a:custGeom>
                <a:rect b="b" l="l" r="r" t="t"/>
                <a:pathLst>
                  <a:path extrusionOk="0" h="879" w="1004">
                    <a:moveTo>
                      <a:pt x="493" y="0"/>
                    </a:moveTo>
                    <a:cubicBezTo>
                      <a:pt x="460" y="0"/>
                      <a:pt x="427" y="5"/>
                      <a:pt x="395" y="14"/>
                    </a:cubicBezTo>
                    <a:cubicBezTo>
                      <a:pt x="152" y="75"/>
                      <a:pt x="0" y="318"/>
                      <a:pt x="91" y="561"/>
                    </a:cubicBezTo>
                    <a:cubicBezTo>
                      <a:pt x="143" y="742"/>
                      <a:pt x="326" y="878"/>
                      <a:pt x="510" y="878"/>
                    </a:cubicBezTo>
                    <a:cubicBezTo>
                      <a:pt x="543" y="878"/>
                      <a:pt x="576" y="874"/>
                      <a:pt x="608" y="865"/>
                    </a:cubicBezTo>
                    <a:cubicBezTo>
                      <a:pt x="851" y="774"/>
                      <a:pt x="1003" y="561"/>
                      <a:pt x="912" y="318"/>
                    </a:cubicBezTo>
                    <a:cubicBezTo>
                      <a:pt x="860" y="137"/>
                      <a:pt x="677" y="0"/>
                      <a:pt x="4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49"/>
              <p:cNvSpPr/>
              <p:nvPr/>
            </p:nvSpPr>
            <p:spPr>
              <a:xfrm>
                <a:off x="4303925" y="6894700"/>
                <a:ext cx="19000" cy="23750"/>
              </a:xfrm>
              <a:custGeom>
                <a:rect b="b" l="l" r="r" t="t"/>
                <a:pathLst>
                  <a:path extrusionOk="0" h="950" w="760">
                    <a:moveTo>
                      <a:pt x="675" y="0"/>
                    </a:moveTo>
                    <a:cubicBezTo>
                      <a:pt x="653" y="0"/>
                      <a:pt x="630" y="28"/>
                      <a:pt x="608" y="73"/>
                    </a:cubicBezTo>
                    <a:cubicBezTo>
                      <a:pt x="547" y="103"/>
                      <a:pt x="547" y="164"/>
                      <a:pt x="547" y="255"/>
                    </a:cubicBezTo>
                    <a:cubicBezTo>
                      <a:pt x="547" y="346"/>
                      <a:pt x="517" y="377"/>
                      <a:pt x="517" y="438"/>
                    </a:cubicBezTo>
                    <a:lnTo>
                      <a:pt x="517" y="529"/>
                    </a:lnTo>
                    <a:lnTo>
                      <a:pt x="517" y="559"/>
                    </a:lnTo>
                    <a:lnTo>
                      <a:pt x="517" y="590"/>
                    </a:lnTo>
                    <a:cubicBezTo>
                      <a:pt x="517" y="650"/>
                      <a:pt x="486" y="650"/>
                      <a:pt x="486" y="681"/>
                    </a:cubicBezTo>
                    <a:lnTo>
                      <a:pt x="486" y="711"/>
                    </a:lnTo>
                    <a:lnTo>
                      <a:pt x="456" y="742"/>
                    </a:lnTo>
                    <a:cubicBezTo>
                      <a:pt x="456" y="802"/>
                      <a:pt x="395" y="802"/>
                      <a:pt x="395" y="802"/>
                    </a:cubicBezTo>
                    <a:lnTo>
                      <a:pt x="213" y="802"/>
                    </a:lnTo>
                    <a:lnTo>
                      <a:pt x="213" y="742"/>
                    </a:lnTo>
                    <a:lnTo>
                      <a:pt x="213" y="711"/>
                    </a:lnTo>
                    <a:lnTo>
                      <a:pt x="213" y="681"/>
                    </a:lnTo>
                    <a:cubicBezTo>
                      <a:pt x="213" y="590"/>
                      <a:pt x="182" y="559"/>
                      <a:pt x="122" y="559"/>
                    </a:cubicBezTo>
                    <a:cubicBezTo>
                      <a:pt x="30" y="559"/>
                      <a:pt x="0" y="590"/>
                      <a:pt x="0" y="681"/>
                    </a:cubicBezTo>
                    <a:cubicBezTo>
                      <a:pt x="0" y="802"/>
                      <a:pt x="61" y="894"/>
                      <a:pt x="30" y="894"/>
                    </a:cubicBezTo>
                    <a:cubicBezTo>
                      <a:pt x="72" y="915"/>
                      <a:pt x="143" y="950"/>
                      <a:pt x="223" y="950"/>
                    </a:cubicBezTo>
                    <a:cubicBezTo>
                      <a:pt x="259" y="950"/>
                      <a:pt x="297" y="943"/>
                      <a:pt x="334" y="924"/>
                    </a:cubicBezTo>
                    <a:cubicBezTo>
                      <a:pt x="486" y="924"/>
                      <a:pt x="547" y="863"/>
                      <a:pt x="638" y="742"/>
                    </a:cubicBezTo>
                    <a:cubicBezTo>
                      <a:pt x="699" y="620"/>
                      <a:pt x="760" y="529"/>
                      <a:pt x="760" y="407"/>
                    </a:cubicBezTo>
                    <a:lnTo>
                      <a:pt x="760" y="225"/>
                    </a:lnTo>
                    <a:cubicBezTo>
                      <a:pt x="760" y="134"/>
                      <a:pt x="760" y="103"/>
                      <a:pt x="699" y="12"/>
                    </a:cubicBezTo>
                    <a:cubicBezTo>
                      <a:pt x="691" y="4"/>
                      <a:pt x="683" y="0"/>
                      <a:pt x="675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49"/>
              <p:cNvSpPr/>
              <p:nvPr/>
            </p:nvSpPr>
            <p:spPr>
              <a:xfrm>
                <a:off x="4189175" y="6892575"/>
                <a:ext cx="49375" cy="58000"/>
              </a:xfrm>
              <a:custGeom>
                <a:rect b="b" l="l" r="r" t="t"/>
                <a:pathLst>
                  <a:path extrusionOk="0" h="2320" w="1975">
                    <a:moveTo>
                      <a:pt x="730" y="857"/>
                    </a:moveTo>
                    <a:cubicBezTo>
                      <a:pt x="791" y="979"/>
                      <a:pt x="882" y="1070"/>
                      <a:pt x="973" y="1131"/>
                    </a:cubicBezTo>
                    <a:cubicBezTo>
                      <a:pt x="912" y="1191"/>
                      <a:pt x="851" y="1222"/>
                      <a:pt x="821" y="1252"/>
                    </a:cubicBezTo>
                    <a:cubicBezTo>
                      <a:pt x="760" y="1374"/>
                      <a:pt x="699" y="1434"/>
                      <a:pt x="699" y="1586"/>
                    </a:cubicBezTo>
                    <a:lnTo>
                      <a:pt x="547" y="1586"/>
                    </a:lnTo>
                    <a:cubicBezTo>
                      <a:pt x="517" y="1586"/>
                      <a:pt x="517" y="1556"/>
                      <a:pt x="487" y="1556"/>
                    </a:cubicBezTo>
                    <a:lnTo>
                      <a:pt x="456" y="1526"/>
                    </a:lnTo>
                    <a:cubicBezTo>
                      <a:pt x="456" y="1526"/>
                      <a:pt x="456" y="1465"/>
                      <a:pt x="395" y="1465"/>
                    </a:cubicBezTo>
                    <a:cubicBezTo>
                      <a:pt x="395" y="1434"/>
                      <a:pt x="365" y="1434"/>
                      <a:pt x="365" y="1404"/>
                    </a:cubicBezTo>
                    <a:lnTo>
                      <a:pt x="365" y="1374"/>
                    </a:lnTo>
                    <a:lnTo>
                      <a:pt x="365" y="1313"/>
                    </a:lnTo>
                    <a:lnTo>
                      <a:pt x="365" y="1283"/>
                    </a:lnTo>
                    <a:lnTo>
                      <a:pt x="365" y="1252"/>
                    </a:lnTo>
                    <a:lnTo>
                      <a:pt x="365" y="1222"/>
                    </a:lnTo>
                    <a:cubicBezTo>
                      <a:pt x="365" y="1161"/>
                      <a:pt x="365" y="1161"/>
                      <a:pt x="395" y="1131"/>
                    </a:cubicBezTo>
                    <a:cubicBezTo>
                      <a:pt x="395" y="1131"/>
                      <a:pt x="456" y="1100"/>
                      <a:pt x="395" y="1100"/>
                    </a:cubicBezTo>
                    <a:lnTo>
                      <a:pt x="395" y="1070"/>
                    </a:lnTo>
                    <a:cubicBezTo>
                      <a:pt x="395" y="1009"/>
                      <a:pt x="456" y="1009"/>
                      <a:pt x="456" y="979"/>
                    </a:cubicBezTo>
                    <a:lnTo>
                      <a:pt x="487" y="948"/>
                    </a:lnTo>
                    <a:lnTo>
                      <a:pt x="517" y="918"/>
                    </a:lnTo>
                    <a:lnTo>
                      <a:pt x="578" y="918"/>
                    </a:lnTo>
                    <a:cubicBezTo>
                      <a:pt x="578" y="918"/>
                      <a:pt x="639" y="918"/>
                      <a:pt x="639" y="857"/>
                    </a:cubicBezTo>
                    <a:close/>
                    <a:moveTo>
                      <a:pt x="1094" y="0"/>
                    </a:moveTo>
                    <a:cubicBezTo>
                      <a:pt x="958" y="0"/>
                      <a:pt x="813" y="83"/>
                      <a:pt x="760" y="188"/>
                    </a:cubicBezTo>
                    <a:cubicBezTo>
                      <a:pt x="669" y="310"/>
                      <a:pt x="639" y="462"/>
                      <a:pt x="639" y="614"/>
                    </a:cubicBezTo>
                    <a:cubicBezTo>
                      <a:pt x="517" y="614"/>
                      <a:pt x="395" y="644"/>
                      <a:pt x="335" y="675"/>
                    </a:cubicBezTo>
                    <a:cubicBezTo>
                      <a:pt x="92" y="827"/>
                      <a:pt x="0" y="1131"/>
                      <a:pt x="92" y="1374"/>
                    </a:cubicBezTo>
                    <a:cubicBezTo>
                      <a:pt x="213" y="1586"/>
                      <a:pt x="456" y="1738"/>
                      <a:pt x="699" y="1738"/>
                    </a:cubicBezTo>
                    <a:lnTo>
                      <a:pt x="699" y="1799"/>
                    </a:lnTo>
                    <a:cubicBezTo>
                      <a:pt x="839" y="2138"/>
                      <a:pt x="1147" y="2320"/>
                      <a:pt x="1438" y="2320"/>
                    </a:cubicBezTo>
                    <a:cubicBezTo>
                      <a:pt x="1591" y="2320"/>
                      <a:pt x="1739" y="2269"/>
                      <a:pt x="1854" y="2164"/>
                    </a:cubicBezTo>
                    <a:cubicBezTo>
                      <a:pt x="1975" y="2068"/>
                      <a:pt x="1886" y="1915"/>
                      <a:pt x="1768" y="1915"/>
                    </a:cubicBezTo>
                    <a:cubicBezTo>
                      <a:pt x="1737" y="1915"/>
                      <a:pt x="1704" y="1926"/>
                      <a:pt x="1672" y="1951"/>
                    </a:cubicBezTo>
                    <a:cubicBezTo>
                      <a:pt x="1603" y="2011"/>
                      <a:pt x="1514" y="2038"/>
                      <a:pt x="1422" y="2038"/>
                    </a:cubicBezTo>
                    <a:cubicBezTo>
                      <a:pt x="1234" y="2038"/>
                      <a:pt x="1034" y="1923"/>
                      <a:pt x="973" y="1738"/>
                    </a:cubicBezTo>
                    <a:cubicBezTo>
                      <a:pt x="943" y="1647"/>
                      <a:pt x="973" y="1465"/>
                      <a:pt x="1064" y="1374"/>
                    </a:cubicBezTo>
                    <a:cubicBezTo>
                      <a:pt x="1125" y="1252"/>
                      <a:pt x="1247" y="1191"/>
                      <a:pt x="1399" y="1191"/>
                    </a:cubicBezTo>
                    <a:cubicBezTo>
                      <a:pt x="1551" y="1131"/>
                      <a:pt x="1551" y="918"/>
                      <a:pt x="1399" y="918"/>
                    </a:cubicBezTo>
                    <a:cubicBezTo>
                      <a:pt x="1307" y="918"/>
                      <a:pt x="1277" y="918"/>
                      <a:pt x="1216" y="948"/>
                    </a:cubicBezTo>
                    <a:cubicBezTo>
                      <a:pt x="1064" y="948"/>
                      <a:pt x="912" y="796"/>
                      <a:pt x="851" y="644"/>
                    </a:cubicBezTo>
                    <a:cubicBezTo>
                      <a:pt x="821" y="523"/>
                      <a:pt x="851" y="462"/>
                      <a:pt x="943" y="340"/>
                    </a:cubicBezTo>
                    <a:lnTo>
                      <a:pt x="1064" y="219"/>
                    </a:lnTo>
                    <a:cubicBezTo>
                      <a:pt x="1095" y="188"/>
                      <a:pt x="1155" y="188"/>
                      <a:pt x="1216" y="158"/>
                    </a:cubicBezTo>
                    <a:cubicBezTo>
                      <a:pt x="1247" y="127"/>
                      <a:pt x="1247" y="36"/>
                      <a:pt x="1155" y="6"/>
                    </a:cubicBezTo>
                    <a:cubicBezTo>
                      <a:pt x="1135" y="2"/>
                      <a:pt x="1115" y="0"/>
                      <a:pt x="1094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49"/>
              <p:cNvSpPr/>
              <p:nvPr/>
            </p:nvSpPr>
            <p:spPr>
              <a:xfrm>
                <a:off x="5655775" y="7290125"/>
                <a:ext cx="43325" cy="44100"/>
              </a:xfrm>
              <a:custGeom>
                <a:rect b="b" l="l" r="r" t="t"/>
                <a:pathLst>
                  <a:path extrusionOk="0" h="1764" w="1733">
                    <a:moveTo>
                      <a:pt x="730" y="1"/>
                    </a:moveTo>
                    <a:cubicBezTo>
                      <a:pt x="669" y="1"/>
                      <a:pt x="578" y="62"/>
                      <a:pt x="517" y="92"/>
                    </a:cubicBezTo>
                    <a:cubicBezTo>
                      <a:pt x="426" y="122"/>
                      <a:pt x="395" y="183"/>
                      <a:pt x="334" y="214"/>
                    </a:cubicBezTo>
                    <a:cubicBezTo>
                      <a:pt x="243" y="244"/>
                      <a:pt x="213" y="274"/>
                      <a:pt x="182" y="366"/>
                    </a:cubicBezTo>
                    <a:lnTo>
                      <a:pt x="61" y="548"/>
                    </a:lnTo>
                    <a:cubicBezTo>
                      <a:pt x="61" y="578"/>
                      <a:pt x="30" y="639"/>
                      <a:pt x="30" y="669"/>
                    </a:cubicBezTo>
                    <a:cubicBezTo>
                      <a:pt x="30" y="658"/>
                      <a:pt x="29" y="653"/>
                      <a:pt x="27" y="653"/>
                    </a:cubicBezTo>
                    <a:cubicBezTo>
                      <a:pt x="20" y="653"/>
                      <a:pt x="0" y="736"/>
                      <a:pt x="0" y="761"/>
                    </a:cubicBezTo>
                    <a:lnTo>
                      <a:pt x="0" y="1004"/>
                    </a:lnTo>
                    <a:cubicBezTo>
                      <a:pt x="0" y="1065"/>
                      <a:pt x="0" y="1156"/>
                      <a:pt x="30" y="1217"/>
                    </a:cubicBezTo>
                    <a:cubicBezTo>
                      <a:pt x="61" y="1369"/>
                      <a:pt x="182" y="1490"/>
                      <a:pt x="304" y="1581"/>
                    </a:cubicBezTo>
                    <a:cubicBezTo>
                      <a:pt x="365" y="1612"/>
                      <a:pt x="395" y="1642"/>
                      <a:pt x="486" y="1673"/>
                    </a:cubicBezTo>
                    <a:cubicBezTo>
                      <a:pt x="638" y="1764"/>
                      <a:pt x="790" y="1764"/>
                      <a:pt x="942" y="1764"/>
                    </a:cubicBezTo>
                    <a:cubicBezTo>
                      <a:pt x="1094" y="1764"/>
                      <a:pt x="1246" y="1673"/>
                      <a:pt x="1368" y="1612"/>
                    </a:cubicBezTo>
                    <a:lnTo>
                      <a:pt x="1520" y="1460"/>
                    </a:lnTo>
                    <a:cubicBezTo>
                      <a:pt x="1611" y="1338"/>
                      <a:pt x="1672" y="1186"/>
                      <a:pt x="1702" y="1034"/>
                    </a:cubicBezTo>
                    <a:cubicBezTo>
                      <a:pt x="1733" y="852"/>
                      <a:pt x="1702" y="700"/>
                      <a:pt x="1641" y="548"/>
                    </a:cubicBezTo>
                    <a:cubicBezTo>
                      <a:pt x="1611" y="426"/>
                      <a:pt x="1550" y="366"/>
                      <a:pt x="1459" y="274"/>
                    </a:cubicBezTo>
                    <a:cubicBezTo>
                      <a:pt x="1398" y="214"/>
                      <a:pt x="1307" y="122"/>
                      <a:pt x="1185" y="92"/>
                    </a:cubicBezTo>
                    <a:cubicBezTo>
                      <a:pt x="1034" y="1"/>
                      <a:pt x="882" y="1"/>
                      <a:pt x="730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49"/>
              <p:cNvSpPr/>
              <p:nvPr/>
            </p:nvSpPr>
            <p:spPr>
              <a:xfrm>
                <a:off x="4330500" y="6727825"/>
                <a:ext cx="43350" cy="44075"/>
              </a:xfrm>
              <a:custGeom>
                <a:rect b="b" l="l" r="r" t="t"/>
                <a:pathLst>
                  <a:path extrusionOk="0" h="1763" w="1734">
                    <a:moveTo>
                      <a:pt x="761" y="0"/>
                    </a:moveTo>
                    <a:cubicBezTo>
                      <a:pt x="670" y="0"/>
                      <a:pt x="609" y="61"/>
                      <a:pt x="518" y="91"/>
                    </a:cubicBezTo>
                    <a:cubicBezTo>
                      <a:pt x="457" y="122"/>
                      <a:pt x="426" y="182"/>
                      <a:pt x="335" y="213"/>
                    </a:cubicBezTo>
                    <a:cubicBezTo>
                      <a:pt x="244" y="243"/>
                      <a:pt x="214" y="274"/>
                      <a:pt x="183" y="365"/>
                    </a:cubicBezTo>
                    <a:lnTo>
                      <a:pt x="62" y="547"/>
                    </a:lnTo>
                    <a:cubicBezTo>
                      <a:pt x="62" y="578"/>
                      <a:pt x="31" y="608"/>
                      <a:pt x="31" y="669"/>
                    </a:cubicBezTo>
                    <a:cubicBezTo>
                      <a:pt x="31" y="657"/>
                      <a:pt x="30" y="652"/>
                      <a:pt x="28" y="652"/>
                    </a:cubicBezTo>
                    <a:cubicBezTo>
                      <a:pt x="21" y="652"/>
                      <a:pt x="1" y="735"/>
                      <a:pt x="1" y="760"/>
                    </a:cubicBezTo>
                    <a:lnTo>
                      <a:pt x="1" y="1003"/>
                    </a:lnTo>
                    <a:cubicBezTo>
                      <a:pt x="1" y="1064"/>
                      <a:pt x="1" y="1155"/>
                      <a:pt x="31" y="1216"/>
                    </a:cubicBezTo>
                    <a:cubicBezTo>
                      <a:pt x="62" y="1368"/>
                      <a:pt x="183" y="1489"/>
                      <a:pt x="305" y="1581"/>
                    </a:cubicBezTo>
                    <a:cubicBezTo>
                      <a:pt x="366" y="1611"/>
                      <a:pt x="426" y="1641"/>
                      <a:pt x="487" y="1672"/>
                    </a:cubicBezTo>
                    <a:cubicBezTo>
                      <a:pt x="639" y="1763"/>
                      <a:pt x="791" y="1763"/>
                      <a:pt x="943" y="1763"/>
                    </a:cubicBezTo>
                    <a:cubicBezTo>
                      <a:pt x="1095" y="1763"/>
                      <a:pt x="1247" y="1672"/>
                      <a:pt x="1369" y="1611"/>
                    </a:cubicBezTo>
                    <a:lnTo>
                      <a:pt x="1521" y="1459"/>
                    </a:lnTo>
                    <a:cubicBezTo>
                      <a:pt x="1642" y="1337"/>
                      <a:pt x="1673" y="1185"/>
                      <a:pt x="1703" y="1034"/>
                    </a:cubicBezTo>
                    <a:cubicBezTo>
                      <a:pt x="1734" y="851"/>
                      <a:pt x="1703" y="699"/>
                      <a:pt x="1673" y="547"/>
                    </a:cubicBezTo>
                    <a:cubicBezTo>
                      <a:pt x="1642" y="426"/>
                      <a:pt x="1551" y="365"/>
                      <a:pt x="1460" y="274"/>
                    </a:cubicBezTo>
                    <a:cubicBezTo>
                      <a:pt x="1399" y="213"/>
                      <a:pt x="1308" y="122"/>
                      <a:pt x="1217" y="91"/>
                    </a:cubicBezTo>
                    <a:cubicBezTo>
                      <a:pt x="1065" y="0"/>
                      <a:pt x="913" y="0"/>
                      <a:pt x="761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49"/>
              <p:cNvSpPr/>
              <p:nvPr/>
            </p:nvSpPr>
            <p:spPr>
              <a:xfrm>
                <a:off x="5692250" y="7075075"/>
                <a:ext cx="44075" cy="43350"/>
              </a:xfrm>
              <a:custGeom>
                <a:rect b="b" l="l" r="r" t="t"/>
                <a:pathLst>
                  <a:path extrusionOk="0" h="1734" w="1763">
                    <a:moveTo>
                      <a:pt x="760" y="1"/>
                    </a:moveTo>
                    <a:cubicBezTo>
                      <a:pt x="699" y="1"/>
                      <a:pt x="608" y="31"/>
                      <a:pt x="547" y="62"/>
                    </a:cubicBezTo>
                    <a:cubicBezTo>
                      <a:pt x="456" y="122"/>
                      <a:pt x="426" y="153"/>
                      <a:pt x="365" y="183"/>
                    </a:cubicBezTo>
                    <a:cubicBezTo>
                      <a:pt x="274" y="214"/>
                      <a:pt x="243" y="244"/>
                      <a:pt x="182" y="335"/>
                    </a:cubicBezTo>
                    <a:lnTo>
                      <a:pt x="91" y="518"/>
                    </a:lnTo>
                    <a:cubicBezTo>
                      <a:pt x="91" y="548"/>
                      <a:pt x="61" y="609"/>
                      <a:pt x="61" y="639"/>
                    </a:cubicBezTo>
                    <a:cubicBezTo>
                      <a:pt x="61" y="635"/>
                      <a:pt x="60" y="633"/>
                      <a:pt x="58" y="633"/>
                    </a:cubicBezTo>
                    <a:cubicBezTo>
                      <a:pt x="45" y="633"/>
                      <a:pt x="0" y="708"/>
                      <a:pt x="0" y="761"/>
                    </a:cubicBezTo>
                    <a:lnTo>
                      <a:pt x="0" y="973"/>
                    </a:lnTo>
                    <a:cubicBezTo>
                      <a:pt x="0" y="1065"/>
                      <a:pt x="0" y="1125"/>
                      <a:pt x="61" y="1217"/>
                    </a:cubicBezTo>
                    <a:cubicBezTo>
                      <a:pt x="91" y="1369"/>
                      <a:pt x="213" y="1460"/>
                      <a:pt x="304" y="1551"/>
                    </a:cubicBezTo>
                    <a:cubicBezTo>
                      <a:pt x="395" y="1581"/>
                      <a:pt x="426" y="1612"/>
                      <a:pt x="517" y="1673"/>
                    </a:cubicBezTo>
                    <a:cubicBezTo>
                      <a:pt x="669" y="1733"/>
                      <a:pt x="821" y="1733"/>
                      <a:pt x="973" y="1733"/>
                    </a:cubicBezTo>
                    <a:cubicBezTo>
                      <a:pt x="1125" y="1733"/>
                      <a:pt x="1277" y="1673"/>
                      <a:pt x="1368" y="1581"/>
                    </a:cubicBezTo>
                    <a:lnTo>
                      <a:pt x="1520" y="1429"/>
                    </a:lnTo>
                    <a:cubicBezTo>
                      <a:pt x="1641" y="1308"/>
                      <a:pt x="1672" y="1156"/>
                      <a:pt x="1733" y="1004"/>
                    </a:cubicBezTo>
                    <a:cubicBezTo>
                      <a:pt x="1763" y="822"/>
                      <a:pt x="1763" y="670"/>
                      <a:pt x="1672" y="518"/>
                    </a:cubicBezTo>
                    <a:cubicBezTo>
                      <a:pt x="1641" y="426"/>
                      <a:pt x="1581" y="335"/>
                      <a:pt x="1489" y="244"/>
                    </a:cubicBezTo>
                    <a:cubicBezTo>
                      <a:pt x="1429" y="183"/>
                      <a:pt x="1337" y="122"/>
                      <a:pt x="1216" y="62"/>
                    </a:cubicBezTo>
                    <a:cubicBezTo>
                      <a:pt x="1064" y="1"/>
                      <a:pt x="912" y="1"/>
                      <a:pt x="760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49"/>
              <p:cNvSpPr/>
              <p:nvPr/>
            </p:nvSpPr>
            <p:spPr>
              <a:xfrm>
                <a:off x="5722625" y="7172050"/>
                <a:ext cx="83625" cy="85125"/>
              </a:xfrm>
              <a:custGeom>
                <a:rect b="b" l="l" r="r" t="t"/>
                <a:pathLst>
                  <a:path extrusionOk="0" h="3405" w="3345">
                    <a:moveTo>
                      <a:pt x="1646" y="1"/>
                    </a:moveTo>
                    <a:cubicBezTo>
                      <a:pt x="1521" y="1"/>
                      <a:pt x="1395" y="23"/>
                      <a:pt x="1277" y="73"/>
                    </a:cubicBezTo>
                    <a:cubicBezTo>
                      <a:pt x="1034" y="104"/>
                      <a:pt x="852" y="195"/>
                      <a:pt x="670" y="347"/>
                    </a:cubicBezTo>
                    <a:cubicBezTo>
                      <a:pt x="457" y="438"/>
                      <a:pt x="305" y="651"/>
                      <a:pt x="244" y="833"/>
                    </a:cubicBezTo>
                    <a:cubicBezTo>
                      <a:pt x="92" y="1016"/>
                      <a:pt x="1" y="1198"/>
                      <a:pt x="1" y="1441"/>
                    </a:cubicBezTo>
                    <a:lnTo>
                      <a:pt x="1" y="1897"/>
                    </a:lnTo>
                    <a:cubicBezTo>
                      <a:pt x="62" y="2201"/>
                      <a:pt x="153" y="2475"/>
                      <a:pt x="305" y="2687"/>
                    </a:cubicBezTo>
                    <a:cubicBezTo>
                      <a:pt x="426" y="2809"/>
                      <a:pt x="518" y="2930"/>
                      <a:pt x="609" y="2991"/>
                    </a:cubicBezTo>
                    <a:cubicBezTo>
                      <a:pt x="852" y="3174"/>
                      <a:pt x="1126" y="3295"/>
                      <a:pt x="1429" y="3386"/>
                    </a:cubicBezTo>
                    <a:cubicBezTo>
                      <a:pt x="1507" y="3398"/>
                      <a:pt x="1589" y="3405"/>
                      <a:pt x="1672" y="3405"/>
                    </a:cubicBezTo>
                    <a:cubicBezTo>
                      <a:pt x="1816" y="3405"/>
                      <a:pt x="1963" y="3383"/>
                      <a:pt x="2098" y="3326"/>
                    </a:cubicBezTo>
                    <a:cubicBezTo>
                      <a:pt x="2341" y="3295"/>
                      <a:pt x="2524" y="3234"/>
                      <a:pt x="2706" y="3082"/>
                    </a:cubicBezTo>
                    <a:cubicBezTo>
                      <a:pt x="2888" y="2961"/>
                      <a:pt x="3040" y="2778"/>
                      <a:pt x="3132" y="2566"/>
                    </a:cubicBezTo>
                    <a:cubicBezTo>
                      <a:pt x="3284" y="2383"/>
                      <a:pt x="3344" y="2201"/>
                      <a:pt x="3344" y="1958"/>
                    </a:cubicBezTo>
                    <a:lnTo>
                      <a:pt x="3344" y="1502"/>
                    </a:lnTo>
                    <a:cubicBezTo>
                      <a:pt x="3314" y="1198"/>
                      <a:pt x="3192" y="955"/>
                      <a:pt x="3040" y="712"/>
                    </a:cubicBezTo>
                    <a:lnTo>
                      <a:pt x="2736" y="408"/>
                    </a:lnTo>
                    <a:cubicBezTo>
                      <a:pt x="2524" y="225"/>
                      <a:pt x="2250" y="104"/>
                      <a:pt x="1946" y="43"/>
                    </a:cubicBezTo>
                    <a:cubicBezTo>
                      <a:pt x="1851" y="16"/>
                      <a:pt x="1749" y="1"/>
                      <a:pt x="1646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15" name="Google Shape;815;p49"/>
          <p:cNvGrpSpPr/>
          <p:nvPr/>
        </p:nvGrpSpPr>
        <p:grpSpPr>
          <a:xfrm>
            <a:off x="8088231" y="2512088"/>
            <a:ext cx="889300" cy="750878"/>
            <a:chOff x="4373975" y="2756750"/>
            <a:chExt cx="2001575" cy="1690025"/>
          </a:xfrm>
        </p:grpSpPr>
        <p:sp>
          <p:nvSpPr>
            <p:cNvPr id="816" name="Google Shape;816;p49"/>
            <p:cNvSpPr/>
            <p:nvPr/>
          </p:nvSpPr>
          <p:spPr>
            <a:xfrm>
              <a:off x="4373975" y="2756750"/>
              <a:ext cx="2001575" cy="1690025"/>
            </a:xfrm>
            <a:custGeom>
              <a:rect b="b" l="l" r="r" t="t"/>
              <a:pathLst>
                <a:path extrusionOk="0" h="67601" w="80063">
                  <a:moveTo>
                    <a:pt x="31369" y="1"/>
                  </a:moveTo>
                  <a:cubicBezTo>
                    <a:pt x="30366" y="1"/>
                    <a:pt x="29393" y="457"/>
                    <a:pt x="28786" y="1247"/>
                  </a:cubicBezTo>
                  <a:cubicBezTo>
                    <a:pt x="28056" y="2159"/>
                    <a:pt x="27874" y="3344"/>
                    <a:pt x="28238" y="4408"/>
                  </a:cubicBezTo>
                  <a:cubicBezTo>
                    <a:pt x="28269" y="4530"/>
                    <a:pt x="28938" y="6293"/>
                    <a:pt x="29880" y="8724"/>
                  </a:cubicBezTo>
                  <a:cubicBezTo>
                    <a:pt x="29090" y="8998"/>
                    <a:pt x="28330" y="9302"/>
                    <a:pt x="27509" y="9636"/>
                  </a:cubicBezTo>
                  <a:cubicBezTo>
                    <a:pt x="27479" y="9271"/>
                    <a:pt x="27418" y="8876"/>
                    <a:pt x="27296" y="8572"/>
                  </a:cubicBezTo>
                  <a:cubicBezTo>
                    <a:pt x="26962" y="7660"/>
                    <a:pt x="26141" y="6688"/>
                    <a:pt x="24834" y="6262"/>
                  </a:cubicBezTo>
                  <a:cubicBezTo>
                    <a:pt x="25199" y="3983"/>
                    <a:pt x="24378" y="2037"/>
                    <a:pt x="22494" y="1277"/>
                  </a:cubicBezTo>
                  <a:cubicBezTo>
                    <a:pt x="22038" y="1095"/>
                    <a:pt x="21551" y="973"/>
                    <a:pt x="21065" y="973"/>
                  </a:cubicBezTo>
                  <a:cubicBezTo>
                    <a:pt x="20214" y="973"/>
                    <a:pt x="19424" y="1247"/>
                    <a:pt x="18694" y="1733"/>
                  </a:cubicBezTo>
                  <a:cubicBezTo>
                    <a:pt x="17904" y="1065"/>
                    <a:pt x="16810" y="426"/>
                    <a:pt x="15503" y="426"/>
                  </a:cubicBezTo>
                  <a:cubicBezTo>
                    <a:pt x="14712" y="426"/>
                    <a:pt x="13922" y="669"/>
                    <a:pt x="13314" y="1125"/>
                  </a:cubicBezTo>
                  <a:cubicBezTo>
                    <a:pt x="12007" y="2098"/>
                    <a:pt x="11460" y="3709"/>
                    <a:pt x="11855" y="5472"/>
                  </a:cubicBezTo>
                  <a:cubicBezTo>
                    <a:pt x="12068" y="6353"/>
                    <a:pt x="12524" y="7265"/>
                    <a:pt x="13132" y="8086"/>
                  </a:cubicBezTo>
                  <a:cubicBezTo>
                    <a:pt x="13223" y="8299"/>
                    <a:pt x="13375" y="8451"/>
                    <a:pt x="13527" y="8603"/>
                  </a:cubicBezTo>
                  <a:cubicBezTo>
                    <a:pt x="13436" y="8603"/>
                    <a:pt x="13284" y="8542"/>
                    <a:pt x="13132" y="8542"/>
                  </a:cubicBezTo>
                  <a:cubicBezTo>
                    <a:pt x="12311" y="8542"/>
                    <a:pt x="11521" y="8815"/>
                    <a:pt x="10883" y="9271"/>
                  </a:cubicBezTo>
                  <a:cubicBezTo>
                    <a:pt x="9879" y="10001"/>
                    <a:pt x="9363" y="11065"/>
                    <a:pt x="9332" y="12281"/>
                  </a:cubicBezTo>
                  <a:cubicBezTo>
                    <a:pt x="7965" y="12341"/>
                    <a:pt x="6809" y="13010"/>
                    <a:pt x="6141" y="14135"/>
                  </a:cubicBezTo>
                  <a:cubicBezTo>
                    <a:pt x="5077" y="15928"/>
                    <a:pt x="5594" y="18086"/>
                    <a:pt x="7417" y="19727"/>
                  </a:cubicBezTo>
                  <a:cubicBezTo>
                    <a:pt x="4834" y="19758"/>
                    <a:pt x="2888" y="20244"/>
                    <a:pt x="2676" y="20305"/>
                  </a:cubicBezTo>
                  <a:cubicBezTo>
                    <a:pt x="1581" y="20609"/>
                    <a:pt x="700" y="21430"/>
                    <a:pt x="366" y="22493"/>
                  </a:cubicBezTo>
                  <a:cubicBezTo>
                    <a:pt x="1" y="23588"/>
                    <a:pt x="274" y="24773"/>
                    <a:pt x="1004" y="25655"/>
                  </a:cubicBezTo>
                  <a:cubicBezTo>
                    <a:pt x="1034" y="25685"/>
                    <a:pt x="1764" y="26536"/>
                    <a:pt x="2888" y="27782"/>
                  </a:cubicBezTo>
                  <a:lnTo>
                    <a:pt x="2888" y="28269"/>
                  </a:lnTo>
                  <a:cubicBezTo>
                    <a:pt x="2372" y="28694"/>
                    <a:pt x="1977" y="29211"/>
                    <a:pt x="1764" y="29880"/>
                  </a:cubicBezTo>
                  <a:cubicBezTo>
                    <a:pt x="1429" y="30974"/>
                    <a:pt x="1642" y="32159"/>
                    <a:pt x="2372" y="33010"/>
                  </a:cubicBezTo>
                  <a:cubicBezTo>
                    <a:pt x="2372" y="33010"/>
                    <a:pt x="2554" y="33254"/>
                    <a:pt x="2888" y="33618"/>
                  </a:cubicBezTo>
                  <a:lnTo>
                    <a:pt x="2888" y="37327"/>
                  </a:lnTo>
                  <a:cubicBezTo>
                    <a:pt x="2797" y="37357"/>
                    <a:pt x="2706" y="37387"/>
                    <a:pt x="2584" y="37387"/>
                  </a:cubicBezTo>
                  <a:cubicBezTo>
                    <a:pt x="1764" y="37661"/>
                    <a:pt x="1065" y="38269"/>
                    <a:pt x="670" y="39059"/>
                  </a:cubicBezTo>
                  <a:cubicBezTo>
                    <a:pt x="274" y="39849"/>
                    <a:pt x="214" y="40761"/>
                    <a:pt x="518" y="41612"/>
                  </a:cubicBezTo>
                  <a:lnTo>
                    <a:pt x="2888" y="48573"/>
                  </a:lnTo>
                  <a:lnTo>
                    <a:pt x="2888" y="53041"/>
                  </a:lnTo>
                  <a:cubicBezTo>
                    <a:pt x="2888" y="54652"/>
                    <a:pt x="4043" y="55959"/>
                    <a:pt x="5563" y="56263"/>
                  </a:cubicBezTo>
                  <a:cubicBezTo>
                    <a:pt x="6080" y="57540"/>
                    <a:pt x="7296" y="58330"/>
                    <a:pt x="8603" y="58330"/>
                  </a:cubicBezTo>
                  <a:cubicBezTo>
                    <a:pt x="8816" y="58330"/>
                    <a:pt x="9028" y="58299"/>
                    <a:pt x="9241" y="58239"/>
                  </a:cubicBezTo>
                  <a:lnTo>
                    <a:pt x="9697" y="59606"/>
                  </a:lnTo>
                  <a:cubicBezTo>
                    <a:pt x="10153" y="60974"/>
                    <a:pt x="11460" y="61856"/>
                    <a:pt x="12828" y="61856"/>
                  </a:cubicBezTo>
                  <a:cubicBezTo>
                    <a:pt x="13162" y="61856"/>
                    <a:pt x="13497" y="61825"/>
                    <a:pt x="13831" y="61704"/>
                  </a:cubicBezTo>
                  <a:cubicBezTo>
                    <a:pt x="15776" y="61065"/>
                    <a:pt x="17752" y="60518"/>
                    <a:pt x="19728" y="60032"/>
                  </a:cubicBezTo>
                  <a:cubicBezTo>
                    <a:pt x="25229" y="64895"/>
                    <a:pt x="32281" y="67601"/>
                    <a:pt x="39728" y="67601"/>
                  </a:cubicBezTo>
                  <a:cubicBezTo>
                    <a:pt x="46901" y="67601"/>
                    <a:pt x="53771" y="65078"/>
                    <a:pt x="59242" y="60458"/>
                  </a:cubicBezTo>
                  <a:cubicBezTo>
                    <a:pt x="60701" y="60822"/>
                    <a:pt x="62130" y="61248"/>
                    <a:pt x="63528" y="61734"/>
                  </a:cubicBezTo>
                  <a:cubicBezTo>
                    <a:pt x="63893" y="61856"/>
                    <a:pt x="64227" y="61886"/>
                    <a:pt x="64561" y="61886"/>
                  </a:cubicBezTo>
                  <a:cubicBezTo>
                    <a:pt x="65929" y="61886"/>
                    <a:pt x="67236" y="61035"/>
                    <a:pt x="67692" y="59637"/>
                  </a:cubicBezTo>
                  <a:lnTo>
                    <a:pt x="68148" y="58299"/>
                  </a:lnTo>
                  <a:cubicBezTo>
                    <a:pt x="68361" y="58330"/>
                    <a:pt x="68543" y="58360"/>
                    <a:pt x="68786" y="58360"/>
                  </a:cubicBezTo>
                  <a:cubicBezTo>
                    <a:pt x="70124" y="58360"/>
                    <a:pt x="71340" y="57570"/>
                    <a:pt x="71856" y="56324"/>
                  </a:cubicBezTo>
                  <a:cubicBezTo>
                    <a:pt x="73315" y="55959"/>
                    <a:pt x="74410" y="54622"/>
                    <a:pt x="74410" y="53071"/>
                  </a:cubicBezTo>
                  <a:lnTo>
                    <a:pt x="74410" y="51704"/>
                  </a:lnTo>
                  <a:lnTo>
                    <a:pt x="76659" y="51704"/>
                  </a:lnTo>
                  <a:cubicBezTo>
                    <a:pt x="78483" y="51704"/>
                    <a:pt x="79942" y="50245"/>
                    <a:pt x="79942" y="48421"/>
                  </a:cubicBezTo>
                  <a:lnTo>
                    <a:pt x="79942" y="29484"/>
                  </a:lnTo>
                  <a:cubicBezTo>
                    <a:pt x="80063" y="27752"/>
                    <a:pt x="78817" y="26323"/>
                    <a:pt x="77176" y="26141"/>
                  </a:cubicBezTo>
                  <a:cubicBezTo>
                    <a:pt x="77449" y="25837"/>
                    <a:pt x="77631" y="25655"/>
                    <a:pt x="77631" y="25624"/>
                  </a:cubicBezTo>
                  <a:cubicBezTo>
                    <a:pt x="78391" y="24743"/>
                    <a:pt x="78635" y="23557"/>
                    <a:pt x="78270" y="22463"/>
                  </a:cubicBezTo>
                  <a:cubicBezTo>
                    <a:pt x="77935" y="21369"/>
                    <a:pt x="77054" y="20518"/>
                    <a:pt x="75960" y="20244"/>
                  </a:cubicBezTo>
                  <a:cubicBezTo>
                    <a:pt x="75747" y="20214"/>
                    <a:pt x="73832" y="19727"/>
                    <a:pt x="71218" y="19697"/>
                  </a:cubicBezTo>
                  <a:cubicBezTo>
                    <a:pt x="73042" y="18056"/>
                    <a:pt x="73558" y="15898"/>
                    <a:pt x="72495" y="14104"/>
                  </a:cubicBezTo>
                  <a:cubicBezTo>
                    <a:pt x="71826" y="13010"/>
                    <a:pt x="70671" y="12341"/>
                    <a:pt x="69303" y="12281"/>
                  </a:cubicBezTo>
                  <a:cubicBezTo>
                    <a:pt x="69273" y="11065"/>
                    <a:pt x="68756" y="10001"/>
                    <a:pt x="67753" y="9271"/>
                  </a:cubicBezTo>
                  <a:cubicBezTo>
                    <a:pt x="67115" y="8815"/>
                    <a:pt x="66355" y="8542"/>
                    <a:pt x="65504" y="8542"/>
                  </a:cubicBezTo>
                  <a:cubicBezTo>
                    <a:pt x="65352" y="8542"/>
                    <a:pt x="65260" y="8542"/>
                    <a:pt x="65108" y="8572"/>
                  </a:cubicBezTo>
                  <a:cubicBezTo>
                    <a:pt x="65260" y="8420"/>
                    <a:pt x="65352" y="8238"/>
                    <a:pt x="65504" y="8056"/>
                  </a:cubicBezTo>
                  <a:cubicBezTo>
                    <a:pt x="66111" y="7204"/>
                    <a:pt x="66537" y="6293"/>
                    <a:pt x="66780" y="5442"/>
                  </a:cubicBezTo>
                  <a:cubicBezTo>
                    <a:pt x="67175" y="3648"/>
                    <a:pt x="66628" y="2037"/>
                    <a:pt x="65321" y="1095"/>
                  </a:cubicBezTo>
                  <a:cubicBezTo>
                    <a:pt x="64683" y="639"/>
                    <a:pt x="63923" y="365"/>
                    <a:pt x="63072" y="365"/>
                  </a:cubicBezTo>
                  <a:cubicBezTo>
                    <a:pt x="61765" y="365"/>
                    <a:pt x="60701" y="1034"/>
                    <a:pt x="59880" y="1703"/>
                  </a:cubicBezTo>
                  <a:cubicBezTo>
                    <a:pt x="59181" y="1217"/>
                    <a:pt x="58361" y="943"/>
                    <a:pt x="57540" y="943"/>
                  </a:cubicBezTo>
                  <a:cubicBezTo>
                    <a:pt x="57054" y="943"/>
                    <a:pt x="56537" y="1065"/>
                    <a:pt x="56081" y="1247"/>
                  </a:cubicBezTo>
                  <a:cubicBezTo>
                    <a:pt x="54227" y="2007"/>
                    <a:pt x="53406" y="3952"/>
                    <a:pt x="53771" y="6232"/>
                  </a:cubicBezTo>
                  <a:cubicBezTo>
                    <a:pt x="52433" y="6688"/>
                    <a:pt x="51643" y="7630"/>
                    <a:pt x="51309" y="8542"/>
                  </a:cubicBezTo>
                  <a:cubicBezTo>
                    <a:pt x="51218" y="8785"/>
                    <a:pt x="51157" y="8998"/>
                    <a:pt x="51126" y="9271"/>
                  </a:cubicBezTo>
                  <a:cubicBezTo>
                    <a:pt x="50731" y="9119"/>
                    <a:pt x="50367" y="8967"/>
                    <a:pt x="49971" y="8846"/>
                  </a:cubicBezTo>
                  <a:cubicBezTo>
                    <a:pt x="50518" y="7478"/>
                    <a:pt x="50822" y="6597"/>
                    <a:pt x="50853" y="6536"/>
                  </a:cubicBezTo>
                  <a:cubicBezTo>
                    <a:pt x="51218" y="5472"/>
                    <a:pt x="51035" y="4256"/>
                    <a:pt x="50306" y="3375"/>
                  </a:cubicBezTo>
                  <a:cubicBezTo>
                    <a:pt x="49667" y="2584"/>
                    <a:pt x="48725" y="2128"/>
                    <a:pt x="47722" y="2128"/>
                  </a:cubicBezTo>
                  <a:cubicBezTo>
                    <a:pt x="47631" y="2128"/>
                    <a:pt x="47509" y="2128"/>
                    <a:pt x="47357" y="2159"/>
                  </a:cubicBezTo>
                  <a:cubicBezTo>
                    <a:pt x="46962" y="2189"/>
                    <a:pt x="44318" y="2554"/>
                    <a:pt x="41309" y="3922"/>
                  </a:cubicBezTo>
                  <a:cubicBezTo>
                    <a:pt x="37327" y="730"/>
                    <a:pt x="32342" y="122"/>
                    <a:pt x="31734" y="31"/>
                  </a:cubicBezTo>
                  <a:cubicBezTo>
                    <a:pt x="31612" y="31"/>
                    <a:pt x="31521" y="1"/>
                    <a:pt x="31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17" name="Google Shape;817;p49"/>
            <p:cNvGrpSpPr/>
            <p:nvPr/>
          </p:nvGrpSpPr>
          <p:grpSpPr>
            <a:xfrm>
              <a:off x="4464400" y="2828950"/>
              <a:ext cx="1826825" cy="1524350"/>
              <a:chOff x="4464400" y="2828950"/>
              <a:chExt cx="1826825" cy="1524350"/>
            </a:xfrm>
          </p:grpSpPr>
          <p:sp>
            <p:nvSpPr>
              <p:cNvPr id="818" name="Google Shape;818;p49"/>
              <p:cNvSpPr/>
              <p:nvPr/>
            </p:nvSpPr>
            <p:spPr>
              <a:xfrm>
                <a:off x="5797250" y="2854650"/>
                <a:ext cx="66900" cy="103425"/>
              </a:xfrm>
              <a:custGeom>
                <a:rect b="b" l="l" r="r" t="t"/>
                <a:pathLst>
                  <a:path extrusionOk="0" h="4137" w="2676">
                    <a:moveTo>
                      <a:pt x="634" y="0"/>
                    </a:moveTo>
                    <a:cubicBezTo>
                      <a:pt x="572" y="0"/>
                      <a:pt x="512" y="12"/>
                      <a:pt x="457" y="36"/>
                    </a:cubicBezTo>
                    <a:cubicBezTo>
                      <a:pt x="1" y="219"/>
                      <a:pt x="1" y="1282"/>
                      <a:pt x="457" y="2437"/>
                    </a:cubicBezTo>
                    <a:cubicBezTo>
                      <a:pt x="895" y="3422"/>
                      <a:pt x="1554" y="4136"/>
                      <a:pt x="2058" y="4136"/>
                    </a:cubicBezTo>
                    <a:cubicBezTo>
                      <a:pt x="2114" y="4136"/>
                      <a:pt x="2168" y="4127"/>
                      <a:pt x="2220" y="4109"/>
                    </a:cubicBezTo>
                    <a:cubicBezTo>
                      <a:pt x="2676" y="3927"/>
                      <a:pt x="2676" y="2863"/>
                      <a:pt x="2220" y="1708"/>
                    </a:cubicBezTo>
                    <a:cubicBezTo>
                      <a:pt x="1816" y="711"/>
                      <a:pt x="1125" y="0"/>
                      <a:pt x="634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49"/>
              <p:cNvSpPr/>
              <p:nvPr/>
            </p:nvSpPr>
            <p:spPr>
              <a:xfrm>
                <a:off x="5883900" y="2840525"/>
                <a:ext cx="86650" cy="93875"/>
              </a:xfrm>
              <a:custGeom>
                <a:rect b="b" l="l" r="r" t="t"/>
                <a:pathLst>
                  <a:path extrusionOk="0" h="3755" w="3466">
                    <a:moveTo>
                      <a:pt x="2724" y="1"/>
                    </a:moveTo>
                    <a:cubicBezTo>
                      <a:pt x="2250" y="1"/>
                      <a:pt x="1536" y="515"/>
                      <a:pt x="942" y="1331"/>
                    </a:cubicBezTo>
                    <a:cubicBezTo>
                      <a:pt x="213" y="2303"/>
                      <a:pt x="0" y="3367"/>
                      <a:pt x="426" y="3671"/>
                    </a:cubicBezTo>
                    <a:cubicBezTo>
                      <a:pt x="499" y="3728"/>
                      <a:pt x="591" y="3755"/>
                      <a:pt x="696" y="3755"/>
                    </a:cubicBezTo>
                    <a:cubicBezTo>
                      <a:pt x="1155" y="3755"/>
                      <a:pt x="1869" y="3241"/>
                      <a:pt x="2462" y="2425"/>
                    </a:cubicBezTo>
                    <a:cubicBezTo>
                      <a:pt x="3192" y="1452"/>
                      <a:pt x="3465" y="388"/>
                      <a:pt x="3009" y="84"/>
                    </a:cubicBezTo>
                    <a:cubicBezTo>
                      <a:pt x="2930" y="28"/>
                      <a:pt x="2833" y="1"/>
                      <a:pt x="2724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49"/>
              <p:cNvSpPr/>
              <p:nvPr/>
            </p:nvSpPr>
            <p:spPr>
              <a:xfrm>
                <a:off x="5944675" y="3044250"/>
                <a:ext cx="85125" cy="94500"/>
              </a:xfrm>
              <a:custGeom>
                <a:rect b="b" l="l" r="r" t="t"/>
                <a:pathLst>
                  <a:path extrusionOk="0" h="3780" w="3405">
                    <a:moveTo>
                      <a:pt x="2735" y="0"/>
                    </a:moveTo>
                    <a:cubicBezTo>
                      <a:pt x="2260" y="0"/>
                      <a:pt x="1541" y="536"/>
                      <a:pt x="943" y="1358"/>
                    </a:cubicBezTo>
                    <a:cubicBezTo>
                      <a:pt x="214" y="2331"/>
                      <a:pt x="1" y="3395"/>
                      <a:pt x="426" y="3699"/>
                    </a:cubicBezTo>
                    <a:cubicBezTo>
                      <a:pt x="498" y="3754"/>
                      <a:pt x="587" y="3780"/>
                      <a:pt x="688" y="3780"/>
                    </a:cubicBezTo>
                    <a:cubicBezTo>
                      <a:pt x="1146" y="3780"/>
                      <a:pt x="1866" y="3248"/>
                      <a:pt x="2463" y="2452"/>
                    </a:cubicBezTo>
                    <a:cubicBezTo>
                      <a:pt x="3192" y="1449"/>
                      <a:pt x="3405" y="385"/>
                      <a:pt x="3010" y="81"/>
                    </a:cubicBezTo>
                    <a:cubicBezTo>
                      <a:pt x="2933" y="26"/>
                      <a:pt x="2840" y="0"/>
                      <a:pt x="2735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49"/>
              <p:cNvSpPr/>
              <p:nvPr/>
            </p:nvSpPr>
            <p:spPr>
              <a:xfrm>
                <a:off x="6014600" y="3136950"/>
                <a:ext cx="108675" cy="70950"/>
              </a:xfrm>
              <a:custGeom>
                <a:rect b="b" l="l" r="r" t="t"/>
                <a:pathLst>
                  <a:path extrusionOk="0" h="2838" w="4347">
                    <a:moveTo>
                      <a:pt x="3439" y="1"/>
                    </a:moveTo>
                    <a:cubicBezTo>
                      <a:pt x="2969" y="1"/>
                      <a:pt x="2321" y="209"/>
                      <a:pt x="1672" y="598"/>
                    </a:cubicBezTo>
                    <a:cubicBezTo>
                      <a:pt x="669" y="1237"/>
                      <a:pt x="0" y="2118"/>
                      <a:pt x="274" y="2574"/>
                    </a:cubicBezTo>
                    <a:cubicBezTo>
                      <a:pt x="380" y="2752"/>
                      <a:pt x="608" y="2837"/>
                      <a:pt x="908" y="2837"/>
                    </a:cubicBezTo>
                    <a:cubicBezTo>
                      <a:pt x="1378" y="2837"/>
                      <a:pt x="2026" y="2629"/>
                      <a:pt x="2675" y="2240"/>
                    </a:cubicBezTo>
                    <a:cubicBezTo>
                      <a:pt x="3739" y="1602"/>
                      <a:pt x="4347" y="720"/>
                      <a:pt x="4073" y="264"/>
                    </a:cubicBezTo>
                    <a:cubicBezTo>
                      <a:pt x="3966" y="86"/>
                      <a:pt x="3739" y="1"/>
                      <a:pt x="3439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49"/>
              <p:cNvSpPr/>
              <p:nvPr/>
            </p:nvSpPr>
            <p:spPr>
              <a:xfrm>
                <a:off x="5997125" y="3335300"/>
                <a:ext cx="107925" cy="70925"/>
              </a:xfrm>
              <a:custGeom>
                <a:rect b="b" l="l" r="r" t="t"/>
                <a:pathLst>
                  <a:path extrusionOk="0" h="2837" w="4317">
                    <a:moveTo>
                      <a:pt x="3417" y="0"/>
                    </a:moveTo>
                    <a:cubicBezTo>
                      <a:pt x="2953" y="0"/>
                      <a:pt x="2309" y="208"/>
                      <a:pt x="1641" y="598"/>
                    </a:cubicBezTo>
                    <a:cubicBezTo>
                      <a:pt x="638" y="1266"/>
                      <a:pt x="0" y="2117"/>
                      <a:pt x="243" y="2573"/>
                    </a:cubicBezTo>
                    <a:cubicBezTo>
                      <a:pt x="350" y="2751"/>
                      <a:pt x="577" y="2837"/>
                      <a:pt x="878" y="2837"/>
                    </a:cubicBezTo>
                    <a:cubicBezTo>
                      <a:pt x="1347" y="2837"/>
                      <a:pt x="1996" y="2628"/>
                      <a:pt x="2644" y="2239"/>
                    </a:cubicBezTo>
                    <a:cubicBezTo>
                      <a:pt x="3708" y="1601"/>
                      <a:pt x="4316" y="719"/>
                      <a:pt x="4043" y="263"/>
                    </a:cubicBezTo>
                    <a:cubicBezTo>
                      <a:pt x="3936" y="85"/>
                      <a:pt x="3713" y="0"/>
                      <a:pt x="3417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49"/>
              <p:cNvSpPr/>
              <p:nvPr/>
            </p:nvSpPr>
            <p:spPr>
              <a:xfrm>
                <a:off x="5731150" y="2979550"/>
                <a:ext cx="112500" cy="59000"/>
              </a:xfrm>
              <a:custGeom>
                <a:rect b="b" l="l" r="r" t="t"/>
                <a:pathLst>
                  <a:path extrusionOk="0" h="2360" w="4500">
                    <a:moveTo>
                      <a:pt x="1107" y="1"/>
                    </a:moveTo>
                    <a:cubicBezTo>
                      <a:pt x="628" y="1"/>
                      <a:pt x="280" y="130"/>
                      <a:pt x="183" y="390"/>
                    </a:cubicBezTo>
                    <a:cubicBezTo>
                      <a:pt x="1" y="907"/>
                      <a:pt x="791" y="1666"/>
                      <a:pt x="1915" y="2062"/>
                    </a:cubicBezTo>
                    <a:cubicBezTo>
                      <a:pt x="2455" y="2260"/>
                      <a:pt x="2980" y="2359"/>
                      <a:pt x="3403" y="2359"/>
                    </a:cubicBezTo>
                    <a:cubicBezTo>
                      <a:pt x="3887" y="2359"/>
                      <a:pt x="4236" y="2230"/>
                      <a:pt x="4317" y="1970"/>
                    </a:cubicBezTo>
                    <a:cubicBezTo>
                      <a:pt x="4499" y="1454"/>
                      <a:pt x="3709" y="694"/>
                      <a:pt x="2584" y="299"/>
                    </a:cubicBezTo>
                    <a:cubicBezTo>
                      <a:pt x="2045" y="100"/>
                      <a:pt x="1526" y="1"/>
                      <a:pt x="1107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49"/>
              <p:cNvSpPr/>
              <p:nvPr/>
            </p:nvSpPr>
            <p:spPr>
              <a:xfrm>
                <a:off x="5746350" y="3167750"/>
                <a:ext cx="110200" cy="67175"/>
              </a:xfrm>
              <a:custGeom>
                <a:rect b="b" l="l" r="r" t="t"/>
                <a:pathLst>
                  <a:path extrusionOk="0" h="2687" w="4408">
                    <a:moveTo>
                      <a:pt x="931" y="0"/>
                    </a:moveTo>
                    <a:cubicBezTo>
                      <a:pt x="604" y="0"/>
                      <a:pt x="357" y="90"/>
                      <a:pt x="244" y="278"/>
                    </a:cubicBezTo>
                    <a:cubicBezTo>
                      <a:pt x="0" y="734"/>
                      <a:pt x="669" y="1585"/>
                      <a:pt x="1733" y="2193"/>
                    </a:cubicBezTo>
                    <a:cubicBezTo>
                      <a:pt x="2370" y="2512"/>
                      <a:pt x="2997" y="2686"/>
                      <a:pt x="3458" y="2686"/>
                    </a:cubicBezTo>
                    <a:cubicBezTo>
                      <a:pt x="3788" y="2686"/>
                      <a:pt x="4033" y="2596"/>
                      <a:pt x="4134" y="2406"/>
                    </a:cubicBezTo>
                    <a:cubicBezTo>
                      <a:pt x="4408" y="1950"/>
                      <a:pt x="3709" y="1129"/>
                      <a:pt x="2645" y="521"/>
                    </a:cubicBezTo>
                    <a:cubicBezTo>
                      <a:pt x="2020" y="182"/>
                      <a:pt x="1395" y="0"/>
                      <a:pt x="931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49"/>
              <p:cNvSpPr/>
              <p:nvPr/>
            </p:nvSpPr>
            <p:spPr>
              <a:xfrm>
                <a:off x="5763825" y="3340000"/>
                <a:ext cx="100325" cy="80800"/>
              </a:xfrm>
              <a:custGeom>
                <a:rect b="b" l="l" r="r" t="t"/>
                <a:pathLst>
                  <a:path extrusionOk="0" h="3232" w="4013">
                    <a:moveTo>
                      <a:pt x="801" y="1"/>
                    </a:moveTo>
                    <a:cubicBezTo>
                      <a:pt x="612" y="1"/>
                      <a:pt x="460" y="54"/>
                      <a:pt x="365" y="167"/>
                    </a:cubicBezTo>
                    <a:cubicBezTo>
                      <a:pt x="1" y="531"/>
                      <a:pt x="457" y="1534"/>
                      <a:pt x="1368" y="2325"/>
                    </a:cubicBezTo>
                    <a:cubicBezTo>
                      <a:pt x="2030" y="2898"/>
                      <a:pt x="2757" y="3232"/>
                      <a:pt x="3233" y="3232"/>
                    </a:cubicBezTo>
                    <a:cubicBezTo>
                      <a:pt x="3412" y="3232"/>
                      <a:pt x="3556" y="3184"/>
                      <a:pt x="3648" y="3085"/>
                    </a:cubicBezTo>
                    <a:cubicBezTo>
                      <a:pt x="4013" y="2689"/>
                      <a:pt x="3557" y="1717"/>
                      <a:pt x="2645" y="926"/>
                    </a:cubicBezTo>
                    <a:cubicBezTo>
                      <a:pt x="1992" y="339"/>
                      <a:pt x="1277" y="1"/>
                      <a:pt x="801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49"/>
              <p:cNvSpPr/>
              <p:nvPr/>
            </p:nvSpPr>
            <p:spPr>
              <a:xfrm>
                <a:off x="5781550" y="2884375"/>
                <a:ext cx="281900" cy="788875"/>
              </a:xfrm>
              <a:custGeom>
                <a:rect b="b" l="l" r="r" t="t"/>
                <a:pathLst>
                  <a:path extrusionOk="0" h="31555" w="11276">
                    <a:moveTo>
                      <a:pt x="5711" y="1"/>
                    </a:moveTo>
                    <a:cubicBezTo>
                      <a:pt x="5637" y="1"/>
                      <a:pt x="5526" y="42"/>
                      <a:pt x="5492" y="93"/>
                    </a:cubicBezTo>
                    <a:cubicBezTo>
                      <a:pt x="4398" y="1583"/>
                      <a:pt x="3851" y="3498"/>
                      <a:pt x="3881" y="5321"/>
                    </a:cubicBezTo>
                    <a:cubicBezTo>
                      <a:pt x="3395" y="3893"/>
                      <a:pt x="2878" y="2495"/>
                      <a:pt x="2270" y="1127"/>
                    </a:cubicBezTo>
                    <a:cubicBezTo>
                      <a:pt x="2255" y="1095"/>
                      <a:pt x="2222" y="1082"/>
                      <a:pt x="2185" y="1082"/>
                    </a:cubicBezTo>
                    <a:cubicBezTo>
                      <a:pt x="2078" y="1082"/>
                      <a:pt x="1929" y="1189"/>
                      <a:pt x="1997" y="1279"/>
                    </a:cubicBezTo>
                    <a:cubicBezTo>
                      <a:pt x="2969" y="3528"/>
                      <a:pt x="3821" y="5838"/>
                      <a:pt x="4459" y="8209"/>
                    </a:cubicBezTo>
                    <a:cubicBezTo>
                      <a:pt x="3547" y="6598"/>
                      <a:pt x="2149" y="5261"/>
                      <a:pt x="325" y="4744"/>
                    </a:cubicBezTo>
                    <a:cubicBezTo>
                      <a:pt x="317" y="4742"/>
                      <a:pt x="308" y="4741"/>
                      <a:pt x="300" y="4741"/>
                    </a:cubicBezTo>
                    <a:cubicBezTo>
                      <a:pt x="177" y="4741"/>
                      <a:pt x="1" y="4928"/>
                      <a:pt x="143" y="4957"/>
                    </a:cubicBezTo>
                    <a:cubicBezTo>
                      <a:pt x="2514" y="5656"/>
                      <a:pt x="4185" y="7783"/>
                      <a:pt x="4915" y="10094"/>
                    </a:cubicBezTo>
                    <a:cubicBezTo>
                      <a:pt x="5523" y="12708"/>
                      <a:pt x="5918" y="15413"/>
                      <a:pt x="5979" y="18118"/>
                    </a:cubicBezTo>
                    <a:cubicBezTo>
                      <a:pt x="5188" y="15595"/>
                      <a:pt x="3091" y="13559"/>
                      <a:pt x="690" y="12495"/>
                    </a:cubicBezTo>
                    <a:cubicBezTo>
                      <a:pt x="684" y="12492"/>
                      <a:pt x="677" y="12491"/>
                      <a:pt x="669" y="12491"/>
                    </a:cubicBezTo>
                    <a:cubicBezTo>
                      <a:pt x="584" y="12491"/>
                      <a:pt x="369" y="12622"/>
                      <a:pt x="507" y="12677"/>
                    </a:cubicBezTo>
                    <a:cubicBezTo>
                      <a:pt x="3273" y="13923"/>
                      <a:pt x="5644" y="16507"/>
                      <a:pt x="5979" y="19607"/>
                    </a:cubicBezTo>
                    <a:cubicBezTo>
                      <a:pt x="5948" y="20854"/>
                      <a:pt x="5857" y="22130"/>
                      <a:pt x="5675" y="23407"/>
                    </a:cubicBezTo>
                    <a:cubicBezTo>
                      <a:pt x="5523" y="24379"/>
                      <a:pt x="5371" y="25443"/>
                      <a:pt x="5097" y="26477"/>
                    </a:cubicBezTo>
                    <a:cubicBezTo>
                      <a:pt x="5036" y="26750"/>
                      <a:pt x="4915" y="26993"/>
                      <a:pt x="4854" y="27267"/>
                    </a:cubicBezTo>
                    <a:cubicBezTo>
                      <a:pt x="4854" y="27267"/>
                      <a:pt x="4854" y="27297"/>
                      <a:pt x="4884" y="27297"/>
                    </a:cubicBezTo>
                    <a:cubicBezTo>
                      <a:pt x="4732" y="27814"/>
                      <a:pt x="4580" y="28270"/>
                      <a:pt x="4428" y="28756"/>
                    </a:cubicBezTo>
                    <a:cubicBezTo>
                      <a:pt x="4550" y="26355"/>
                      <a:pt x="4337" y="23802"/>
                      <a:pt x="3121" y="21674"/>
                    </a:cubicBezTo>
                    <a:cubicBezTo>
                      <a:pt x="2757" y="21006"/>
                      <a:pt x="2149" y="20215"/>
                      <a:pt x="1419" y="19820"/>
                    </a:cubicBezTo>
                    <a:cubicBezTo>
                      <a:pt x="1408" y="19817"/>
                      <a:pt x="1397" y="19816"/>
                      <a:pt x="1385" y="19816"/>
                    </a:cubicBezTo>
                    <a:cubicBezTo>
                      <a:pt x="1262" y="19816"/>
                      <a:pt x="1096" y="19947"/>
                      <a:pt x="1207" y="20002"/>
                    </a:cubicBezTo>
                    <a:cubicBezTo>
                      <a:pt x="1906" y="20398"/>
                      <a:pt x="2483" y="21158"/>
                      <a:pt x="2909" y="21826"/>
                    </a:cubicBezTo>
                    <a:cubicBezTo>
                      <a:pt x="4246" y="24075"/>
                      <a:pt x="4337" y="26933"/>
                      <a:pt x="4155" y="29425"/>
                    </a:cubicBezTo>
                    <a:cubicBezTo>
                      <a:pt x="4155" y="29486"/>
                      <a:pt x="4155" y="29486"/>
                      <a:pt x="4185" y="29486"/>
                    </a:cubicBezTo>
                    <a:cubicBezTo>
                      <a:pt x="3881" y="30155"/>
                      <a:pt x="3577" y="30854"/>
                      <a:pt x="3182" y="31462"/>
                    </a:cubicBezTo>
                    <a:cubicBezTo>
                      <a:pt x="3129" y="31529"/>
                      <a:pt x="3158" y="31554"/>
                      <a:pt x="3212" y="31554"/>
                    </a:cubicBezTo>
                    <a:cubicBezTo>
                      <a:pt x="3281" y="31554"/>
                      <a:pt x="3391" y="31513"/>
                      <a:pt x="3425" y="31462"/>
                    </a:cubicBezTo>
                    <a:cubicBezTo>
                      <a:pt x="4428" y="29942"/>
                      <a:pt x="5036" y="28057"/>
                      <a:pt x="5462" y="26234"/>
                    </a:cubicBezTo>
                    <a:cubicBezTo>
                      <a:pt x="6404" y="23468"/>
                      <a:pt x="8258" y="20458"/>
                      <a:pt x="11085" y="19364"/>
                    </a:cubicBezTo>
                    <a:cubicBezTo>
                      <a:pt x="11213" y="19313"/>
                      <a:pt x="11276" y="19198"/>
                      <a:pt x="11185" y="19198"/>
                    </a:cubicBezTo>
                    <a:cubicBezTo>
                      <a:pt x="11168" y="19198"/>
                      <a:pt x="11145" y="19202"/>
                      <a:pt x="11116" y="19212"/>
                    </a:cubicBezTo>
                    <a:cubicBezTo>
                      <a:pt x="8653" y="20215"/>
                      <a:pt x="6860" y="22525"/>
                      <a:pt x="5766" y="24957"/>
                    </a:cubicBezTo>
                    <a:cubicBezTo>
                      <a:pt x="5887" y="24471"/>
                      <a:pt x="5948" y="23924"/>
                      <a:pt x="6039" y="23437"/>
                    </a:cubicBezTo>
                    <a:cubicBezTo>
                      <a:pt x="6222" y="22130"/>
                      <a:pt x="6343" y="20854"/>
                      <a:pt x="6343" y="19516"/>
                    </a:cubicBezTo>
                    <a:lnTo>
                      <a:pt x="6343" y="19486"/>
                    </a:lnTo>
                    <a:lnTo>
                      <a:pt x="6343" y="19455"/>
                    </a:lnTo>
                    <a:cubicBezTo>
                      <a:pt x="6374" y="18148"/>
                      <a:pt x="6283" y="16811"/>
                      <a:pt x="6191" y="15534"/>
                    </a:cubicBezTo>
                    <a:cubicBezTo>
                      <a:pt x="5918" y="12951"/>
                      <a:pt x="6587" y="9972"/>
                      <a:pt x="8501" y="8087"/>
                    </a:cubicBezTo>
                    <a:cubicBezTo>
                      <a:pt x="8577" y="8011"/>
                      <a:pt x="8547" y="7981"/>
                      <a:pt x="8490" y="7981"/>
                    </a:cubicBezTo>
                    <a:cubicBezTo>
                      <a:pt x="8433" y="7981"/>
                      <a:pt x="8349" y="8011"/>
                      <a:pt x="8319" y="8057"/>
                    </a:cubicBezTo>
                    <a:cubicBezTo>
                      <a:pt x="6891" y="9425"/>
                      <a:pt x="6131" y="11401"/>
                      <a:pt x="5918" y="13315"/>
                    </a:cubicBezTo>
                    <a:cubicBezTo>
                      <a:pt x="5827" y="12708"/>
                      <a:pt x="5705" y="12100"/>
                      <a:pt x="5614" y="11492"/>
                    </a:cubicBezTo>
                    <a:lnTo>
                      <a:pt x="5614" y="11461"/>
                    </a:lnTo>
                    <a:cubicBezTo>
                      <a:pt x="5523" y="10975"/>
                      <a:pt x="5401" y="10428"/>
                      <a:pt x="5249" y="9942"/>
                    </a:cubicBezTo>
                    <a:cubicBezTo>
                      <a:pt x="5006" y="8878"/>
                      <a:pt x="4732" y="7814"/>
                      <a:pt x="4398" y="6780"/>
                    </a:cubicBezTo>
                    <a:lnTo>
                      <a:pt x="4398" y="6750"/>
                    </a:lnTo>
                    <a:cubicBezTo>
                      <a:pt x="3851" y="4501"/>
                      <a:pt x="4337" y="1978"/>
                      <a:pt x="5766" y="93"/>
                    </a:cubicBezTo>
                    <a:cubicBezTo>
                      <a:pt x="5806" y="26"/>
                      <a:pt x="5770" y="1"/>
                      <a:pt x="5711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49"/>
              <p:cNvSpPr/>
              <p:nvPr/>
            </p:nvSpPr>
            <p:spPr>
              <a:xfrm>
                <a:off x="5937850" y="3173175"/>
                <a:ext cx="136800" cy="177075"/>
              </a:xfrm>
              <a:custGeom>
                <a:rect b="b" l="l" r="r" t="t"/>
                <a:pathLst>
                  <a:path extrusionOk="0" h="7083" w="5472">
                    <a:moveTo>
                      <a:pt x="5289" y="1"/>
                    </a:moveTo>
                    <a:cubicBezTo>
                      <a:pt x="2888" y="1064"/>
                      <a:pt x="790" y="3101"/>
                      <a:pt x="0" y="5624"/>
                    </a:cubicBezTo>
                    <a:lnTo>
                      <a:pt x="0" y="7083"/>
                    </a:lnTo>
                    <a:cubicBezTo>
                      <a:pt x="335" y="4013"/>
                      <a:pt x="2705" y="1429"/>
                      <a:pt x="5471" y="183"/>
                    </a:cubicBezTo>
                    <a:lnTo>
                      <a:pt x="5289" y="1"/>
                    </a:ln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49"/>
              <p:cNvSpPr/>
              <p:nvPr/>
            </p:nvSpPr>
            <p:spPr>
              <a:xfrm>
                <a:off x="5811700" y="3509375"/>
                <a:ext cx="406575" cy="286825"/>
              </a:xfrm>
              <a:custGeom>
                <a:rect b="b" l="l" r="r" t="t"/>
                <a:pathLst>
                  <a:path extrusionOk="0" h="11473" w="16263">
                    <a:moveTo>
                      <a:pt x="12352" y="0"/>
                    </a:moveTo>
                    <a:cubicBezTo>
                      <a:pt x="9917" y="0"/>
                      <a:pt x="6797" y="486"/>
                      <a:pt x="4377" y="2510"/>
                    </a:cubicBezTo>
                    <a:cubicBezTo>
                      <a:pt x="61" y="6066"/>
                      <a:pt x="1" y="9410"/>
                      <a:pt x="1490" y="10869"/>
                    </a:cubicBezTo>
                    <a:cubicBezTo>
                      <a:pt x="1902" y="11273"/>
                      <a:pt x="2472" y="11473"/>
                      <a:pt x="3154" y="11473"/>
                    </a:cubicBezTo>
                    <a:cubicBezTo>
                      <a:pt x="4883" y="11473"/>
                      <a:pt x="7329" y="10185"/>
                      <a:pt x="9727" y="7677"/>
                    </a:cubicBezTo>
                    <a:cubicBezTo>
                      <a:pt x="13101" y="4182"/>
                      <a:pt x="16262" y="413"/>
                      <a:pt x="16262" y="413"/>
                    </a:cubicBezTo>
                    <a:cubicBezTo>
                      <a:pt x="16262" y="413"/>
                      <a:pt x="14598" y="0"/>
                      <a:pt x="12352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49"/>
              <p:cNvSpPr/>
              <p:nvPr/>
            </p:nvSpPr>
            <p:spPr>
              <a:xfrm>
                <a:off x="5805625" y="3106300"/>
                <a:ext cx="231025" cy="433375"/>
              </a:xfrm>
              <a:custGeom>
                <a:rect b="b" l="l" r="r" t="t"/>
                <a:pathLst>
                  <a:path extrusionOk="0" h="17335" w="9241">
                    <a:moveTo>
                      <a:pt x="9241" y="1"/>
                    </a:moveTo>
                    <a:cubicBezTo>
                      <a:pt x="9239" y="1"/>
                      <a:pt x="2493" y="3041"/>
                      <a:pt x="1186" y="8967"/>
                    </a:cubicBezTo>
                    <a:cubicBezTo>
                      <a:pt x="0" y="14439"/>
                      <a:pt x="2037" y="17144"/>
                      <a:pt x="4073" y="17326"/>
                    </a:cubicBezTo>
                    <a:cubicBezTo>
                      <a:pt x="4134" y="17332"/>
                      <a:pt x="4194" y="17334"/>
                      <a:pt x="4255" y="17334"/>
                    </a:cubicBezTo>
                    <a:cubicBezTo>
                      <a:pt x="6255" y="17334"/>
                      <a:pt x="8130" y="14419"/>
                      <a:pt x="8602" y="9727"/>
                    </a:cubicBezTo>
                    <a:cubicBezTo>
                      <a:pt x="9089" y="4895"/>
                      <a:pt x="9241" y="1"/>
                      <a:pt x="9241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49"/>
              <p:cNvSpPr/>
              <p:nvPr/>
            </p:nvSpPr>
            <p:spPr>
              <a:xfrm>
                <a:off x="5843625" y="3322975"/>
                <a:ext cx="408825" cy="283575"/>
              </a:xfrm>
              <a:custGeom>
                <a:rect b="b" l="l" r="r" t="t"/>
                <a:pathLst>
                  <a:path extrusionOk="0" h="11343" w="16353">
                    <a:moveTo>
                      <a:pt x="12264" y="0"/>
                    </a:moveTo>
                    <a:cubicBezTo>
                      <a:pt x="9867" y="0"/>
                      <a:pt x="6853" y="475"/>
                      <a:pt x="4468" y="2398"/>
                    </a:cubicBezTo>
                    <a:cubicBezTo>
                      <a:pt x="122" y="5924"/>
                      <a:pt x="0" y="9267"/>
                      <a:pt x="1459" y="10726"/>
                    </a:cubicBezTo>
                    <a:cubicBezTo>
                      <a:pt x="1888" y="11138"/>
                      <a:pt x="2476" y="11342"/>
                      <a:pt x="3177" y="11342"/>
                    </a:cubicBezTo>
                    <a:cubicBezTo>
                      <a:pt x="4908" y="11342"/>
                      <a:pt x="7325" y="10093"/>
                      <a:pt x="9727" y="7626"/>
                    </a:cubicBezTo>
                    <a:cubicBezTo>
                      <a:pt x="13161" y="4191"/>
                      <a:pt x="16353" y="452"/>
                      <a:pt x="16353" y="452"/>
                    </a:cubicBezTo>
                    <a:cubicBezTo>
                      <a:pt x="16353" y="452"/>
                      <a:pt x="14603" y="0"/>
                      <a:pt x="12264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49"/>
              <p:cNvSpPr/>
              <p:nvPr/>
            </p:nvSpPr>
            <p:spPr>
              <a:xfrm>
                <a:off x="5746350" y="3025750"/>
                <a:ext cx="199700" cy="446150"/>
              </a:xfrm>
              <a:custGeom>
                <a:rect b="b" l="l" r="r" t="t"/>
                <a:pathLst>
                  <a:path extrusionOk="0" h="17846" w="7988">
                    <a:moveTo>
                      <a:pt x="791" y="1"/>
                    </a:moveTo>
                    <a:cubicBezTo>
                      <a:pt x="791" y="1"/>
                      <a:pt x="304" y="4864"/>
                      <a:pt x="152" y="9727"/>
                    </a:cubicBezTo>
                    <a:cubicBezTo>
                      <a:pt x="0" y="14560"/>
                      <a:pt x="1551" y="17782"/>
                      <a:pt x="3587" y="17843"/>
                    </a:cubicBezTo>
                    <a:cubicBezTo>
                      <a:pt x="3625" y="17845"/>
                      <a:pt x="3663" y="17845"/>
                      <a:pt x="3701" y="17845"/>
                    </a:cubicBezTo>
                    <a:cubicBezTo>
                      <a:pt x="5739" y="17845"/>
                      <a:pt x="7987" y="15431"/>
                      <a:pt x="7599" y="9940"/>
                    </a:cubicBezTo>
                    <a:cubicBezTo>
                      <a:pt x="7143" y="3922"/>
                      <a:pt x="791" y="1"/>
                      <a:pt x="791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49"/>
              <p:cNvSpPr/>
              <p:nvPr/>
            </p:nvSpPr>
            <p:spPr>
              <a:xfrm>
                <a:off x="4853475" y="2854650"/>
                <a:ext cx="66125" cy="103425"/>
              </a:xfrm>
              <a:custGeom>
                <a:rect b="b" l="l" r="r" t="t"/>
                <a:pathLst>
                  <a:path extrusionOk="0" h="4137" w="2645">
                    <a:moveTo>
                      <a:pt x="2014" y="0"/>
                    </a:moveTo>
                    <a:cubicBezTo>
                      <a:pt x="1534" y="0"/>
                      <a:pt x="888" y="711"/>
                      <a:pt x="456" y="1708"/>
                    </a:cubicBezTo>
                    <a:cubicBezTo>
                      <a:pt x="1" y="2863"/>
                      <a:pt x="1" y="3927"/>
                      <a:pt x="456" y="4109"/>
                    </a:cubicBezTo>
                    <a:cubicBezTo>
                      <a:pt x="505" y="4127"/>
                      <a:pt x="556" y="4136"/>
                      <a:pt x="610" y="4136"/>
                    </a:cubicBezTo>
                    <a:cubicBezTo>
                      <a:pt x="1092" y="4136"/>
                      <a:pt x="1751" y="3422"/>
                      <a:pt x="2189" y="2437"/>
                    </a:cubicBezTo>
                    <a:cubicBezTo>
                      <a:pt x="2645" y="1282"/>
                      <a:pt x="2645" y="219"/>
                      <a:pt x="2189" y="36"/>
                    </a:cubicBezTo>
                    <a:cubicBezTo>
                      <a:pt x="2134" y="12"/>
                      <a:pt x="2075" y="0"/>
                      <a:pt x="2014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49"/>
              <p:cNvSpPr/>
              <p:nvPr/>
            </p:nvSpPr>
            <p:spPr>
              <a:xfrm>
                <a:off x="4747850" y="2840525"/>
                <a:ext cx="85125" cy="93875"/>
              </a:xfrm>
              <a:custGeom>
                <a:rect b="b" l="l" r="r" t="t"/>
                <a:pathLst>
                  <a:path extrusionOk="0" h="3755" w="3405">
                    <a:moveTo>
                      <a:pt x="697" y="1"/>
                    </a:moveTo>
                    <a:cubicBezTo>
                      <a:pt x="592" y="1"/>
                      <a:pt x="500" y="28"/>
                      <a:pt x="426" y="84"/>
                    </a:cubicBezTo>
                    <a:cubicBezTo>
                      <a:pt x="1" y="388"/>
                      <a:pt x="213" y="1452"/>
                      <a:pt x="943" y="2425"/>
                    </a:cubicBezTo>
                    <a:cubicBezTo>
                      <a:pt x="1536" y="3241"/>
                      <a:pt x="2250" y="3755"/>
                      <a:pt x="2725" y="3755"/>
                    </a:cubicBezTo>
                    <a:cubicBezTo>
                      <a:pt x="2834" y="3755"/>
                      <a:pt x="2930" y="3728"/>
                      <a:pt x="3010" y="3671"/>
                    </a:cubicBezTo>
                    <a:cubicBezTo>
                      <a:pt x="3405" y="3367"/>
                      <a:pt x="3192" y="2303"/>
                      <a:pt x="2463" y="1331"/>
                    </a:cubicBezTo>
                    <a:cubicBezTo>
                      <a:pt x="1869" y="515"/>
                      <a:pt x="1155" y="1"/>
                      <a:pt x="697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49"/>
              <p:cNvSpPr/>
              <p:nvPr/>
            </p:nvSpPr>
            <p:spPr>
              <a:xfrm>
                <a:off x="4687050" y="3044250"/>
                <a:ext cx="85150" cy="94500"/>
              </a:xfrm>
              <a:custGeom>
                <a:rect b="b" l="l" r="r" t="t"/>
                <a:pathLst>
                  <a:path extrusionOk="0" h="3780" w="3406">
                    <a:moveTo>
                      <a:pt x="687" y="0"/>
                    </a:moveTo>
                    <a:cubicBezTo>
                      <a:pt x="586" y="0"/>
                      <a:pt x="498" y="26"/>
                      <a:pt x="426" y="81"/>
                    </a:cubicBezTo>
                    <a:cubicBezTo>
                      <a:pt x="1" y="385"/>
                      <a:pt x="214" y="1449"/>
                      <a:pt x="943" y="2452"/>
                    </a:cubicBezTo>
                    <a:cubicBezTo>
                      <a:pt x="1540" y="3248"/>
                      <a:pt x="2259" y="3780"/>
                      <a:pt x="2734" y="3780"/>
                    </a:cubicBezTo>
                    <a:cubicBezTo>
                      <a:pt x="2840" y="3780"/>
                      <a:pt x="2933" y="3754"/>
                      <a:pt x="3010" y="3699"/>
                    </a:cubicBezTo>
                    <a:cubicBezTo>
                      <a:pt x="3405" y="3395"/>
                      <a:pt x="3192" y="2331"/>
                      <a:pt x="2463" y="1358"/>
                    </a:cubicBezTo>
                    <a:cubicBezTo>
                      <a:pt x="1865" y="536"/>
                      <a:pt x="1145" y="0"/>
                      <a:pt x="687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49"/>
              <p:cNvSpPr/>
              <p:nvPr/>
            </p:nvSpPr>
            <p:spPr>
              <a:xfrm>
                <a:off x="4593600" y="3136950"/>
                <a:ext cx="108675" cy="70950"/>
              </a:xfrm>
              <a:custGeom>
                <a:rect b="b" l="l" r="r" t="t"/>
                <a:pathLst>
                  <a:path extrusionOk="0" h="2838" w="4347">
                    <a:moveTo>
                      <a:pt x="908" y="1"/>
                    </a:moveTo>
                    <a:cubicBezTo>
                      <a:pt x="608" y="1"/>
                      <a:pt x="381" y="86"/>
                      <a:pt x="274" y="264"/>
                    </a:cubicBezTo>
                    <a:cubicBezTo>
                      <a:pt x="0" y="720"/>
                      <a:pt x="608" y="1602"/>
                      <a:pt x="1672" y="2240"/>
                    </a:cubicBezTo>
                    <a:cubicBezTo>
                      <a:pt x="2321" y="2629"/>
                      <a:pt x="2969" y="2837"/>
                      <a:pt x="3439" y="2837"/>
                    </a:cubicBezTo>
                    <a:cubicBezTo>
                      <a:pt x="3739" y="2837"/>
                      <a:pt x="3966" y="2752"/>
                      <a:pt x="4073" y="2574"/>
                    </a:cubicBezTo>
                    <a:cubicBezTo>
                      <a:pt x="4347" y="2118"/>
                      <a:pt x="3708" y="1237"/>
                      <a:pt x="2675" y="598"/>
                    </a:cubicBezTo>
                    <a:cubicBezTo>
                      <a:pt x="2026" y="209"/>
                      <a:pt x="1378" y="1"/>
                      <a:pt x="908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49"/>
              <p:cNvSpPr/>
              <p:nvPr/>
            </p:nvSpPr>
            <p:spPr>
              <a:xfrm>
                <a:off x="4611825" y="3335300"/>
                <a:ext cx="108700" cy="70925"/>
              </a:xfrm>
              <a:custGeom>
                <a:rect b="b" l="l" r="r" t="t"/>
                <a:pathLst>
                  <a:path extrusionOk="0" h="2837" w="4348">
                    <a:moveTo>
                      <a:pt x="909" y="0"/>
                    </a:moveTo>
                    <a:cubicBezTo>
                      <a:pt x="608" y="0"/>
                      <a:pt x="381" y="85"/>
                      <a:pt x="274" y="263"/>
                    </a:cubicBezTo>
                    <a:cubicBezTo>
                      <a:pt x="1" y="719"/>
                      <a:pt x="639" y="1601"/>
                      <a:pt x="1672" y="2239"/>
                    </a:cubicBezTo>
                    <a:cubicBezTo>
                      <a:pt x="2321" y="2628"/>
                      <a:pt x="2970" y="2837"/>
                      <a:pt x="3439" y="2837"/>
                    </a:cubicBezTo>
                    <a:cubicBezTo>
                      <a:pt x="3740" y="2837"/>
                      <a:pt x="3967" y="2751"/>
                      <a:pt x="4074" y="2573"/>
                    </a:cubicBezTo>
                    <a:cubicBezTo>
                      <a:pt x="4347" y="2117"/>
                      <a:pt x="3679" y="1266"/>
                      <a:pt x="2676" y="598"/>
                    </a:cubicBezTo>
                    <a:cubicBezTo>
                      <a:pt x="2027" y="208"/>
                      <a:pt x="1378" y="0"/>
                      <a:pt x="909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49"/>
              <p:cNvSpPr/>
              <p:nvPr/>
            </p:nvSpPr>
            <p:spPr>
              <a:xfrm>
                <a:off x="4873225" y="2979550"/>
                <a:ext cx="113250" cy="59000"/>
              </a:xfrm>
              <a:custGeom>
                <a:rect b="b" l="l" r="r" t="t"/>
                <a:pathLst>
                  <a:path extrusionOk="0" h="2360" w="4530">
                    <a:moveTo>
                      <a:pt x="3393" y="1"/>
                    </a:moveTo>
                    <a:cubicBezTo>
                      <a:pt x="2974" y="1"/>
                      <a:pt x="2455" y="100"/>
                      <a:pt x="1916" y="299"/>
                    </a:cubicBezTo>
                    <a:cubicBezTo>
                      <a:pt x="791" y="694"/>
                      <a:pt x="1" y="1454"/>
                      <a:pt x="183" y="1970"/>
                    </a:cubicBezTo>
                    <a:cubicBezTo>
                      <a:pt x="264" y="2230"/>
                      <a:pt x="613" y="2359"/>
                      <a:pt x="1097" y="2359"/>
                    </a:cubicBezTo>
                    <a:cubicBezTo>
                      <a:pt x="1520" y="2359"/>
                      <a:pt x="2045" y="2260"/>
                      <a:pt x="2584" y="2062"/>
                    </a:cubicBezTo>
                    <a:cubicBezTo>
                      <a:pt x="3709" y="1666"/>
                      <a:pt x="4530" y="907"/>
                      <a:pt x="4317" y="390"/>
                    </a:cubicBezTo>
                    <a:cubicBezTo>
                      <a:pt x="4220" y="130"/>
                      <a:pt x="3872" y="1"/>
                      <a:pt x="3393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49"/>
              <p:cNvSpPr/>
              <p:nvPr/>
            </p:nvSpPr>
            <p:spPr>
              <a:xfrm>
                <a:off x="4861075" y="3167750"/>
                <a:ext cx="110200" cy="67175"/>
              </a:xfrm>
              <a:custGeom>
                <a:rect b="b" l="l" r="r" t="t"/>
                <a:pathLst>
                  <a:path extrusionOk="0" h="2687" w="4408">
                    <a:moveTo>
                      <a:pt x="3447" y="0"/>
                    </a:moveTo>
                    <a:cubicBezTo>
                      <a:pt x="2983" y="0"/>
                      <a:pt x="2358" y="182"/>
                      <a:pt x="1733" y="521"/>
                    </a:cubicBezTo>
                    <a:cubicBezTo>
                      <a:pt x="669" y="1129"/>
                      <a:pt x="0" y="1950"/>
                      <a:pt x="244" y="2406"/>
                    </a:cubicBezTo>
                    <a:cubicBezTo>
                      <a:pt x="345" y="2596"/>
                      <a:pt x="595" y="2686"/>
                      <a:pt x="930" y="2686"/>
                    </a:cubicBezTo>
                    <a:cubicBezTo>
                      <a:pt x="1396" y="2686"/>
                      <a:pt x="2025" y="2512"/>
                      <a:pt x="2645" y="2193"/>
                    </a:cubicBezTo>
                    <a:cubicBezTo>
                      <a:pt x="3709" y="1585"/>
                      <a:pt x="4408" y="734"/>
                      <a:pt x="4134" y="278"/>
                    </a:cubicBezTo>
                    <a:cubicBezTo>
                      <a:pt x="4021" y="90"/>
                      <a:pt x="3774" y="0"/>
                      <a:pt x="3447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49"/>
              <p:cNvSpPr/>
              <p:nvPr/>
            </p:nvSpPr>
            <p:spPr>
              <a:xfrm>
                <a:off x="4853475" y="3340000"/>
                <a:ext cx="99575" cy="80800"/>
              </a:xfrm>
              <a:custGeom>
                <a:rect b="b" l="l" r="r" t="t"/>
                <a:pathLst>
                  <a:path extrusionOk="0" h="3232" w="3983">
                    <a:moveTo>
                      <a:pt x="3199" y="1"/>
                    </a:moveTo>
                    <a:cubicBezTo>
                      <a:pt x="2720" y="1"/>
                      <a:pt x="2021" y="339"/>
                      <a:pt x="1368" y="926"/>
                    </a:cubicBezTo>
                    <a:cubicBezTo>
                      <a:pt x="426" y="1717"/>
                      <a:pt x="1" y="2689"/>
                      <a:pt x="335" y="3085"/>
                    </a:cubicBezTo>
                    <a:cubicBezTo>
                      <a:pt x="426" y="3184"/>
                      <a:pt x="571" y="3232"/>
                      <a:pt x="750" y="3232"/>
                    </a:cubicBezTo>
                    <a:cubicBezTo>
                      <a:pt x="1226" y="3232"/>
                      <a:pt x="1952" y="2898"/>
                      <a:pt x="2615" y="2325"/>
                    </a:cubicBezTo>
                    <a:cubicBezTo>
                      <a:pt x="3526" y="1534"/>
                      <a:pt x="3982" y="531"/>
                      <a:pt x="3648" y="167"/>
                    </a:cubicBezTo>
                    <a:cubicBezTo>
                      <a:pt x="3544" y="54"/>
                      <a:pt x="3389" y="1"/>
                      <a:pt x="3199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49"/>
              <p:cNvSpPr/>
              <p:nvPr/>
            </p:nvSpPr>
            <p:spPr>
              <a:xfrm>
                <a:off x="4653425" y="2884375"/>
                <a:ext cx="281900" cy="788875"/>
              </a:xfrm>
              <a:custGeom>
                <a:rect b="b" l="l" r="r" t="t"/>
                <a:pathLst>
                  <a:path extrusionOk="0" h="31555" w="11276">
                    <a:moveTo>
                      <a:pt x="5565" y="1"/>
                    </a:moveTo>
                    <a:cubicBezTo>
                      <a:pt x="5506" y="1"/>
                      <a:pt x="5470" y="26"/>
                      <a:pt x="5510" y="93"/>
                    </a:cubicBezTo>
                    <a:cubicBezTo>
                      <a:pt x="6939" y="1978"/>
                      <a:pt x="7425" y="4501"/>
                      <a:pt x="6878" y="6750"/>
                    </a:cubicBezTo>
                    <a:lnTo>
                      <a:pt x="6878" y="6780"/>
                    </a:lnTo>
                    <a:cubicBezTo>
                      <a:pt x="6544" y="7814"/>
                      <a:pt x="6270" y="8878"/>
                      <a:pt x="6027" y="9942"/>
                    </a:cubicBezTo>
                    <a:cubicBezTo>
                      <a:pt x="5875" y="10428"/>
                      <a:pt x="5753" y="10975"/>
                      <a:pt x="5662" y="11461"/>
                    </a:cubicBezTo>
                    <a:lnTo>
                      <a:pt x="5662" y="11492"/>
                    </a:lnTo>
                    <a:cubicBezTo>
                      <a:pt x="5571" y="12100"/>
                      <a:pt x="5449" y="12708"/>
                      <a:pt x="5358" y="13315"/>
                    </a:cubicBezTo>
                    <a:cubicBezTo>
                      <a:pt x="5145" y="11401"/>
                      <a:pt x="4385" y="9425"/>
                      <a:pt x="2987" y="8057"/>
                    </a:cubicBezTo>
                    <a:cubicBezTo>
                      <a:pt x="2942" y="8011"/>
                      <a:pt x="2850" y="7981"/>
                      <a:pt x="2790" y="7981"/>
                    </a:cubicBezTo>
                    <a:cubicBezTo>
                      <a:pt x="2729" y="7981"/>
                      <a:pt x="2698" y="8011"/>
                      <a:pt x="2774" y="8087"/>
                    </a:cubicBezTo>
                    <a:cubicBezTo>
                      <a:pt x="4689" y="9972"/>
                      <a:pt x="5358" y="12951"/>
                      <a:pt x="5115" y="15534"/>
                    </a:cubicBezTo>
                    <a:cubicBezTo>
                      <a:pt x="4993" y="16811"/>
                      <a:pt x="4902" y="18148"/>
                      <a:pt x="4963" y="19455"/>
                    </a:cubicBezTo>
                    <a:lnTo>
                      <a:pt x="4963" y="19486"/>
                    </a:lnTo>
                    <a:lnTo>
                      <a:pt x="4963" y="19516"/>
                    </a:lnTo>
                    <a:cubicBezTo>
                      <a:pt x="4963" y="20854"/>
                      <a:pt x="5054" y="22130"/>
                      <a:pt x="5267" y="23437"/>
                    </a:cubicBezTo>
                    <a:cubicBezTo>
                      <a:pt x="5328" y="23924"/>
                      <a:pt x="5388" y="24471"/>
                      <a:pt x="5510" y="24957"/>
                    </a:cubicBezTo>
                    <a:cubicBezTo>
                      <a:pt x="4416" y="22525"/>
                      <a:pt x="2622" y="20215"/>
                      <a:pt x="160" y="19212"/>
                    </a:cubicBezTo>
                    <a:cubicBezTo>
                      <a:pt x="131" y="19202"/>
                      <a:pt x="108" y="19198"/>
                      <a:pt x="90" y="19198"/>
                    </a:cubicBezTo>
                    <a:cubicBezTo>
                      <a:pt x="0" y="19198"/>
                      <a:pt x="63" y="19313"/>
                      <a:pt x="191" y="19364"/>
                    </a:cubicBezTo>
                    <a:cubicBezTo>
                      <a:pt x="3018" y="20458"/>
                      <a:pt x="4872" y="23468"/>
                      <a:pt x="5814" y="26234"/>
                    </a:cubicBezTo>
                    <a:cubicBezTo>
                      <a:pt x="6240" y="28057"/>
                      <a:pt x="6847" y="29942"/>
                      <a:pt x="7851" y="31462"/>
                    </a:cubicBezTo>
                    <a:cubicBezTo>
                      <a:pt x="7885" y="31513"/>
                      <a:pt x="7995" y="31554"/>
                      <a:pt x="8064" y="31554"/>
                    </a:cubicBezTo>
                    <a:cubicBezTo>
                      <a:pt x="8118" y="31554"/>
                      <a:pt x="8147" y="31529"/>
                      <a:pt x="8094" y="31462"/>
                    </a:cubicBezTo>
                    <a:cubicBezTo>
                      <a:pt x="7699" y="30854"/>
                      <a:pt x="7395" y="30155"/>
                      <a:pt x="7091" y="29486"/>
                    </a:cubicBezTo>
                    <a:cubicBezTo>
                      <a:pt x="7121" y="29486"/>
                      <a:pt x="7121" y="29486"/>
                      <a:pt x="7121" y="29425"/>
                    </a:cubicBezTo>
                    <a:cubicBezTo>
                      <a:pt x="6939" y="26933"/>
                      <a:pt x="7030" y="24075"/>
                      <a:pt x="8367" y="21826"/>
                    </a:cubicBezTo>
                    <a:cubicBezTo>
                      <a:pt x="8793" y="21158"/>
                      <a:pt x="9370" y="20398"/>
                      <a:pt x="10069" y="20002"/>
                    </a:cubicBezTo>
                    <a:cubicBezTo>
                      <a:pt x="10180" y="19947"/>
                      <a:pt x="10014" y="19816"/>
                      <a:pt x="9891" y="19816"/>
                    </a:cubicBezTo>
                    <a:cubicBezTo>
                      <a:pt x="9879" y="19816"/>
                      <a:pt x="9868" y="19817"/>
                      <a:pt x="9857" y="19820"/>
                    </a:cubicBezTo>
                    <a:cubicBezTo>
                      <a:pt x="9127" y="20215"/>
                      <a:pt x="8519" y="21006"/>
                      <a:pt x="8155" y="21674"/>
                    </a:cubicBezTo>
                    <a:cubicBezTo>
                      <a:pt x="6939" y="23802"/>
                      <a:pt x="6726" y="26355"/>
                      <a:pt x="6847" y="28756"/>
                    </a:cubicBezTo>
                    <a:cubicBezTo>
                      <a:pt x="6696" y="28270"/>
                      <a:pt x="6544" y="27814"/>
                      <a:pt x="6392" y="27297"/>
                    </a:cubicBezTo>
                    <a:cubicBezTo>
                      <a:pt x="6422" y="27297"/>
                      <a:pt x="6422" y="27267"/>
                      <a:pt x="6422" y="27267"/>
                    </a:cubicBezTo>
                    <a:cubicBezTo>
                      <a:pt x="6361" y="26993"/>
                      <a:pt x="6240" y="26750"/>
                      <a:pt x="6179" y="26477"/>
                    </a:cubicBezTo>
                    <a:cubicBezTo>
                      <a:pt x="5905" y="25443"/>
                      <a:pt x="5753" y="24379"/>
                      <a:pt x="5601" y="23407"/>
                    </a:cubicBezTo>
                    <a:cubicBezTo>
                      <a:pt x="5419" y="22130"/>
                      <a:pt x="5328" y="20854"/>
                      <a:pt x="5297" y="19607"/>
                    </a:cubicBezTo>
                    <a:cubicBezTo>
                      <a:pt x="5632" y="16507"/>
                      <a:pt x="8003" y="13923"/>
                      <a:pt x="10769" y="12677"/>
                    </a:cubicBezTo>
                    <a:cubicBezTo>
                      <a:pt x="10907" y="12622"/>
                      <a:pt x="10692" y="12491"/>
                      <a:pt x="10607" y="12491"/>
                    </a:cubicBezTo>
                    <a:cubicBezTo>
                      <a:pt x="10599" y="12491"/>
                      <a:pt x="10592" y="12492"/>
                      <a:pt x="10586" y="12495"/>
                    </a:cubicBezTo>
                    <a:cubicBezTo>
                      <a:pt x="8185" y="13559"/>
                      <a:pt x="6088" y="15595"/>
                      <a:pt x="5297" y="18118"/>
                    </a:cubicBezTo>
                    <a:cubicBezTo>
                      <a:pt x="5358" y="15413"/>
                      <a:pt x="5753" y="12708"/>
                      <a:pt x="6361" y="10094"/>
                    </a:cubicBezTo>
                    <a:cubicBezTo>
                      <a:pt x="7091" y="7783"/>
                      <a:pt x="8762" y="5656"/>
                      <a:pt x="11133" y="4957"/>
                    </a:cubicBezTo>
                    <a:cubicBezTo>
                      <a:pt x="11275" y="4928"/>
                      <a:pt x="11099" y="4741"/>
                      <a:pt x="10976" y="4741"/>
                    </a:cubicBezTo>
                    <a:cubicBezTo>
                      <a:pt x="10967" y="4741"/>
                      <a:pt x="10959" y="4742"/>
                      <a:pt x="10951" y="4744"/>
                    </a:cubicBezTo>
                    <a:cubicBezTo>
                      <a:pt x="9127" y="5261"/>
                      <a:pt x="7729" y="6598"/>
                      <a:pt x="6817" y="8209"/>
                    </a:cubicBezTo>
                    <a:cubicBezTo>
                      <a:pt x="7455" y="5838"/>
                      <a:pt x="8306" y="3528"/>
                      <a:pt x="9279" y="1279"/>
                    </a:cubicBezTo>
                    <a:cubicBezTo>
                      <a:pt x="9347" y="1189"/>
                      <a:pt x="9198" y="1082"/>
                      <a:pt x="9091" y="1082"/>
                    </a:cubicBezTo>
                    <a:cubicBezTo>
                      <a:pt x="9054" y="1082"/>
                      <a:pt x="9021" y="1095"/>
                      <a:pt x="9006" y="1127"/>
                    </a:cubicBezTo>
                    <a:cubicBezTo>
                      <a:pt x="8398" y="2495"/>
                      <a:pt x="7881" y="3893"/>
                      <a:pt x="7395" y="5321"/>
                    </a:cubicBezTo>
                    <a:cubicBezTo>
                      <a:pt x="7425" y="3498"/>
                      <a:pt x="6878" y="1583"/>
                      <a:pt x="5784" y="93"/>
                    </a:cubicBezTo>
                    <a:cubicBezTo>
                      <a:pt x="5750" y="42"/>
                      <a:pt x="5639" y="1"/>
                      <a:pt x="5565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49"/>
              <p:cNvSpPr/>
              <p:nvPr/>
            </p:nvSpPr>
            <p:spPr>
              <a:xfrm>
                <a:off x="4642975" y="3173175"/>
                <a:ext cx="136825" cy="177075"/>
              </a:xfrm>
              <a:custGeom>
                <a:rect b="b" l="l" r="r" t="t"/>
                <a:pathLst>
                  <a:path extrusionOk="0" h="7083" w="5473">
                    <a:moveTo>
                      <a:pt x="214" y="1"/>
                    </a:moveTo>
                    <a:lnTo>
                      <a:pt x="1" y="183"/>
                    </a:lnTo>
                    <a:cubicBezTo>
                      <a:pt x="2797" y="1429"/>
                      <a:pt x="5138" y="4013"/>
                      <a:pt x="5472" y="7083"/>
                    </a:cubicBezTo>
                    <a:lnTo>
                      <a:pt x="5472" y="5624"/>
                    </a:lnTo>
                    <a:cubicBezTo>
                      <a:pt x="4682" y="3101"/>
                      <a:pt x="2585" y="1064"/>
                      <a:pt x="214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49"/>
              <p:cNvSpPr/>
              <p:nvPr/>
            </p:nvSpPr>
            <p:spPr>
              <a:xfrm>
                <a:off x="4498600" y="3509375"/>
                <a:ext cx="406575" cy="286825"/>
              </a:xfrm>
              <a:custGeom>
                <a:rect b="b" l="l" r="r" t="t"/>
                <a:pathLst>
                  <a:path extrusionOk="0" h="11473" w="16263">
                    <a:moveTo>
                      <a:pt x="3914" y="0"/>
                    </a:moveTo>
                    <a:cubicBezTo>
                      <a:pt x="1665" y="0"/>
                      <a:pt x="1" y="413"/>
                      <a:pt x="1" y="413"/>
                    </a:cubicBezTo>
                    <a:cubicBezTo>
                      <a:pt x="1" y="413"/>
                      <a:pt x="3162" y="4182"/>
                      <a:pt x="6536" y="7677"/>
                    </a:cubicBezTo>
                    <a:cubicBezTo>
                      <a:pt x="8934" y="10185"/>
                      <a:pt x="11380" y="11473"/>
                      <a:pt x="13121" y="11473"/>
                    </a:cubicBezTo>
                    <a:cubicBezTo>
                      <a:pt x="13806" y="11473"/>
                      <a:pt x="14383" y="11273"/>
                      <a:pt x="14803" y="10869"/>
                    </a:cubicBezTo>
                    <a:cubicBezTo>
                      <a:pt x="16262" y="9410"/>
                      <a:pt x="16202" y="6066"/>
                      <a:pt x="11916" y="2510"/>
                    </a:cubicBezTo>
                    <a:cubicBezTo>
                      <a:pt x="9480" y="486"/>
                      <a:pt x="6353" y="0"/>
                      <a:pt x="3914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49"/>
              <p:cNvSpPr/>
              <p:nvPr/>
            </p:nvSpPr>
            <p:spPr>
              <a:xfrm>
                <a:off x="4680225" y="3106300"/>
                <a:ext cx="231025" cy="433375"/>
              </a:xfrm>
              <a:custGeom>
                <a:rect b="b" l="l" r="r" t="t"/>
                <a:pathLst>
                  <a:path extrusionOk="0" h="17335" w="9241">
                    <a:moveTo>
                      <a:pt x="0" y="1"/>
                    </a:moveTo>
                    <a:cubicBezTo>
                      <a:pt x="0" y="1"/>
                      <a:pt x="152" y="4895"/>
                      <a:pt x="639" y="9727"/>
                    </a:cubicBezTo>
                    <a:cubicBezTo>
                      <a:pt x="1140" y="14419"/>
                      <a:pt x="3017" y="17334"/>
                      <a:pt x="4989" y="17334"/>
                    </a:cubicBezTo>
                    <a:cubicBezTo>
                      <a:pt x="5048" y="17334"/>
                      <a:pt x="5108" y="17332"/>
                      <a:pt x="5168" y="17326"/>
                    </a:cubicBezTo>
                    <a:cubicBezTo>
                      <a:pt x="7234" y="17144"/>
                      <a:pt x="9241" y="14439"/>
                      <a:pt x="8055" y="8967"/>
                    </a:cubicBezTo>
                    <a:cubicBezTo>
                      <a:pt x="6809" y="30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49"/>
              <p:cNvSpPr/>
              <p:nvPr/>
            </p:nvSpPr>
            <p:spPr>
              <a:xfrm>
                <a:off x="4464400" y="3322975"/>
                <a:ext cx="408850" cy="283575"/>
              </a:xfrm>
              <a:custGeom>
                <a:rect b="b" l="l" r="r" t="t"/>
                <a:pathLst>
                  <a:path extrusionOk="0" h="11343" w="16354">
                    <a:moveTo>
                      <a:pt x="4105" y="0"/>
                    </a:moveTo>
                    <a:cubicBezTo>
                      <a:pt x="1758" y="0"/>
                      <a:pt x="1" y="452"/>
                      <a:pt x="1" y="452"/>
                    </a:cubicBezTo>
                    <a:cubicBezTo>
                      <a:pt x="1" y="452"/>
                      <a:pt x="3192" y="4191"/>
                      <a:pt x="6627" y="7626"/>
                    </a:cubicBezTo>
                    <a:cubicBezTo>
                      <a:pt x="9029" y="10093"/>
                      <a:pt x="11462" y="11342"/>
                      <a:pt x="13191" y="11342"/>
                    </a:cubicBezTo>
                    <a:cubicBezTo>
                      <a:pt x="13890" y="11342"/>
                      <a:pt x="14474" y="11138"/>
                      <a:pt x="14895" y="10726"/>
                    </a:cubicBezTo>
                    <a:cubicBezTo>
                      <a:pt x="16354" y="9267"/>
                      <a:pt x="16232" y="5924"/>
                      <a:pt x="11916" y="2398"/>
                    </a:cubicBezTo>
                    <a:cubicBezTo>
                      <a:pt x="9532" y="475"/>
                      <a:pt x="6509" y="0"/>
                      <a:pt x="4105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49"/>
              <p:cNvSpPr/>
              <p:nvPr/>
            </p:nvSpPr>
            <p:spPr>
              <a:xfrm>
                <a:off x="4770850" y="3025750"/>
                <a:ext cx="200425" cy="446150"/>
              </a:xfrm>
              <a:custGeom>
                <a:rect b="b" l="l" r="r" t="t"/>
                <a:pathLst>
                  <a:path extrusionOk="0" h="17846" w="8017">
                    <a:moveTo>
                      <a:pt x="7196" y="1"/>
                    </a:moveTo>
                    <a:cubicBezTo>
                      <a:pt x="7196" y="1"/>
                      <a:pt x="874" y="3922"/>
                      <a:pt x="418" y="9940"/>
                    </a:cubicBezTo>
                    <a:cubicBezTo>
                      <a:pt x="0" y="15431"/>
                      <a:pt x="2248" y="17845"/>
                      <a:pt x="4286" y="17845"/>
                    </a:cubicBezTo>
                    <a:cubicBezTo>
                      <a:pt x="4324" y="17845"/>
                      <a:pt x="4362" y="17845"/>
                      <a:pt x="4400" y="17843"/>
                    </a:cubicBezTo>
                    <a:cubicBezTo>
                      <a:pt x="6436" y="17782"/>
                      <a:pt x="8017" y="14560"/>
                      <a:pt x="7865" y="9727"/>
                    </a:cubicBezTo>
                    <a:cubicBezTo>
                      <a:pt x="7713" y="4864"/>
                      <a:pt x="7196" y="1"/>
                      <a:pt x="7196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49"/>
              <p:cNvSpPr/>
              <p:nvPr/>
            </p:nvSpPr>
            <p:spPr>
              <a:xfrm>
                <a:off x="5238750" y="2882150"/>
                <a:ext cx="330575" cy="377550"/>
              </a:xfrm>
              <a:custGeom>
                <a:rect b="b" l="l" r="r" t="t"/>
                <a:pathLst>
                  <a:path extrusionOk="0" h="15102" w="13223">
                    <a:moveTo>
                      <a:pt x="13222" y="0"/>
                    </a:moveTo>
                    <a:cubicBezTo>
                      <a:pt x="13221" y="0"/>
                      <a:pt x="5805" y="852"/>
                      <a:pt x="2766" y="6079"/>
                    </a:cubicBezTo>
                    <a:cubicBezTo>
                      <a:pt x="0" y="10912"/>
                      <a:pt x="1064" y="14104"/>
                      <a:pt x="2979" y="14924"/>
                    </a:cubicBezTo>
                    <a:cubicBezTo>
                      <a:pt x="3243" y="15044"/>
                      <a:pt x="3524" y="15102"/>
                      <a:pt x="3819" y="15102"/>
                    </a:cubicBezTo>
                    <a:cubicBezTo>
                      <a:pt x="5623" y="15102"/>
                      <a:pt x="7906" y="12904"/>
                      <a:pt x="9605" y="9088"/>
                    </a:cubicBezTo>
                    <a:cubicBezTo>
                      <a:pt x="11550" y="4651"/>
                      <a:pt x="13222" y="0"/>
                      <a:pt x="13222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49"/>
              <p:cNvSpPr/>
              <p:nvPr/>
            </p:nvSpPr>
            <p:spPr>
              <a:xfrm>
                <a:off x="5159700" y="2828950"/>
                <a:ext cx="330600" cy="377575"/>
              </a:xfrm>
              <a:custGeom>
                <a:rect b="b" l="l" r="r" t="t"/>
                <a:pathLst>
                  <a:path extrusionOk="0" h="15103" w="13224">
                    <a:moveTo>
                      <a:pt x="1" y="0"/>
                    </a:moveTo>
                    <a:cubicBezTo>
                      <a:pt x="1" y="1"/>
                      <a:pt x="1673" y="4621"/>
                      <a:pt x="3618" y="9089"/>
                    </a:cubicBezTo>
                    <a:cubicBezTo>
                      <a:pt x="5317" y="12904"/>
                      <a:pt x="7600" y="15102"/>
                      <a:pt x="9424" y="15102"/>
                    </a:cubicBezTo>
                    <a:cubicBezTo>
                      <a:pt x="9721" y="15102"/>
                      <a:pt x="10006" y="15044"/>
                      <a:pt x="10275" y="14925"/>
                    </a:cubicBezTo>
                    <a:cubicBezTo>
                      <a:pt x="12159" y="14104"/>
                      <a:pt x="13223" y="10912"/>
                      <a:pt x="10457" y="6079"/>
                    </a:cubicBezTo>
                    <a:cubicBezTo>
                      <a:pt x="7418" y="85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49"/>
              <p:cNvSpPr/>
              <p:nvPr/>
            </p:nvSpPr>
            <p:spPr>
              <a:xfrm>
                <a:off x="4696175" y="3006750"/>
                <a:ext cx="1347325" cy="1346550"/>
              </a:xfrm>
              <a:custGeom>
                <a:rect b="b" l="l" r="r" t="t"/>
                <a:pathLst>
                  <a:path extrusionOk="0" h="53862" w="53893">
                    <a:moveTo>
                      <a:pt x="26962" y="1"/>
                    </a:moveTo>
                    <a:cubicBezTo>
                      <a:pt x="12098" y="1"/>
                      <a:pt x="1" y="12038"/>
                      <a:pt x="1" y="26931"/>
                    </a:cubicBezTo>
                    <a:cubicBezTo>
                      <a:pt x="1" y="41795"/>
                      <a:pt x="12068" y="53862"/>
                      <a:pt x="26962" y="53862"/>
                    </a:cubicBezTo>
                    <a:cubicBezTo>
                      <a:pt x="41795" y="53862"/>
                      <a:pt x="53892" y="41825"/>
                      <a:pt x="53892" y="26931"/>
                    </a:cubicBezTo>
                    <a:cubicBezTo>
                      <a:pt x="53892" y="12068"/>
                      <a:pt x="41855" y="1"/>
                      <a:pt x="269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49"/>
              <p:cNvSpPr/>
              <p:nvPr/>
            </p:nvSpPr>
            <p:spPr>
              <a:xfrm>
                <a:off x="4467450" y="3619225"/>
                <a:ext cx="1752325" cy="503825"/>
              </a:xfrm>
              <a:custGeom>
                <a:rect b="b" l="l" r="r" t="t"/>
                <a:pathLst>
                  <a:path extrusionOk="0" h="20153" w="70093">
                    <a:moveTo>
                      <a:pt x="35070" y="1"/>
                    </a:moveTo>
                    <a:cubicBezTo>
                      <a:pt x="23299" y="1"/>
                      <a:pt x="11520" y="1885"/>
                      <a:pt x="1" y="5654"/>
                    </a:cubicBezTo>
                    <a:cubicBezTo>
                      <a:pt x="1642" y="10487"/>
                      <a:pt x="3314" y="15320"/>
                      <a:pt x="4955" y="20153"/>
                    </a:cubicBezTo>
                    <a:cubicBezTo>
                      <a:pt x="14864" y="16916"/>
                      <a:pt x="24955" y="15297"/>
                      <a:pt x="35051" y="15297"/>
                    </a:cubicBezTo>
                    <a:cubicBezTo>
                      <a:pt x="45146" y="15297"/>
                      <a:pt x="55245" y="16916"/>
                      <a:pt x="65169" y="20153"/>
                    </a:cubicBezTo>
                    <a:cubicBezTo>
                      <a:pt x="66841" y="15350"/>
                      <a:pt x="68482" y="10518"/>
                      <a:pt x="70093" y="5654"/>
                    </a:cubicBezTo>
                    <a:cubicBezTo>
                      <a:pt x="58603" y="1885"/>
                      <a:pt x="46840" y="1"/>
                      <a:pt x="3507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49"/>
              <p:cNvSpPr/>
              <p:nvPr/>
            </p:nvSpPr>
            <p:spPr>
              <a:xfrm>
                <a:off x="4994050" y="3257525"/>
                <a:ext cx="752325" cy="752300"/>
              </a:xfrm>
              <a:custGeom>
                <a:rect b="b" l="l" r="r" t="t"/>
                <a:pathLst>
                  <a:path extrusionOk="0" h="30092" w="30093">
                    <a:moveTo>
                      <a:pt x="15047" y="0"/>
                    </a:moveTo>
                    <a:cubicBezTo>
                      <a:pt x="6718" y="0"/>
                      <a:pt x="1" y="6718"/>
                      <a:pt x="1" y="15046"/>
                    </a:cubicBezTo>
                    <a:cubicBezTo>
                      <a:pt x="1" y="23375"/>
                      <a:pt x="6718" y="30092"/>
                      <a:pt x="15047" y="30092"/>
                    </a:cubicBezTo>
                    <a:cubicBezTo>
                      <a:pt x="23345" y="30092"/>
                      <a:pt x="30092" y="23375"/>
                      <a:pt x="30092" y="15046"/>
                    </a:cubicBezTo>
                    <a:cubicBezTo>
                      <a:pt x="30092" y="6718"/>
                      <a:pt x="23345" y="0"/>
                      <a:pt x="150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49"/>
              <p:cNvSpPr/>
              <p:nvPr/>
            </p:nvSpPr>
            <p:spPr>
              <a:xfrm>
                <a:off x="4530525" y="3368475"/>
                <a:ext cx="1622400" cy="473425"/>
              </a:xfrm>
              <a:custGeom>
                <a:rect b="b" l="l" r="r" t="t"/>
                <a:pathLst>
                  <a:path extrusionOk="0" h="18937" w="64896">
                    <a:moveTo>
                      <a:pt x="0" y="0"/>
                    </a:moveTo>
                    <a:lnTo>
                      <a:pt x="0" y="18937"/>
                    </a:lnTo>
                    <a:lnTo>
                      <a:pt x="64895" y="18937"/>
                    </a:lnTo>
                    <a:lnTo>
                      <a:pt x="64895" y="0"/>
                    </a:lnTo>
                    <a:cubicBezTo>
                      <a:pt x="59515" y="0"/>
                      <a:pt x="59515" y="4073"/>
                      <a:pt x="54135" y="4073"/>
                    </a:cubicBezTo>
                    <a:cubicBezTo>
                      <a:pt x="48725" y="4073"/>
                      <a:pt x="48725" y="0"/>
                      <a:pt x="43314" y="0"/>
                    </a:cubicBezTo>
                    <a:cubicBezTo>
                      <a:pt x="37904" y="0"/>
                      <a:pt x="37904" y="4073"/>
                      <a:pt x="32463" y="4073"/>
                    </a:cubicBezTo>
                    <a:cubicBezTo>
                      <a:pt x="27083" y="4073"/>
                      <a:pt x="27083" y="0"/>
                      <a:pt x="21642" y="0"/>
                    </a:cubicBezTo>
                    <a:cubicBezTo>
                      <a:pt x="16262" y="0"/>
                      <a:pt x="16262" y="4073"/>
                      <a:pt x="10821" y="4073"/>
                    </a:cubicBezTo>
                    <a:cubicBezTo>
                      <a:pt x="5411" y="4073"/>
                      <a:pt x="5411" y="0"/>
                      <a:pt x="0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49"/>
              <p:cNvSpPr/>
              <p:nvPr/>
            </p:nvSpPr>
            <p:spPr>
              <a:xfrm>
                <a:off x="4668825" y="3483200"/>
                <a:ext cx="1622400" cy="473450"/>
              </a:xfrm>
              <a:custGeom>
                <a:rect b="b" l="l" r="r" t="t"/>
                <a:pathLst>
                  <a:path extrusionOk="0" h="18938" w="64896">
                    <a:moveTo>
                      <a:pt x="0" y="1"/>
                    </a:moveTo>
                    <a:lnTo>
                      <a:pt x="0" y="18937"/>
                    </a:lnTo>
                    <a:lnTo>
                      <a:pt x="64895" y="18937"/>
                    </a:lnTo>
                    <a:lnTo>
                      <a:pt x="64895" y="1"/>
                    </a:lnTo>
                    <a:cubicBezTo>
                      <a:pt x="59576" y="1"/>
                      <a:pt x="59576" y="4074"/>
                      <a:pt x="54135" y="4074"/>
                    </a:cubicBezTo>
                    <a:cubicBezTo>
                      <a:pt x="48755" y="4074"/>
                      <a:pt x="48755" y="1"/>
                      <a:pt x="43314" y="1"/>
                    </a:cubicBezTo>
                    <a:cubicBezTo>
                      <a:pt x="37934" y="1"/>
                      <a:pt x="37934" y="4074"/>
                      <a:pt x="32493" y="4074"/>
                    </a:cubicBezTo>
                    <a:cubicBezTo>
                      <a:pt x="27083" y="4074"/>
                      <a:pt x="27083" y="1"/>
                      <a:pt x="21673" y="1"/>
                    </a:cubicBezTo>
                    <a:cubicBezTo>
                      <a:pt x="16262" y="1"/>
                      <a:pt x="16262" y="4074"/>
                      <a:pt x="10821" y="4074"/>
                    </a:cubicBezTo>
                    <a:cubicBezTo>
                      <a:pt x="5411" y="4074"/>
                      <a:pt x="5441" y="1"/>
                      <a:pt x="0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49"/>
              <p:cNvSpPr/>
              <p:nvPr/>
            </p:nvSpPr>
            <p:spPr>
              <a:xfrm>
                <a:off x="4530525" y="3600225"/>
                <a:ext cx="1622400" cy="473450"/>
              </a:xfrm>
              <a:custGeom>
                <a:rect b="b" l="l" r="r" t="t"/>
                <a:pathLst>
                  <a:path extrusionOk="0" h="18938" w="64896">
                    <a:moveTo>
                      <a:pt x="0" y="1"/>
                    </a:moveTo>
                    <a:lnTo>
                      <a:pt x="0" y="18937"/>
                    </a:lnTo>
                    <a:lnTo>
                      <a:pt x="64895" y="18937"/>
                    </a:lnTo>
                    <a:lnTo>
                      <a:pt x="64895" y="1"/>
                    </a:lnTo>
                    <a:cubicBezTo>
                      <a:pt x="59515" y="1"/>
                      <a:pt x="59515" y="4074"/>
                      <a:pt x="54135" y="4074"/>
                    </a:cubicBezTo>
                    <a:cubicBezTo>
                      <a:pt x="48725" y="4074"/>
                      <a:pt x="48725" y="1"/>
                      <a:pt x="43314" y="1"/>
                    </a:cubicBezTo>
                    <a:cubicBezTo>
                      <a:pt x="37904" y="1"/>
                      <a:pt x="37904" y="4074"/>
                      <a:pt x="32463" y="4074"/>
                    </a:cubicBezTo>
                    <a:cubicBezTo>
                      <a:pt x="27083" y="4074"/>
                      <a:pt x="27083" y="1"/>
                      <a:pt x="21642" y="1"/>
                    </a:cubicBezTo>
                    <a:cubicBezTo>
                      <a:pt x="16262" y="1"/>
                      <a:pt x="16262" y="4074"/>
                      <a:pt x="10821" y="4074"/>
                    </a:cubicBezTo>
                    <a:cubicBezTo>
                      <a:pt x="5411" y="4074"/>
                      <a:pt x="5411" y="1"/>
                      <a:pt x="0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49"/>
              <p:cNvSpPr/>
              <p:nvPr/>
            </p:nvSpPr>
            <p:spPr>
              <a:xfrm>
                <a:off x="4591325" y="3779750"/>
                <a:ext cx="1506125" cy="432225"/>
              </a:xfrm>
              <a:custGeom>
                <a:rect b="b" l="l" r="r" t="t"/>
                <a:pathLst>
                  <a:path extrusionOk="0" h="17289" w="60245">
                    <a:moveTo>
                      <a:pt x="30122" y="1"/>
                    </a:moveTo>
                    <a:cubicBezTo>
                      <a:pt x="20008" y="1"/>
                      <a:pt x="9894" y="1619"/>
                      <a:pt x="0" y="4856"/>
                    </a:cubicBezTo>
                    <a:cubicBezTo>
                      <a:pt x="1398" y="9021"/>
                      <a:pt x="2827" y="13154"/>
                      <a:pt x="4255" y="17288"/>
                    </a:cubicBezTo>
                    <a:cubicBezTo>
                      <a:pt x="12781" y="14522"/>
                      <a:pt x="21459" y="13139"/>
                      <a:pt x="30134" y="13139"/>
                    </a:cubicBezTo>
                    <a:cubicBezTo>
                      <a:pt x="38808" y="13139"/>
                      <a:pt x="47478" y="14522"/>
                      <a:pt x="55989" y="17288"/>
                    </a:cubicBezTo>
                    <a:cubicBezTo>
                      <a:pt x="57387" y="13124"/>
                      <a:pt x="58816" y="8960"/>
                      <a:pt x="60244" y="4856"/>
                    </a:cubicBezTo>
                    <a:cubicBezTo>
                      <a:pt x="50350" y="1619"/>
                      <a:pt x="40236" y="1"/>
                      <a:pt x="30122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49"/>
              <p:cNvSpPr/>
              <p:nvPr/>
            </p:nvSpPr>
            <p:spPr>
              <a:xfrm>
                <a:off x="4790400" y="3915700"/>
                <a:ext cx="143650" cy="175450"/>
              </a:xfrm>
              <a:custGeom>
                <a:rect b="b" l="l" r="r" t="t"/>
                <a:pathLst>
                  <a:path extrusionOk="0" h="7018" w="5746">
                    <a:moveTo>
                      <a:pt x="2893" y="1725"/>
                    </a:moveTo>
                    <a:cubicBezTo>
                      <a:pt x="3320" y="1725"/>
                      <a:pt x="3640" y="1935"/>
                      <a:pt x="3739" y="2306"/>
                    </a:cubicBezTo>
                    <a:cubicBezTo>
                      <a:pt x="3800" y="2732"/>
                      <a:pt x="3496" y="3127"/>
                      <a:pt x="2979" y="3218"/>
                    </a:cubicBezTo>
                    <a:cubicBezTo>
                      <a:pt x="2873" y="3248"/>
                      <a:pt x="2774" y="3264"/>
                      <a:pt x="2679" y="3264"/>
                    </a:cubicBezTo>
                    <a:cubicBezTo>
                      <a:pt x="2584" y="3264"/>
                      <a:pt x="2493" y="3248"/>
                      <a:pt x="2402" y="3218"/>
                    </a:cubicBezTo>
                    <a:lnTo>
                      <a:pt x="2098" y="1972"/>
                    </a:lnTo>
                    <a:cubicBezTo>
                      <a:pt x="2250" y="1850"/>
                      <a:pt x="2402" y="1789"/>
                      <a:pt x="2584" y="1759"/>
                    </a:cubicBezTo>
                    <a:cubicBezTo>
                      <a:pt x="2692" y="1736"/>
                      <a:pt x="2796" y="1725"/>
                      <a:pt x="2893" y="1725"/>
                    </a:cubicBezTo>
                    <a:close/>
                    <a:moveTo>
                      <a:pt x="2776" y="0"/>
                    </a:moveTo>
                    <a:cubicBezTo>
                      <a:pt x="2525" y="0"/>
                      <a:pt x="2267" y="28"/>
                      <a:pt x="2007" y="87"/>
                    </a:cubicBezTo>
                    <a:cubicBezTo>
                      <a:pt x="1368" y="239"/>
                      <a:pt x="609" y="574"/>
                      <a:pt x="1" y="1060"/>
                    </a:cubicBezTo>
                    <a:lnTo>
                      <a:pt x="1612" y="7017"/>
                    </a:lnTo>
                    <a:lnTo>
                      <a:pt x="3314" y="6653"/>
                    </a:lnTo>
                    <a:lnTo>
                      <a:pt x="2888" y="4981"/>
                    </a:lnTo>
                    <a:cubicBezTo>
                      <a:pt x="3040" y="4981"/>
                      <a:pt x="3192" y="4981"/>
                      <a:pt x="3375" y="4950"/>
                    </a:cubicBezTo>
                    <a:cubicBezTo>
                      <a:pt x="4742" y="4647"/>
                      <a:pt x="5745" y="3188"/>
                      <a:pt x="5442" y="1850"/>
                    </a:cubicBezTo>
                    <a:cubicBezTo>
                      <a:pt x="5187" y="754"/>
                      <a:pt x="4077" y="0"/>
                      <a:pt x="27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49"/>
              <p:cNvSpPr/>
              <p:nvPr/>
            </p:nvSpPr>
            <p:spPr>
              <a:xfrm>
                <a:off x="4946950" y="3887475"/>
                <a:ext cx="127675" cy="173275"/>
              </a:xfrm>
              <a:custGeom>
                <a:rect b="b" l="l" r="r" t="t"/>
                <a:pathLst>
                  <a:path extrusionOk="0" h="6931" w="5107">
                    <a:moveTo>
                      <a:pt x="1946" y="0"/>
                    </a:moveTo>
                    <a:lnTo>
                      <a:pt x="0" y="304"/>
                    </a:lnTo>
                    <a:lnTo>
                      <a:pt x="1034" y="6931"/>
                    </a:lnTo>
                    <a:lnTo>
                      <a:pt x="5107" y="6323"/>
                    </a:lnTo>
                    <a:lnTo>
                      <a:pt x="4803" y="4347"/>
                    </a:lnTo>
                    <a:lnTo>
                      <a:pt x="2675" y="4620"/>
                    </a:lnTo>
                    <a:lnTo>
                      <a:pt x="19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49"/>
              <p:cNvSpPr/>
              <p:nvPr/>
            </p:nvSpPr>
            <p:spPr>
              <a:xfrm>
                <a:off x="5097400" y="3869225"/>
                <a:ext cx="174800" cy="170250"/>
              </a:xfrm>
              <a:custGeom>
                <a:rect b="b" l="l" r="r" t="t"/>
                <a:pathLst>
                  <a:path extrusionOk="0" h="6810" w="6992">
                    <a:moveTo>
                      <a:pt x="3405" y="2250"/>
                    </a:moveTo>
                    <a:lnTo>
                      <a:pt x="3861" y="3618"/>
                    </a:lnTo>
                    <a:lnTo>
                      <a:pt x="2949" y="3679"/>
                    </a:lnTo>
                    <a:lnTo>
                      <a:pt x="3405" y="2250"/>
                    </a:lnTo>
                    <a:close/>
                    <a:moveTo>
                      <a:pt x="4408" y="1"/>
                    </a:moveTo>
                    <a:lnTo>
                      <a:pt x="2402" y="153"/>
                    </a:lnTo>
                    <a:lnTo>
                      <a:pt x="1" y="6232"/>
                    </a:lnTo>
                    <a:lnTo>
                      <a:pt x="1976" y="6809"/>
                    </a:lnTo>
                    <a:lnTo>
                      <a:pt x="2584" y="5290"/>
                    </a:lnTo>
                    <a:lnTo>
                      <a:pt x="4317" y="5168"/>
                    </a:lnTo>
                    <a:lnTo>
                      <a:pt x="5077" y="6658"/>
                    </a:lnTo>
                    <a:lnTo>
                      <a:pt x="6992" y="6050"/>
                    </a:lnTo>
                    <a:cubicBezTo>
                      <a:pt x="6201" y="4013"/>
                      <a:pt x="5198" y="2037"/>
                      <a:pt x="44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49"/>
              <p:cNvSpPr/>
              <p:nvPr/>
            </p:nvSpPr>
            <p:spPr>
              <a:xfrm>
                <a:off x="5291175" y="3859325"/>
                <a:ext cx="133750" cy="170275"/>
              </a:xfrm>
              <a:custGeom>
                <a:rect b="b" l="l" r="r" t="t"/>
                <a:pathLst>
                  <a:path extrusionOk="0" h="6811" w="5350">
                    <a:moveTo>
                      <a:pt x="2788" y="1"/>
                    </a:moveTo>
                    <a:cubicBezTo>
                      <a:pt x="1393" y="1"/>
                      <a:pt x="304" y="903"/>
                      <a:pt x="304" y="2129"/>
                    </a:cubicBezTo>
                    <a:cubicBezTo>
                      <a:pt x="304" y="3406"/>
                      <a:pt x="1368" y="4257"/>
                      <a:pt x="2797" y="4257"/>
                    </a:cubicBezTo>
                    <a:cubicBezTo>
                      <a:pt x="3344" y="4257"/>
                      <a:pt x="3618" y="4379"/>
                      <a:pt x="3618" y="4561"/>
                    </a:cubicBezTo>
                    <a:cubicBezTo>
                      <a:pt x="3618" y="4835"/>
                      <a:pt x="3162" y="5017"/>
                      <a:pt x="2645" y="5017"/>
                    </a:cubicBezTo>
                    <a:cubicBezTo>
                      <a:pt x="2128" y="5017"/>
                      <a:pt x="1581" y="4774"/>
                      <a:pt x="1216" y="4348"/>
                    </a:cubicBezTo>
                    <a:lnTo>
                      <a:pt x="0" y="5625"/>
                    </a:lnTo>
                    <a:cubicBezTo>
                      <a:pt x="608" y="6324"/>
                      <a:pt x="1642" y="6810"/>
                      <a:pt x="2584" y="6810"/>
                    </a:cubicBezTo>
                    <a:cubicBezTo>
                      <a:pt x="4043" y="6810"/>
                      <a:pt x="5320" y="5777"/>
                      <a:pt x="5320" y="4531"/>
                    </a:cubicBezTo>
                    <a:cubicBezTo>
                      <a:pt x="5350" y="3406"/>
                      <a:pt x="4377" y="2525"/>
                      <a:pt x="3192" y="2525"/>
                    </a:cubicBezTo>
                    <a:cubicBezTo>
                      <a:pt x="3048" y="2525"/>
                      <a:pt x="2856" y="2541"/>
                      <a:pt x="2670" y="2541"/>
                    </a:cubicBezTo>
                    <a:cubicBezTo>
                      <a:pt x="2345" y="2541"/>
                      <a:pt x="2037" y="2491"/>
                      <a:pt x="2037" y="2221"/>
                    </a:cubicBezTo>
                    <a:cubicBezTo>
                      <a:pt x="2037" y="1977"/>
                      <a:pt x="2341" y="1825"/>
                      <a:pt x="2766" y="1825"/>
                    </a:cubicBezTo>
                    <a:cubicBezTo>
                      <a:pt x="3253" y="1825"/>
                      <a:pt x="3770" y="2038"/>
                      <a:pt x="4317" y="2433"/>
                    </a:cubicBezTo>
                    <a:lnTo>
                      <a:pt x="5350" y="1066"/>
                    </a:lnTo>
                    <a:cubicBezTo>
                      <a:pt x="4681" y="427"/>
                      <a:pt x="3770" y="2"/>
                      <a:pt x="2858" y="2"/>
                    </a:cubicBezTo>
                    <a:cubicBezTo>
                      <a:pt x="2834" y="1"/>
                      <a:pt x="2811" y="1"/>
                      <a:pt x="27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49"/>
              <p:cNvSpPr/>
              <p:nvPr/>
            </p:nvSpPr>
            <p:spPr>
              <a:xfrm>
                <a:off x="5463675" y="3866200"/>
                <a:ext cx="139075" cy="171000"/>
              </a:xfrm>
              <a:custGeom>
                <a:rect b="b" l="l" r="r" t="t"/>
                <a:pathLst>
                  <a:path extrusionOk="0" h="6840" w="5563">
                    <a:moveTo>
                      <a:pt x="61" y="0"/>
                    </a:moveTo>
                    <a:lnTo>
                      <a:pt x="0" y="1915"/>
                    </a:lnTo>
                    <a:lnTo>
                      <a:pt x="1672" y="1976"/>
                    </a:lnTo>
                    <a:lnTo>
                      <a:pt x="1216" y="6839"/>
                    </a:lnTo>
                    <a:lnTo>
                      <a:pt x="3344" y="6839"/>
                    </a:lnTo>
                    <a:lnTo>
                      <a:pt x="3800" y="2098"/>
                    </a:lnTo>
                    <a:lnTo>
                      <a:pt x="5563" y="2158"/>
                    </a:lnTo>
                    <a:lnTo>
                      <a:pt x="5563" y="27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49"/>
              <p:cNvSpPr/>
              <p:nvPr/>
            </p:nvSpPr>
            <p:spPr>
              <a:xfrm>
                <a:off x="5619450" y="3882150"/>
                <a:ext cx="72200" cy="171000"/>
              </a:xfrm>
              <a:custGeom>
                <a:rect b="b" l="l" r="r" t="t"/>
                <a:pathLst>
                  <a:path extrusionOk="0" h="6840" w="2888">
                    <a:moveTo>
                      <a:pt x="1034" y="1"/>
                    </a:moveTo>
                    <a:lnTo>
                      <a:pt x="0" y="6596"/>
                    </a:lnTo>
                    <a:lnTo>
                      <a:pt x="1885" y="6840"/>
                    </a:lnTo>
                    <a:lnTo>
                      <a:pt x="2888" y="274"/>
                    </a:lnTo>
                    <a:lnTo>
                      <a:pt x="10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49"/>
              <p:cNvSpPr/>
              <p:nvPr/>
            </p:nvSpPr>
            <p:spPr>
              <a:xfrm>
                <a:off x="5703025" y="3907100"/>
                <a:ext cx="166450" cy="169050"/>
              </a:xfrm>
              <a:custGeom>
                <a:rect b="b" l="l" r="r" t="t"/>
                <a:pathLst>
                  <a:path extrusionOk="0" h="6762" w="6658">
                    <a:moveTo>
                      <a:pt x="3656" y="1"/>
                    </a:moveTo>
                    <a:cubicBezTo>
                      <a:pt x="2091" y="1"/>
                      <a:pt x="716" y="1110"/>
                      <a:pt x="396" y="2711"/>
                    </a:cubicBezTo>
                    <a:cubicBezTo>
                      <a:pt x="1" y="4535"/>
                      <a:pt x="1156" y="6358"/>
                      <a:pt x="2858" y="6693"/>
                    </a:cubicBezTo>
                    <a:cubicBezTo>
                      <a:pt x="3073" y="6739"/>
                      <a:pt x="3291" y="6762"/>
                      <a:pt x="3507" y="6762"/>
                    </a:cubicBezTo>
                    <a:cubicBezTo>
                      <a:pt x="4698" y="6762"/>
                      <a:pt x="5846" y="6085"/>
                      <a:pt x="6232" y="5082"/>
                    </a:cubicBezTo>
                    <a:lnTo>
                      <a:pt x="4682" y="4139"/>
                    </a:lnTo>
                    <a:cubicBezTo>
                      <a:pt x="4510" y="4460"/>
                      <a:pt x="4098" y="4660"/>
                      <a:pt x="3657" y="4660"/>
                    </a:cubicBezTo>
                    <a:cubicBezTo>
                      <a:pt x="3553" y="4660"/>
                      <a:pt x="3448" y="4649"/>
                      <a:pt x="3344" y="4626"/>
                    </a:cubicBezTo>
                    <a:cubicBezTo>
                      <a:pt x="2676" y="4474"/>
                      <a:pt x="2129" y="3714"/>
                      <a:pt x="2281" y="3045"/>
                    </a:cubicBezTo>
                    <a:cubicBezTo>
                      <a:pt x="2414" y="2433"/>
                      <a:pt x="2990" y="1984"/>
                      <a:pt x="3621" y="1984"/>
                    </a:cubicBezTo>
                    <a:cubicBezTo>
                      <a:pt x="3710" y="1984"/>
                      <a:pt x="3801" y="1993"/>
                      <a:pt x="3892" y="2012"/>
                    </a:cubicBezTo>
                    <a:cubicBezTo>
                      <a:pt x="4439" y="2133"/>
                      <a:pt x="4925" y="2620"/>
                      <a:pt x="4986" y="3167"/>
                    </a:cubicBezTo>
                    <a:lnTo>
                      <a:pt x="6658" y="2954"/>
                    </a:lnTo>
                    <a:cubicBezTo>
                      <a:pt x="6658" y="1495"/>
                      <a:pt x="5746" y="370"/>
                      <a:pt x="4317" y="66"/>
                    </a:cubicBezTo>
                    <a:cubicBezTo>
                      <a:pt x="4095" y="22"/>
                      <a:pt x="3873" y="1"/>
                      <a:pt x="36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49"/>
              <p:cNvSpPr/>
              <p:nvPr/>
            </p:nvSpPr>
            <p:spPr>
              <a:xfrm>
                <a:off x="5180225" y="4164825"/>
                <a:ext cx="70700" cy="96525"/>
              </a:xfrm>
              <a:custGeom>
                <a:rect b="b" l="l" r="r" t="t"/>
                <a:pathLst>
                  <a:path extrusionOk="0" h="3861" w="2828">
                    <a:moveTo>
                      <a:pt x="1" y="1"/>
                    </a:moveTo>
                    <a:lnTo>
                      <a:pt x="1" y="3861"/>
                    </a:lnTo>
                    <a:lnTo>
                      <a:pt x="973" y="3861"/>
                    </a:lnTo>
                    <a:lnTo>
                      <a:pt x="973" y="2432"/>
                    </a:lnTo>
                    <a:lnTo>
                      <a:pt x="2736" y="2432"/>
                    </a:lnTo>
                    <a:lnTo>
                      <a:pt x="2736" y="1673"/>
                    </a:lnTo>
                    <a:lnTo>
                      <a:pt x="973" y="1673"/>
                    </a:lnTo>
                    <a:lnTo>
                      <a:pt x="973" y="761"/>
                    </a:lnTo>
                    <a:lnTo>
                      <a:pt x="2827" y="761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49"/>
              <p:cNvSpPr/>
              <p:nvPr/>
            </p:nvSpPr>
            <p:spPr>
              <a:xfrm>
                <a:off x="5262300" y="4164825"/>
                <a:ext cx="86650" cy="96525"/>
              </a:xfrm>
              <a:custGeom>
                <a:rect b="b" l="l" r="r" t="t"/>
                <a:pathLst>
                  <a:path extrusionOk="0" h="3861" w="3466">
                    <a:moveTo>
                      <a:pt x="1794" y="791"/>
                    </a:moveTo>
                    <a:cubicBezTo>
                      <a:pt x="2037" y="791"/>
                      <a:pt x="2189" y="821"/>
                      <a:pt x="2280" y="943"/>
                    </a:cubicBezTo>
                    <a:cubicBezTo>
                      <a:pt x="2402" y="1034"/>
                      <a:pt x="2493" y="1217"/>
                      <a:pt x="2493" y="1399"/>
                    </a:cubicBezTo>
                    <a:cubicBezTo>
                      <a:pt x="2493" y="1581"/>
                      <a:pt x="2402" y="1733"/>
                      <a:pt x="2280" y="1855"/>
                    </a:cubicBezTo>
                    <a:cubicBezTo>
                      <a:pt x="2189" y="1976"/>
                      <a:pt x="2037" y="2007"/>
                      <a:pt x="1794" y="2007"/>
                    </a:cubicBezTo>
                    <a:lnTo>
                      <a:pt x="1034" y="2007"/>
                    </a:lnTo>
                    <a:lnTo>
                      <a:pt x="1034" y="791"/>
                    </a:lnTo>
                    <a:close/>
                    <a:moveTo>
                      <a:pt x="0" y="1"/>
                    </a:moveTo>
                    <a:lnTo>
                      <a:pt x="0" y="3861"/>
                    </a:lnTo>
                    <a:lnTo>
                      <a:pt x="1003" y="3861"/>
                    </a:lnTo>
                    <a:lnTo>
                      <a:pt x="1003" y="2767"/>
                    </a:lnTo>
                    <a:lnTo>
                      <a:pt x="1794" y="2767"/>
                    </a:lnTo>
                    <a:lnTo>
                      <a:pt x="2371" y="3861"/>
                    </a:lnTo>
                    <a:lnTo>
                      <a:pt x="3466" y="3861"/>
                    </a:lnTo>
                    <a:lnTo>
                      <a:pt x="2675" y="2554"/>
                    </a:lnTo>
                    <a:cubicBezTo>
                      <a:pt x="3131" y="2341"/>
                      <a:pt x="3344" y="1916"/>
                      <a:pt x="3344" y="1308"/>
                    </a:cubicBezTo>
                    <a:cubicBezTo>
                      <a:pt x="3344" y="913"/>
                      <a:pt x="3192" y="548"/>
                      <a:pt x="2949" y="335"/>
                    </a:cubicBezTo>
                    <a:cubicBezTo>
                      <a:pt x="2675" y="92"/>
                      <a:pt x="2250" y="1"/>
                      <a:pt x="1763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49"/>
              <p:cNvSpPr/>
              <p:nvPr/>
            </p:nvSpPr>
            <p:spPr>
              <a:xfrm>
                <a:off x="5363375" y="4162550"/>
                <a:ext cx="76750" cy="97300"/>
              </a:xfrm>
              <a:custGeom>
                <a:rect b="b" l="l" r="r" t="t"/>
                <a:pathLst>
                  <a:path extrusionOk="0" h="3892" w="3070">
                    <a:moveTo>
                      <a:pt x="0" y="1"/>
                    </a:moveTo>
                    <a:lnTo>
                      <a:pt x="0" y="3891"/>
                    </a:lnTo>
                    <a:lnTo>
                      <a:pt x="3070" y="3891"/>
                    </a:lnTo>
                    <a:lnTo>
                      <a:pt x="3070" y="3131"/>
                    </a:lnTo>
                    <a:lnTo>
                      <a:pt x="973" y="3131"/>
                    </a:lnTo>
                    <a:lnTo>
                      <a:pt x="973" y="2371"/>
                    </a:lnTo>
                    <a:lnTo>
                      <a:pt x="2857" y="2371"/>
                    </a:lnTo>
                    <a:lnTo>
                      <a:pt x="2857" y="1612"/>
                    </a:lnTo>
                    <a:lnTo>
                      <a:pt x="973" y="1612"/>
                    </a:lnTo>
                    <a:lnTo>
                      <a:pt x="973" y="852"/>
                    </a:lnTo>
                    <a:lnTo>
                      <a:pt x="3040" y="852"/>
                    </a:lnTo>
                    <a:lnTo>
                      <a:pt x="3040" y="1"/>
                    </a:ln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49"/>
              <p:cNvSpPr/>
              <p:nvPr/>
            </p:nvSpPr>
            <p:spPr>
              <a:xfrm>
                <a:off x="5456075" y="4162550"/>
                <a:ext cx="77525" cy="97300"/>
              </a:xfrm>
              <a:custGeom>
                <a:rect b="b" l="l" r="r" t="t"/>
                <a:pathLst>
                  <a:path extrusionOk="0" h="3892" w="3101">
                    <a:moveTo>
                      <a:pt x="0" y="1"/>
                    </a:moveTo>
                    <a:lnTo>
                      <a:pt x="0" y="3891"/>
                    </a:lnTo>
                    <a:lnTo>
                      <a:pt x="3101" y="3891"/>
                    </a:lnTo>
                    <a:lnTo>
                      <a:pt x="3101" y="3131"/>
                    </a:lnTo>
                    <a:lnTo>
                      <a:pt x="1003" y="3131"/>
                    </a:lnTo>
                    <a:lnTo>
                      <a:pt x="1003" y="2371"/>
                    </a:lnTo>
                    <a:lnTo>
                      <a:pt x="2858" y="2371"/>
                    </a:lnTo>
                    <a:lnTo>
                      <a:pt x="2858" y="1612"/>
                    </a:lnTo>
                    <a:lnTo>
                      <a:pt x="1003" y="1612"/>
                    </a:lnTo>
                    <a:lnTo>
                      <a:pt x="1003" y="852"/>
                    </a:lnTo>
                    <a:lnTo>
                      <a:pt x="3040" y="852"/>
                    </a:lnTo>
                    <a:lnTo>
                      <a:pt x="3040" y="1"/>
                    </a:ln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66" name="Google Shape;866;p49"/>
          <p:cNvGrpSpPr/>
          <p:nvPr/>
        </p:nvGrpSpPr>
        <p:grpSpPr>
          <a:xfrm>
            <a:off x="70560" y="2485549"/>
            <a:ext cx="892914" cy="785318"/>
            <a:chOff x="2747600" y="6037050"/>
            <a:chExt cx="1615550" cy="1420875"/>
          </a:xfrm>
        </p:grpSpPr>
        <p:sp>
          <p:nvSpPr>
            <p:cNvPr id="867" name="Google Shape;867;p49"/>
            <p:cNvSpPr/>
            <p:nvPr/>
          </p:nvSpPr>
          <p:spPr>
            <a:xfrm>
              <a:off x="2747600" y="6037050"/>
              <a:ext cx="1615550" cy="1420875"/>
            </a:xfrm>
            <a:custGeom>
              <a:rect b="b" l="l" r="r" t="t"/>
              <a:pathLst>
                <a:path extrusionOk="0" h="56835" w="64622">
                  <a:moveTo>
                    <a:pt x="35294" y="0"/>
                  </a:moveTo>
                  <a:cubicBezTo>
                    <a:pt x="33155" y="0"/>
                    <a:pt x="31000" y="130"/>
                    <a:pt x="28907" y="147"/>
                  </a:cubicBezTo>
                  <a:lnTo>
                    <a:pt x="28026" y="147"/>
                  </a:lnTo>
                  <a:cubicBezTo>
                    <a:pt x="27991" y="146"/>
                    <a:pt x="27957" y="145"/>
                    <a:pt x="27923" y="145"/>
                  </a:cubicBezTo>
                  <a:cubicBezTo>
                    <a:pt x="27142" y="145"/>
                    <a:pt x="26423" y="480"/>
                    <a:pt x="25928" y="1150"/>
                  </a:cubicBezTo>
                  <a:cubicBezTo>
                    <a:pt x="25837" y="1302"/>
                    <a:pt x="25746" y="1454"/>
                    <a:pt x="25685" y="1637"/>
                  </a:cubicBezTo>
                  <a:cubicBezTo>
                    <a:pt x="25411" y="1819"/>
                    <a:pt x="25108" y="1971"/>
                    <a:pt x="24834" y="2184"/>
                  </a:cubicBezTo>
                  <a:cubicBezTo>
                    <a:pt x="22910" y="2088"/>
                    <a:pt x="20998" y="2029"/>
                    <a:pt x="19087" y="2029"/>
                  </a:cubicBezTo>
                  <a:cubicBezTo>
                    <a:pt x="16742" y="2029"/>
                    <a:pt x="14399" y="2118"/>
                    <a:pt x="12037" y="2336"/>
                  </a:cubicBezTo>
                  <a:cubicBezTo>
                    <a:pt x="11764" y="2366"/>
                    <a:pt x="11581" y="2548"/>
                    <a:pt x="11551" y="2792"/>
                  </a:cubicBezTo>
                  <a:lnTo>
                    <a:pt x="11308" y="3916"/>
                  </a:lnTo>
                  <a:cubicBezTo>
                    <a:pt x="10913" y="6166"/>
                    <a:pt x="11733" y="11789"/>
                    <a:pt x="14743" y="11850"/>
                  </a:cubicBezTo>
                  <a:lnTo>
                    <a:pt x="16658" y="11850"/>
                  </a:lnTo>
                  <a:lnTo>
                    <a:pt x="16658" y="11941"/>
                  </a:lnTo>
                  <a:cubicBezTo>
                    <a:pt x="16718" y="12366"/>
                    <a:pt x="16749" y="12853"/>
                    <a:pt x="16810" y="13339"/>
                  </a:cubicBezTo>
                  <a:cubicBezTo>
                    <a:pt x="16870" y="13722"/>
                    <a:pt x="16569" y="13985"/>
                    <a:pt x="16262" y="13985"/>
                  </a:cubicBezTo>
                  <a:cubicBezTo>
                    <a:pt x="16106" y="13985"/>
                    <a:pt x="15949" y="13918"/>
                    <a:pt x="15837" y="13764"/>
                  </a:cubicBezTo>
                  <a:cubicBezTo>
                    <a:pt x="15806" y="13673"/>
                    <a:pt x="15715" y="13643"/>
                    <a:pt x="15685" y="13582"/>
                  </a:cubicBezTo>
                  <a:cubicBezTo>
                    <a:pt x="15290" y="13157"/>
                    <a:pt x="14895" y="12701"/>
                    <a:pt x="14256" y="12397"/>
                  </a:cubicBezTo>
                  <a:cubicBezTo>
                    <a:pt x="13792" y="12165"/>
                    <a:pt x="13314" y="12050"/>
                    <a:pt x="12852" y="12050"/>
                  </a:cubicBezTo>
                  <a:cubicBezTo>
                    <a:pt x="12346" y="12050"/>
                    <a:pt x="11858" y="12187"/>
                    <a:pt x="11429" y="12457"/>
                  </a:cubicBezTo>
                  <a:cubicBezTo>
                    <a:pt x="10943" y="12761"/>
                    <a:pt x="10122" y="13491"/>
                    <a:pt x="10062" y="14889"/>
                  </a:cubicBezTo>
                  <a:cubicBezTo>
                    <a:pt x="10031" y="15284"/>
                    <a:pt x="10031" y="15710"/>
                    <a:pt x="9970" y="16166"/>
                  </a:cubicBezTo>
                  <a:cubicBezTo>
                    <a:pt x="9758" y="18992"/>
                    <a:pt x="9575" y="22002"/>
                    <a:pt x="10183" y="24828"/>
                  </a:cubicBezTo>
                  <a:cubicBezTo>
                    <a:pt x="10236" y="25174"/>
                    <a:pt x="9987" y="25520"/>
                    <a:pt x="9639" y="25520"/>
                  </a:cubicBezTo>
                  <a:cubicBezTo>
                    <a:pt x="9590" y="25520"/>
                    <a:pt x="9538" y="25512"/>
                    <a:pt x="9484" y="25497"/>
                  </a:cubicBezTo>
                  <a:lnTo>
                    <a:pt x="8663" y="25315"/>
                  </a:lnTo>
                  <a:cubicBezTo>
                    <a:pt x="8616" y="25308"/>
                    <a:pt x="8569" y="25304"/>
                    <a:pt x="8525" y="25304"/>
                  </a:cubicBezTo>
                  <a:cubicBezTo>
                    <a:pt x="8370" y="25304"/>
                    <a:pt x="8234" y="25349"/>
                    <a:pt x="8116" y="25467"/>
                  </a:cubicBezTo>
                  <a:lnTo>
                    <a:pt x="7508" y="26075"/>
                  </a:lnTo>
                  <a:cubicBezTo>
                    <a:pt x="7144" y="26439"/>
                    <a:pt x="6870" y="26956"/>
                    <a:pt x="6749" y="27442"/>
                  </a:cubicBezTo>
                  <a:cubicBezTo>
                    <a:pt x="6698" y="27719"/>
                    <a:pt x="6461" y="27891"/>
                    <a:pt x="6191" y="27891"/>
                  </a:cubicBezTo>
                  <a:cubicBezTo>
                    <a:pt x="6135" y="27891"/>
                    <a:pt x="6077" y="27884"/>
                    <a:pt x="6019" y="27868"/>
                  </a:cubicBezTo>
                  <a:cubicBezTo>
                    <a:pt x="5685" y="27746"/>
                    <a:pt x="5381" y="27655"/>
                    <a:pt x="5077" y="27564"/>
                  </a:cubicBezTo>
                  <a:cubicBezTo>
                    <a:pt x="4742" y="27442"/>
                    <a:pt x="4438" y="27412"/>
                    <a:pt x="4134" y="27321"/>
                  </a:cubicBezTo>
                  <a:lnTo>
                    <a:pt x="4013" y="27321"/>
                  </a:lnTo>
                  <a:cubicBezTo>
                    <a:pt x="3667" y="27201"/>
                    <a:pt x="3333" y="27163"/>
                    <a:pt x="3048" y="27163"/>
                  </a:cubicBezTo>
                  <a:cubicBezTo>
                    <a:pt x="2683" y="27163"/>
                    <a:pt x="2400" y="27226"/>
                    <a:pt x="2280" y="27260"/>
                  </a:cubicBezTo>
                  <a:cubicBezTo>
                    <a:pt x="943" y="27503"/>
                    <a:pt x="1" y="28780"/>
                    <a:pt x="31" y="30178"/>
                  </a:cubicBezTo>
                  <a:lnTo>
                    <a:pt x="31" y="30239"/>
                  </a:lnTo>
                  <a:cubicBezTo>
                    <a:pt x="31" y="30482"/>
                    <a:pt x="61" y="30756"/>
                    <a:pt x="153" y="30999"/>
                  </a:cubicBezTo>
                  <a:cubicBezTo>
                    <a:pt x="335" y="31728"/>
                    <a:pt x="700" y="32336"/>
                    <a:pt x="943" y="32762"/>
                  </a:cubicBezTo>
                  <a:cubicBezTo>
                    <a:pt x="1217" y="33187"/>
                    <a:pt x="1460" y="33522"/>
                    <a:pt x="1703" y="33856"/>
                  </a:cubicBezTo>
                  <a:cubicBezTo>
                    <a:pt x="1764" y="33977"/>
                    <a:pt x="1855" y="34099"/>
                    <a:pt x="1976" y="34160"/>
                  </a:cubicBezTo>
                  <a:cubicBezTo>
                    <a:pt x="2676" y="35102"/>
                    <a:pt x="3496" y="35953"/>
                    <a:pt x="4347" y="36622"/>
                  </a:cubicBezTo>
                  <a:cubicBezTo>
                    <a:pt x="4621" y="36865"/>
                    <a:pt x="4621" y="37230"/>
                    <a:pt x="4408" y="37503"/>
                  </a:cubicBezTo>
                  <a:cubicBezTo>
                    <a:pt x="3952" y="37959"/>
                    <a:pt x="3496" y="38689"/>
                    <a:pt x="3405" y="38962"/>
                  </a:cubicBezTo>
                  <a:cubicBezTo>
                    <a:pt x="2827" y="41120"/>
                    <a:pt x="4894" y="43522"/>
                    <a:pt x="6414" y="44798"/>
                  </a:cubicBezTo>
                  <a:cubicBezTo>
                    <a:pt x="7296" y="45528"/>
                    <a:pt x="8238" y="46166"/>
                    <a:pt x="9302" y="46622"/>
                  </a:cubicBezTo>
                  <a:cubicBezTo>
                    <a:pt x="9788" y="46865"/>
                    <a:pt x="12645" y="47504"/>
                    <a:pt x="12797" y="47807"/>
                  </a:cubicBezTo>
                  <a:cubicBezTo>
                    <a:pt x="13071" y="48415"/>
                    <a:pt x="13436" y="48932"/>
                    <a:pt x="13861" y="49388"/>
                  </a:cubicBezTo>
                  <a:cubicBezTo>
                    <a:pt x="14165" y="49753"/>
                    <a:pt x="14499" y="49996"/>
                    <a:pt x="14925" y="50270"/>
                  </a:cubicBezTo>
                  <a:cubicBezTo>
                    <a:pt x="15047" y="50361"/>
                    <a:pt x="15107" y="50422"/>
                    <a:pt x="15138" y="50543"/>
                  </a:cubicBezTo>
                  <a:cubicBezTo>
                    <a:pt x="15442" y="51303"/>
                    <a:pt x="16019" y="51911"/>
                    <a:pt x="16779" y="52276"/>
                  </a:cubicBezTo>
                  <a:cubicBezTo>
                    <a:pt x="16870" y="52336"/>
                    <a:pt x="16901" y="52367"/>
                    <a:pt x="16961" y="52367"/>
                  </a:cubicBezTo>
                  <a:cubicBezTo>
                    <a:pt x="17661" y="53795"/>
                    <a:pt x="18998" y="54859"/>
                    <a:pt x="20548" y="55163"/>
                  </a:cubicBezTo>
                  <a:cubicBezTo>
                    <a:pt x="20731" y="55224"/>
                    <a:pt x="20913" y="55254"/>
                    <a:pt x="21156" y="55254"/>
                  </a:cubicBezTo>
                  <a:cubicBezTo>
                    <a:pt x="21612" y="55771"/>
                    <a:pt x="22129" y="56197"/>
                    <a:pt x="22737" y="56470"/>
                  </a:cubicBezTo>
                  <a:cubicBezTo>
                    <a:pt x="23436" y="56774"/>
                    <a:pt x="24165" y="56835"/>
                    <a:pt x="24804" y="56835"/>
                  </a:cubicBezTo>
                  <a:cubicBezTo>
                    <a:pt x="25229" y="56835"/>
                    <a:pt x="25594" y="56805"/>
                    <a:pt x="25928" y="56774"/>
                  </a:cubicBezTo>
                  <a:lnTo>
                    <a:pt x="26141" y="56774"/>
                  </a:lnTo>
                  <a:cubicBezTo>
                    <a:pt x="27114" y="56683"/>
                    <a:pt x="28056" y="56592"/>
                    <a:pt x="29029" y="56501"/>
                  </a:cubicBezTo>
                  <a:cubicBezTo>
                    <a:pt x="29485" y="56470"/>
                    <a:pt x="29971" y="56379"/>
                    <a:pt x="30427" y="56349"/>
                  </a:cubicBezTo>
                  <a:cubicBezTo>
                    <a:pt x="31217" y="56288"/>
                    <a:pt x="31947" y="55832"/>
                    <a:pt x="32372" y="55163"/>
                  </a:cubicBezTo>
                  <a:cubicBezTo>
                    <a:pt x="32463" y="54981"/>
                    <a:pt x="32554" y="54829"/>
                    <a:pt x="32615" y="54646"/>
                  </a:cubicBezTo>
                  <a:cubicBezTo>
                    <a:pt x="33041" y="54495"/>
                    <a:pt x="33223" y="54464"/>
                    <a:pt x="33649" y="54312"/>
                  </a:cubicBezTo>
                  <a:cubicBezTo>
                    <a:pt x="33679" y="54343"/>
                    <a:pt x="33740" y="54343"/>
                    <a:pt x="33770" y="54373"/>
                  </a:cubicBezTo>
                  <a:cubicBezTo>
                    <a:pt x="35102" y="55231"/>
                    <a:pt x="36721" y="56290"/>
                    <a:pt x="38656" y="56290"/>
                  </a:cubicBezTo>
                  <a:cubicBezTo>
                    <a:pt x="38709" y="56290"/>
                    <a:pt x="38762" y="56289"/>
                    <a:pt x="38816" y="56288"/>
                  </a:cubicBezTo>
                  <a:cubicBezTo>
                    <a:pt x="39302" y="56227"/>
                    <a:pt x="39758" y="56166"/>
                    <a:pt x="40275" y="56014"/>
                  </a:cubicBezTo>
                  <a:cubicBezTo>
                    <a:pt x="40321" y="55999"/>
                    <a:pt x="40374" y="55991"/>
                    <a:pt x="40431" y="55991"/>
                  </a:cubicBezTo>
                  <a:cubicBezTo>
                    <a:pt x="40488" y="55991"/>
                    <a:pt x="40549" y="55999"/>
                    <a:pt x="40609" y="56014"/>
                  </a:cubicBezTo>
                  <a:cubicBezTo>
                    <a:pt x="40925" y="56103"/>
                    <a:pt x="41247" y="56149"/>
                    <a:pt x="41567" y="56149"/>
                  </a:cubicBezTo>
                  <a:cubicBezTo>
                    <a:pt x="42016" y="56149"/>
                    <a:pt x="42463" y="56058"/>
                    <a:pt x="42889" y="55862"/>
                  </a:cubicBezTo>
                  <a:cubicBezTo>
                    <a:pt x="42919" y="55832"/>
                    <a:pt x="42950" y="55832"/>
                    <a:pt x="43041" y="55771"/>
                  </a:cubicBezTo>
                  <a:cubicBezTo>
                    <a:pt x="43424" y="55865"/>
                    <a:pt x="43812" y="55910"/>
                    <a:pt x="44198" y="55910"/>
                  </a:cubicBezTo>
                  <a:cubicBezTo>
                    <a:pt x="45314" y="55910"/>
                    <a:pt x="46408" y="55529"/>
                    <a:pt x="47266" y="54829"/>
                  </a:cubicBezTo>
                  <a:cubicBezTo>
                    <a:pt x="47327" y="54768"/>
                    <a:pt x="47418" y="54707"/>
                    <a:pt x="47479" y="54646"/>
                  </a:cubicBezTo>
                  <a:cubicBezTo>
                    <a:pt x="47600" y="54525"/>
                    <a:pt x="47722" y="54495"/>
                    <a:pt x="47874" y="54495"/>
                  </a:cubicBezTo>
                  <a:cubicBezTo>
                    <a:pt x="48269" y="54464"/>
                    <a:pt x="48695" y="54373"/>
                    <a:pt x="49090" y="54221"/>
                  </a:cubicBezTo>
                  <a:cubicBezTo>
                    <a:pt x="50154" y="53795"/>
                    <a:pt x="50853" y="53005"/>
                    <a:pt x="51369" y="52336"/>
                  </a:cubicBezTo>
                  <a:cubicBezTo>
                    <a:pt x="51430" y="52215"/>
                    <a:pt x="51582" y="52124"/>
                    <a:pt x="51734" y="52093"/>
                  </a:cubicBezTo>
                  <a:cubicBezTo>
                    <a:pt x="53102" y="51911"/>
                    <a:pt x="54500" y="51212"/>
                    <a:pt x="55868" y="50118"/>
                  </a:cubicBezTo>
                  <a:cubicBezTo>
                    <a:pt x="58725" y="47807"/>
                    <a:pt x="61157" y="43704"/>
                    <a:pt x="61430" y="40725"/>
                  </a:cubicBezTo>
                  <a:lnTo>
                    <a:pt x="61491" y="39783"/>
                  </a:lnTo>
                  <a:cubicBezTo>
                    <a:pt x="61491" y="39631"/>
                    <a:pt x="61582" y="39479"/>
                    <a:pt x="61734" y="39418"/>
                  </a:cubicBezTo>
                  <a:cubicBezTo>
                    <a:pt x="63224" y="38233"/>
                    <a:pt x="64440" y="36561"/>
                    <a:pt x="64592" y="35315"/>
                  </a:cubicBezTo>
                  <a:cubicBezTo>
                    <a:pt x="64622" y="33218"/>
                    <a:pt x="63832" y="32275"/>
                    <a:pt x="63133" y="31819"/>
                  </a:cubicBezTo>
                  <a:cubicBezTo>
                    <a:pt x="62649" y="31497"/>
                    <a:pt x="62142" y="31388"/>
                    <a:pt x="61653" y="31388"/>
                  </a:cubicBezTo>
                  <a:cubicBezTo>
                    <a:pt x="61589" y="31388"/>
                    <a:pt x="61525" y="31390"/>
                    <a:pt x="61461" y="31394"/>
                  </a:cubicBezTo>
                  <a:cubicBezTo>
                    <a:pt x="61447" y="31395"/>
                    <a:pt x="61432" y="31396"/>
                    <a:pt x="61418" y="31396"/>
                  </a:cubicBezTo>
                  <a:cubicBezTo>
                    <a:pt x="61073" y="31396"/>
                    <a:pt x="60794" y="31044"/>
                    <a:pt x="60853" y="30664"/>
                  </a:cubicBezTo>
                  <a:cubicBezTo>
                    <a:pt x="61309" y="28993"/>
                    <a:pt x="61917" y="26379"/>
                    <a:pt x="62038" y="24312"/>
                  </a:cubicBezTo>
                  <a:cubicBezTo>
                    <a:pt x="62129" y="23035"/>
                    <a:pt x="62069" y="21181"/>
                    <a:pt x="60792" y="20117"/>
                  </a:cubicBezTo>
                  <a:cubicBezTo>
                    <a:pt x="60549" y="19904"/>
                    <a:pt x="60306" y="19752"/>
                    <a:pt x="60032" y="19661"/>
                  </a:cubicBezTo>
                  <a:cubicBezTo>
                    <a:pt x="59759" y="19540"/>
                    <a:pt x="59607" y="19266"/>
                    <a:pt x="59667" y="18962"/>
                  </a:cubicBezTo>
                  <a:cubicBezTo>
                    <a:pt x="60215" y="17078"/>
                    <a:pt x="60397" y="15102"/>
                    <a:pt x="60336" y="13764"/>
                  </a:cubicBezTo>
                  <a:lnTo>
                    <a:pt x="60336" y="13612"/>
                  </a:lnTo>
                  <a:cubicBezTo>
                    <a:pt x="60336" y="13369"/>
                    <a:pt x="60336" y="13035"/>
                    <a:pt x="60245" y="12609"/>
                  </a:cubicBezTo>
                  <a:lnTo>
                    <a:pt x="60245" y="12549"/>
                  </a:lnTo>
                  <a:cubicBezTo>
                    <a:pt x="60184" y="12153"/>
                    <a:pt x="60032" y="11363"/>
                    <a:pt x="59303" y="10725"/>
                  </a:cubicBezTo>
                  <a:cubicBezTo>
                    <a:pt x="58769" y="10208"/>
                    <a:pt x="58090" y="9948"/>
                    <a:pt x="57405" y="9948"/>
                  </a:cubicBezTo>
                  <a:cubicBezTo>
                    <a:pt x="56840" y="9948"/>
                    <a:pt x="56271" y="10125"/>
                    <a:pt x="55777" y="10482"/>
                  </a:cubicBezTo>
                  <a:lnTo>
                    <a:pt x="55078" y="11059"/>
                  </a:lnTo>
                  <a:cubicBezTo>
                    <a:pt x="55078" y="11029"/>
                    <a:pt x="55108" y="10998"/>
                    <a:pt x="55108" y="10938"/>
                  </a:cubicBezTo>
                  <a:cubicBezTo>
                    <a:pt x="55199" y="10573"/>
                    <a:pt x="55321" y="10147"/>
                    <a:pt x="55382" y="9722"/>
                  </a:cubicBezTo>
                  <a:cubicBezTo>
                    <a:pt x="55807" y="7989"/>
                    <a:pt x="57357" y="4980"/>
                    <a:pt x="55990" y="3430"/>
                  </a:cubicBezTo>
                  <a:cubicBezTo>
                    <a:pt x="55496" y="2850"/>
                    <a:pt x="54782" y="2546"/>
                    <a:pt x="53978" y="2546"/>
                  </a:cubicBezTo>
                  <a:cubicBezTo>
                    <a:pt x="53939" y="2546"/>
                    <a:pt x="53901" y="2547"/>
                    <a:pt x="53862" y="2548"/>
                  </a:cubicBezTo>
                  <a:cubicBezTo>
                    <a:pt x="53649" y="2548"/>
                    <a:pt x="53406" y="2579"/>
                    <a:pt x="53224" y="2640"/>
                  </a:cubicBezTo>
                  <a:cubicBezTo>
                    <a:pt x="53173" y="2650"/>
                    <a:pt x="53109" y="2653"/>
                    <a:pt x="53036" y="2653"/>
                  </a:cubicBezTo>
                  <a:cubicBezTo>
                    <a:pt x="52889" y="2653"/>
                    <a:pt x="52707" y="2640"/>
                    <a:pt x="52524" y="2640"/>
                  </a:cubicBezTo>
                  <a:cubicBezTo>
                    <a:pt x="52420" y="2631"/>
                    <a:pt x="52158" y="2628"/>
                    <a:pt x="51782" y="2628"/>
                  </a:cubicBezTo>
                  <a:cubicBezTo>
                    <a:pt x="50565" y="2628"/>
                    <a:pt x="48160" y="2662"/>
                    <a:pt x="46114" y="2662"/>
                  </a:cubicBezTo>
                  <a:cubicBezTo>
                    <a:pt x="44198" y="2662"/>
                    <a:pt x="42598" y="2632"/>
                    <a:pt x="42585" y="2518"/>
                  </a:cubicBezTo>
                  <a:cubicBezTo>
                    <a:pt x="42433" y="1667"/>
                    <a:pt x="41947" y="1150"/>
                    <a:pt x="41521" y="877"/>
                  </a:cubicBezTo>
                  <a:cubicBezTo>
                    <a:pt x="40944" y="512"/>
                    <a:pt x="40366" y="390"/>
                    <a:pt x="39910" y="299"/>
                  </a:cubicBezTo>
                  <a:cubicBezTo>
                    <a:pt x="38399" y="69"/>
                    <a:pt x="36851" y="0"/>
                    <a:pt x="35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8" name="Google Shape;868;p49"/>
            <p:cNvGrpSpPr/>
            <p:nvPr/>
          </p:nvGrpSpPr>
          <p:grpSpPr>
            <a:xfrm>
              <a:off x="2828925" y="6121750"/>
              <a:ext cx="1447100" cy="1258100"/>
              <a:chOff x="2828925" y="6121750"/>
              <a:chExt cx="1447100" cy="1258100"/>
            </a:xfrm>
          </p:grpSpPr>
          <p:sp>
            <p:nvSpPr>
              <p:cNvPr id="869" name="Google Shape;869;p49"/>
              <p:cNvSpPr/>
              <p:nvPr/>
            </p:nvSpPr>
            <p:spPr>
              <a:xfrm>
                <a:off x="3825900" y="7037700"/>
                <a:ext cx="370850" cy="227650"/>
              </a:xfrm>
              <a:custGeom>
                <a:rect b="b" l="l" r="r" t="t"/>
                <a:pathLst>
                  <a:path extrusionOk="0" h="9106" w="14834">
                    <a:moveTo>
                      <a:pt x="10330" y="2346"/>
                    </a:moveTo>
                    <a:cubicBezTo>
                      <a:pt x="10347" y="2346"/>
                      <a:pt x="10369" y="2353"/>
                      <a:pt x="10396" y="2371"/>
                    </a:cubicBezTo>
                    <a:cubicBezTo>
                      <a:pt x="10426" y="2432"/>
                      <a:pt x="10517" y="2462"/>
                      <a:pt x="10426" y="2584"/>
                    </a:cubicBezTo>
                    <a:cubicBezTo>
                      <a:pt x="10304" y="2766"/>
                      <a:pt x="10213" y="2918"/>
                      <a:pt x="10092" y="3101"/>
                    </a:cubicBezTo>
                    <a:cubicBezTo>
                      <a:pt x="9940" y="3283"/>
                      <a:pt x="9818" y="3496"/>
                      <a:pt x="9666" y="3678"/>
                    </a:cubicBezTo>
                    <a:cubicBezTo>
                      <a:pt x="9544" y="3830"/>
                      <a:pt x="9484" y="3952"/>
                      <a:pt x="9362" y="4043"/>
                    </a:cubicBezTo>
                    <a:cubicBezTo>
                      <a:pt x="9332" y="4104"/>
                      <a:pt x="9301" y="4134"/>
                      <a:pt x="9301" y="4195"/>
                    </a:cubicBezTo>
                    <a:cubicBezTo>
                      <a:pt x="9453" y="4195"/>
                      <a:pt x="9514" y="4104"/>
                      <a:pt x="9666" y="4043"/>
                    </a:cubicBezTo>
                    <a:cubicBezTo>
                      <a:pt x="9970" y="3952"/>
                      <a:pt x="10244" y="3739"/>
                      <a:pt x="10517" y="3587"/>
                    </a:cubicBezTo>
                    <a:cubicBezTo>
                      <a:pt x="10669" y="3526"/>
                      <a:pt x="10821" y="3405"/>
                      <a:pt x="11003" y="3344"/>
                    </a:cubicBezTo>
                    <a:cubicBezTo>
                      <a:pt x="11216" y="3192"/>
                      <a:pt x="11459" y="3070"/>
                      <a:pt x="11672" y="2918"/>
                    </a:cubicBezTo>
                    <a:cubicBezTo>
                      <a:pt x="11763" y="2827"/>
                      <a:pt x="11915" y="2827"/>
                      <a:pt x="11885" y="2645"/>
                    </a:cubicBezTo>
                    <a:cubicBezTo>
                      <a:pt x="11824" y="2523"/>
                      <a:pt x="11915" y="2493"/>
                      <a:pt x="12037" y="2493"/>
                    </a:cubicBezTo>
                    <a:cubicBezTo>
                      <a:pt x="12128" y="2493"/>
                      <a:pt x="12219" y="2432"/>
                      <a:pt x="12280" y="2432"/>
                    </a:cubicBezTo>
                    <a:cubicBezTo>
                      <a:pt x="12371" y="2432"/>
                      <a:pt x="12432" y="2432"/>
                      <a:pt x="12493" y="2493"/>
                    </a:cubicBezTo>
                    <a:cubicBezTo>
                      <a:pt x="12462" y="2614"/>
                      <a:pt x="12462" y="2675"/>
                      <a:pt x="12371" y="2766"/>
                    </a:cubicBezTo>
                    <a:cubicBezTo>
                      <a:pt x="12158" y="2979"/>
                      <a:pt x="11915" y="3192"/>
                      <a:pt x="11642" y="3344"/>
                    </a:cubicBezTo>
                    <a:cubicBezTo>
                      <a:pt x="11429" y="3435"/>
                      <a:pt x="11247" y="3587"/>
                      <a:pt x="11003" y="3708"/>
                    </a:cubicBezTo>
                    <a:cubicBezTo>
                      <a:pt x="10791" y="3830"/>
                      <a:pt x="10547" y="3982"/>
                      <a:pt x="10335" y="4104"/>
                    </a:cubicBezTo>
                    <a:cubicBezTo>
                      <a:pt x="10031" y="4256"/>
                      <a:pt x="9757" y="4408"/>
                      <a:pt x="9453" y="4590"/>
                    </a:cubicBezTo>
                    <a:cubicBezTo>
                      <a:pt x="9362" y="4620"/>
                      <a:pt x="9271" y="4620"/>
                      <a:pt x="9180" y="4742"/>
                    </a:cubicBezTo>
                    <a:cubicBezTo>
                      <a:pt x="9453" y="4772"/>
                      <a:pt x="9636" y="4894"/>
                      <a:pt x="9909" y="4924"/>
                    </a:cubicBezTo>
                    <a:cubicBezTo>
                      <a:pt x="10183" y="4955"/>
                      <a:pt x="10426" y="4924"/>
                      <a:pt x="10669" y="5015"/>
                    </a:cubicBezTo>
                    <a:cubicBezTo>
                      <a:pt x="10791" y="5046"/>
                      <a:pt x="10943" y="5046"/>
                      <a:pt x="11034" y="5076"/>
                    </a:cubicBezTo>
                    <a:cubicBezTo>
                      <a:pt x="11155" y="5107"/>
                      <a:pt x="11186" y="5198"/>
                      <a:pt x="11155" y="5319"/>
                    </a:cubicBezTo>
                    <a:cubicBezTo>
                      <a:pt x="11129" y="5398"/>
                      <a:pt x="11012" y="5477"/>
                      <a:pt x="10882" y="5477"/>
                    </a:cubicBezTo>
                    <a:cubicBezTo>
                      <a:pt x="10862" y="5477"/>
                      <a:pt x="10841" y="5475"/>
                      <a:pt x="10821" y="5471"/>
                    </a:cubicBezTo>
                    <a:cubicBezTo>
                      <a:pt x="10639" y="5380"/>
                      <a:pt x="10426" y="5380"/>
                      <a:pt x="10244" y="5350"/>
                    </a:cubicBezTo>
                    <a:cubicBezTo>
                      <a:pt x="9940" y="5319"/>
                      <a:pt x="9666" y="5350"/>
                      <a:pt x="9392" y="5228"/>
                    </a:cubicBezTo>
                    <a:cubicBezTo>
                      <a:pt x="9180" y="5167"/>
                      <a:pt x="8937" y="5076"/>
                      <a:pt x="8754" y="4924"/>
                    </a:cubicBezTo>
                    <a:cubicBezTo>
                      <a:pt x="8724" y="4894"/>
                      <a:pt x="8724" y="4894"/>
                      <a:pt x="8693" y="4894"/>
                    </a:cubicBezTo>
                    <a:cubicBezTo>
                      <a:pt x="8268" y="5076"/>
                      <a:pt x="7873" y="5259"/>
                      <a:pt x="7478" y="5411"/>
                    </a:cubicBezTo>
                    <a:cubicBezTo>
                      <a:pt x="7265" y="5502"/>
                      <a:pt x="7082" y="5502"/>
                      <a:pt x="6930" y="5563"/>
                    </a:cubicBezTo>
                    <a:cubicBezTo>
                      <a:pt x="6748" y="5654"/>
                      <a:pt x="6505" y="5715"/>
                      <a:pt x="6292" y="5715"/>
                    </a:cubicBezTo>
                    <a:cubicBezTo>
                      <a:pt x="6474" y="5867"/>
                      <a:pt x="6626" y="5988"/>
                      <a:pt x="6778" y="6079"/>
                    </a:cubicBezTo>
                    <a:cubicBezTo>
                      <a:pt x="7022" y="6171"/>
                      <a:pt x="7234" y="6262"/>
                      <a:pt x="7478" y="6383"/>
                    </a:cubicBezTo>
                    <a:cubicBezTo>
                      <a:pt x="7660" y="6444"/>
                      <a:pt x="7842" y="6535"/>
                      <a:pt x="8025" y="6566"/>
                    </a:cubicBezTo>
                    <a:cubicBezTo>
                      <a:pt x="8146" y="6596"/>
                      <a:pt x="8237" y="6626"/>
                      <a:pt x="8329" y="6687"/>
                    </a:cubicBezTo>
                    <a:cubicBezTo>
                      <a:pt x="8450" y="6718"/>
                      <a:pt x="8450" y="6839"/>
                      <a:pt x="8450" y="6930"/>
                    </a:cubicBezTo>
                    <a:cubicBezTo>
                      <a:pt x="8430" y="7011"/>
                      <a:pt x="8383" y="7025"/>
                      <a:pt x="8335" y="7025"/>
                    </a:cubicBezTo>
                    <a:cubicBezTo>
                      <a:pt x="8312" y="7025"/>
                      <a:pt x="8288" y="7022"/>
                      <a:pt x="8268" y="7022"/>
                    </a:cubicBezTo>
                    <a:cubicBezTo>
                      <a:pt x="8085" y="7022"/>
                      <a:pt x="7933" y="6930"/>
                      <a:pt x="7781" y="6870"/>
                    </a:cubicBezTo>
                    <a:cubicBezTo>
                      <a:pt x="7630" y="6778"/>
                      <a:pt x="7508" y="6778"/>
                      <a:pt x="7356" y="6718"/>
                    </a:cubicBezTo>
                    <a:cubicBezTo>
                      <a:pt x="6930" y="6535"/>
                      <a:pt x="6474" y="6414"/>
                      <a:pt x="6171" y="6079"/>
                    </a:cubicBezTo>
                    <a:cubicBezTo>
                      <a:pt x="6050" y="5911"/>
                      <a:pt x="5910" y="5857"/>
                      <a:pt x="5737" y="5857"/>
                    </a:cubicBezTo>
                    <a:cubicBezTo>
                      <a:pt x="5691" y="5857"/>
                      <a:pt x="5643" y="5860"/>
                      <a:pt x="5593" y="5867"/>
                    </a:cubicBezTo>
                    <a:cubicBezTo>
                      <a:pt x="5532" y="5867"/>
                      <a:pt x="5441" y="5867"/>
                      <a:pt x="5441" y="5806"/>
                    </a:cubicBezTo>
                    <a:cubicBezTo>
                      <a:pt x="5411" y="5775"/>
                      <a:pt x="5441" y="5684"/>
                      <a:pt x="5502" y="5654"/>
                    </a:cubicBezTo>
                    <a:cubicBezTo>
                      <a:pt x="5563" y="5654"/>
                      <a:pt x="5593" y="5563"/>
                      <a:pt x="5684" y="5563"/>
                    </a:cubicBezTo>
                    <a:cubicBezTo>
                      <a:pt x="5897" y="5563"/>
                      <a:pt x="6019" y="5471"/>
                      <a:pt x="6110" y="5319"/>
                    </a:cubicBezTo>
                    <a:cubicBezTo>
                      <a:pt x="6262" y="5015"/>
                      <a:pt x="6474" y="4864"/>
                      <a:pt x="6657" y="4620"/>
                    </a:cubicBezTo>
                    <a:cubicBezTo>
                      <a:pt x="6930" y="4347"/>
                      <a:pt x="7174" y="4104"/>
                      <a:pt x="7356" y="3739"/>
                    </a:cubicBezTo>
                    <a:cubicBezTo>
                      <a:pt x="7379" y="3692"/>
                      <a:pt x="7438" y="3628"/>
                      <a:pt x="7492" y="3628"/>
                    </a:cubicBezTo>
                    <a:cubicBezTo>
                      <a:pt x="7508" y="3628"/>
                      <a:pt x="7524" y="3634"/>
                      <a:pt x="7538" y="3648"/>
                    </a:cubicBezTo>
                    <a:cubicBezTo>
                      <a:pt x="7660" y="3648"/>
                      <a:pt x="7690" y="3678"/>
                      <a:pt x="7660" y="3800"/>
                    </a:cubicBezTo>
                    <a:cubicBezTo>
                      <a:pt x="7538" y="4134"/>
                      <a:pt x="7326" y="4347"/>
                      <a:pt x="7082" y="4590"/>
                    </a:cubicBezTo>
                    <a:cubicBezTo>
                      <a:pt x="6900" y="4864"/>
                      <a:pt x="6626" y="5046"/>
                      <a:pt x="6444" y="5319"/>
                    </a:cubicBezTo>
                    <a:cubicBezTo>
                      <a:pt x="6414" y="5350"/>
                      <a:pt x="6353" y="5350"/>
                      <a:pt x="6414" y="5380"/>
                    </a:cubicBezTo>
                    <a:cubicBezTo>
                      <a:pt x="6429" y="5395"/>
                      <a:pt x="6444" y="5403"/>
                      <a:pt x="6455" y="5403"/>
                    </a:cubicBezTo>
                    <a:cubicBezTo>
                      <a:pt x="6467" y="5403"/>
                      <a:pt x="6474" y="5395"/>
                      <a:pt x="6474" y="5380"/>
                    </a:cubicBezTo>
                    <a:cubicBezTo>
                      <a:pt x="6566" y="5319"/>
                      <a:pt x="6626" y="5350"/>
                      <a:pt x="6748" y="5319"/>
                    </a:cubicBezTo>
                    <a:cubicBezTo>
                      <a:pt x="7052" y="5228"/>
                      <a:pt x="7356" y="5076"/>
                      <a:pt x="7660" y="5015"/>
                    </a:cubicBezTo>
                    <a:cubicBezTo>
                      <a:pt x="7842" y="4924"/>
                      <a:pt x="8025" y="4803"/>
                      <a:pt x="8268" y="4742"/>
                    </a:cubicBezTo>
                    <a:cubicBezTo>
                      <a:pt x="8420" y="4712"/>
                      <a:pt x="8541" y="4590"/>
                      <a:pt x="8693" y="4560"/>
                    </a:cubicBezTo>
                    <a:cubicBezTo>
                      <a:pt x="8754" y="4499"/>
                      <a:pt x="8724" y="4408"/>
                      <a:pt x="8754" y="4347"/>
                    </a:cubicBezTo>
                    <a:cubicBezTo>
                      <a:pt x="8906" y="4104"/>
                      <a:pt x="9088" y="3860"/>
                      <a:pt x="9332" y="3648"/>
                    </a:cubicBezTo>
                    <a:cubicBezTo>
                      <a:pt x="9484" y="3496"/>
                      <a:pt x="9605" y="3344"/>
                      <a:pt x="9696" y="3131"/>
                    </a:cubicBezTo>
                    <a:cubicBezTo>
                      <a:pt x="9788" y="3040"/>
                      <a:pt x="9848" y="2918"/>
                      <a:pt x="9940" y="2827"/>
                    </a:cubicBezTo>
                    <a:cubicBezTo>
                      <a:pt x="10061" y="2736"/>
                      <a:pt x="10122" y="2584"/>
                      <a:pt x="10244" y="2432"/>
                    </a:cubicBezTo>
                    <a:cubicBezTo>
                      <a:pt x="10265" y="2389"/>
                      <a:pt x="10287" y="2346"/>
                      <a:pt x="10330" y="2346"/>
                    </a:cubicBezTo>
                    <a:close/>
                    <a:moveTo>
                      <a:pt x="14833" y="0"/>
                    </a:moveTo>
                    <a:lnTo>
                      <a:pt x="14833" y="0"/>
                    </a:lnTo>
                    <a:cubicBezTo>
                      <a:pt x="14073" y="61"/>
                      <a:pt x="13465" y="243"/>
                      <a:pt x="12766" y="517"/>
                    </a:cubicBezTo>
                    <a:cubicBezTo>
                      <a:pt x="10396" y="1398"/>
                      <a:pt x="0" y="3496"/>
                      <a:pt x="3860" y="7751"/>
                    </a:cubicBezTo>
                    <a:cubicBezTo>
                      <a:pt x="4739" y="8705"/>
                      <a:pt x="5708" y="9105"/>
                      <a:pt x="6696" y="9105"/>
                    </a:cubicBezTo>
                    <a:cubicBezTo>
                      <a:pt x="10493" y="9105"/>
                      <a:pt x="14568" y="3184"/>
                      <a:pt x="14833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49"/>
              <p:cNvSpPr/>
              <p:nvPr/>
            </p:nvSpPr>
            <p:spPr>
              <a:xfrm>
                <a:off x="3788650" y="6583400"/>
                <a:ext cx="430000" cy="499350"/>
              </a:xfrm>
              <a:custGeom>
                <a:rect b="b" l="l" r="r" t="t"/>
                <a:pathLst>
                  <a:path extrusionOk="0" h="19974" w="17200">
                    <a:moveTo>
                      <a:pt x="9180" y="8506"/>
                    </a:moveTo>
                    <a:cubicBezTo>
                      <a:pt x="9180" y="8537"/>
                      <a:pt x="9180" y="8598"/>
                      <a:pt x="9150" y="8628"/>
                    </a:cubicBezTo>
                    <a:cubicBezTo>
                      <a:pt x="8998" y="8689"/>
                      <a:pt x="8937" y="8902"/>
                      <a:pt x="8785" y="8962"/>
                    </a:cubicBezTo>
                    <a:cubicBezTo>
                      <a:pt x="8724" y="8962"/>
                      <a:pt x="8724" y="8932"/>
                      <a:pt x="8724" y="8902"/>
                    </a:cubicBezTo>
                    <a:cubicBezTo>
                      <a:pt x="8876" y="8780"/>
                      <a:pt x="8968" y="8598"/>
                      <a:pt x="9180" y="8506"/>
                    </a:cubicBezTo>
                    <a:close/>
                    <a:moveTo>
                      <a:pt x="14737" y="3936"/>
                    </a:moveTo>
                    <a:cubicBezTo>
                      <a:pt x="14817" y="3936"/>
                      <a:pt x="14879" y="3970"/>
                      <a:pt x="14925" y="4038"/>
                    </a:cubicBezTo>
                    <a:cubicBezTo>
                      <a:pt x="15016" y="4099"/>
                      <a:pt x="14955" y="4190"/>
                      <a:pt x="14925" y="4281"/>
                    </a:cubicBezTo>
                    <a:cubicBezTo>
                      <a:pt x="14803" y="4585"/>
                      <a:pt x="14712" y="4889"/>
                      <a:pt x="14560" y="5163"/>
                    </a:cubicBezTo>
                    <a:cubicBezTo>
                      <a:pt x="14439" y="5406"/>
                      <a:pt x="14317" y="5588"/>
                      <a:pt x="14256" y="5801"/>
                    </a:cubicBezTo>
                    <a:cubicBezTo>
                      <a:pt x="14135" y="6105"/>
                      <a:pt x="13952" y="6379"/>
                      <a:pt x="13831" y="6683"/>
                    </a:cubicBezTo>
                    <a:cubicBezTo>
                      <a:pt x="13740" y="6865"/>
                      <a:pt x="13648" y="7078"/>
                      <a:pt x="13527" y="7230"/>
                    </a:cubicBezTo>
                    <a:cubicBezTo>
                      <a:pt x="13375" y="7473"/>
                      <a:pt x="13253" y="7716"/>
                      <a:pt x="13101" y="7929"/>
                    </a:cubicBezTo>
                    <a:cubicBezTo>
                      <a:pt x="12980" y="8172"/>
                      <a:pt x="12828" y="8354"/>
                      <a:pt x="12676" y="8598"/>
                    </a:cubicBezTo>
                    <a:cubicBezTo>
                      <a:pt x="12585" y="8750"/>
                      <a:pt x="12463" y="8932"/>
                      <a:pt x="12341" y="9084"/>
                    </a:cubicBezTo>
                    <a:cubicBezTo>
                      <a:pt x="12311" y="9145"/>
                      <a:pt x="12189" y="9206"/>
                      <a:pt x="12220" y="9297"/>
                    </a:cubicBezTo>
                    <a:cubicBezTo>
                      <a:pt x="12372" y="9297"/>
                      <a:pt x="12463" y="9206"/>
                      <a:pt x="12585" y="9114"/>
                    </a:cubicBezTo>
                    <a:cubicBezTo>
                      <a:pt x="12980" y="8841"/>
                      <a:pt x="13405" y="8506"/>
                      <a:pt x="13800" y="8202"/>
                    </a:cubicBezTo>
                    <a:cubicBezTo>
                      <a:pt x="13983" y="8050"/>
                      <a:pt x="14196" y="7899"/>
                      <a:pt x="14408" y="7716"/>
                    </a:cubicBezTo>
                    <a:cubicBezTo>
                      <a:pt x="14621" y="7534"/>
                      <a:pt x="14864" y="7321"/>
                      <a:pt x="15047" y="7108"/>
                    </a:cubicBezTo>
                    <a:cubicBezTo>
                      <a:pt x="15168" y="6987"/>
                      <a:pt x="15320" y="6865"/>
                      <a:pt x="15472" y="6713"/>
                    </a:cubicBezTo>
                    <a:cubicBezTo>
                      <a:pt x="15503" y="6683"/>
                      <a:pt x="15533" y="6652"/>
                      <a:pt x="15533" y="6561"/>
                    </a:cubicBezTo>
                    <a:cubicBezTo>
                      <a:pt x="15533" y="6500"/>
                      <a:pt x="15533" y="6409"/>
                      <a:pt x="15655" y="6379"/>
                    </a:cubicBezTo>
                    <a:cubicBezTo>
                      <a:pt x="15675" y="6374"/>
                      <a:pt x="15695" y="6371"/>
                      <a:pt x="15712" y="6371"/>
                    </a:cubicBezTo>
                    <a:cubicBezTo>
                      <a:pt x="15796" y="6371"/>
                      <a:pt x="15842" y="6430"/>
                      <a:pt x="15867" y="6531"/>
                    </a:cubicBezTo>
                    <a:cubicBezTo>
                      <a:pt x="15989" y="6531"/>
                      <a:pt x="15989" y="6652"/>
                      <a:pt x="15928" y="6774"/>
                    </a:cubicBezTo>
                    <a:cubicBezTo>
                      <a:pt x="15715" y="6987"/>
                      <a:pt x="15533" y="7230"/>
                      <a:pt x="15320" y="7351"/>
                    </a:cubicBezTo>
                    <a:cubicBezTo>
                      <a:pt x="15229" y="7412"/>
                      <a:pt x="15199" y="7473"/>
                      <a:pt x="15168" y="7534"/>
                    </a:cubicBezTo>
                    <a:cubicBezTo>
                      <a:pt x="14925" y="7777"/>
                      <a:pt x="14621" y="7990"/>
                      <a:pt x="14348" y="8202"/>
                    </a:cubicBezTo>
                    <a:cubicBezTo>
                      <a:pt x="14196" y="8354"/>
                      <a:pt x="14013" y="8476"/>
                      <a:pt x="13831" y="8628"/>
                    </a:cubicBezTo>
                    <a:cubicBezTo>
                      <a:pt x="13709" y="8689"/>
                      <a:pt x="13648" y="8810"/>
                      <a:pt x="13527" y="8871"/>
                    </a:cubicBezTo>
                    <a:cubicBezTo>
                      <a:pt x="13284" y="9084"/>
                      <a:pt x="13041" y="9266"/>
                      <a:pt x="12767" y="9418"/>
                    </a:cubicBezTo>
                    <a:cubicBezTo>
                      <a:pt x="12524" y="9570"/>
                      <a:pt x="12341" y="9692"/>
                      <a:pt x="12068" y="9753"/>
                    </a:cubicBezTo>
                    <a:cubicBezTo>
                      <a:pt x="11977" y="9813"/>
                      <a:pt x="11886" y="9844"/>
                      <a:pt x="11764" y="9844"/>
                    </a:cubicBezTo>
                    <a:cubicBezTo>
                      <a:pt x="11673" y="9844"/>
                      <a:pt x="11612" y="9996"/>
                      <a:pt x="11582" y="10057"/>
                    </a:cubicBezTo>
                    <a:lnTo>
                      <a:pt x="11247" y="10513"/>
                    </a:lnTo>
                    <a:cubicBezTo>
                      <a:pt x="11095" y="10756"/>
                      <a:pt x="10943" y="10938"/>
                      <a:pt x="10791" y="11181"/>
                    </a:cubicBezTo>
                    <a:cubicBezTo>
                      <a:pt x="10639" y="11364"/>
                      <a:pt x="10457" y="11546"/>
                      <a:pt x="10305" y="11789"/>
                    </a:cubicBezTo>
                    <a:cubicBezTo>
                      <a:pt x="10183" y="11972"/>
                      <a:pt x="10001" y="12123"/>
                      <a:pt x="9879" y="12306"/>
                    </a:cubicBezTo>
                    <a:cubicBezTo>
                      <a:pt x="9788" y="12427"/>
                      <a:pt x="9697" y="12488"/>
                      <a:pt x="9606" y="12610"/>
                    </a:cubicBezTo>
                    <a:cubicBezTo>
                      <a:pt x="9575" y="12640"/>
                      <a:pt x="9545" y="12701"/>
                      <a:pt x="9545" y="12731"/>
                    </a:cubicBezTo>
                    <a:cubicBezTo>
                      <a:pt x="9554" y="12750"/>
                      <a:pt x="9564" y="12757"/>
                      <a:pt x="9573" y="12757"/>
                    </a:cubicBezTo>
                    <a:cubicBezTo>
                      <a:pt x="9594" y="12757"/>
                      <a:pt x="9615" y="12722"/>
                      <a:pt x="9636" y="12701"/>
                    </a:cubicBezTo>
                    <a:cubicBezTo>
                      <a:pt x="10031" y="12579"/>
                      <a:pt x="10366" y="12336"/>
                      <a:pt x="10761" y="12184"/>
                    </a:cubicBezTo>
                    <a:cubicBezTo>
                      <a:pt x="11065" y="12032"/>
                      <a:pt x="11308" y="11850"/>
                      <a:pt x="11612" y="11668"/>
                    </a:cubicBezTo>
                    <a:cubicBezTo>
                      <a:pt x="11734" y="11576"/>
                      <a:pt x="11855" y="11424"/>
                      <a:pt x="12007" y="11394"/>
                    </a:cubicBezTo>
                    <a:cubicBezTo>
                      <a:pt x="12068" y="11364"/>
                      <a:pt x="12037" y="11333"/>
                      <a:pt x="12037" y="11242"/>
                    </a:cubicBezTo>
                    <a:cubicBezTo>
                      <a:pt x="12068" y="11120"/>
                      <a:pt x="12068" y="11029"/>
                      <a:pt x="12189" y="10968"/>
                    </a:cubicBezTo>
                    <a:cubicBezTo>
                      <a:pt x="12210" y="10963"/>
                      <a:pt x="12230" y="10961"/>
                      <a:pt x="12250" y="10961"/>
                    </a:cubicBezTo>
                    <a:cubicBezTo>
                      <a:pt x="12349" y="10961"/>
                      <a:pt x="12438" y="11024"/>
                      <a:pt x="12463" y="11151"/>
                    </a:cubicBezTo>
                    <a:cubicBezTo>
                      <a:pt x="12493" y="11364"/>
                      <a:pt x="12433" y="11455"/>
                      <a:pt x="12311" y="11637"/>
                    </a:cubicBezTo>
                    <a:cubicBezTo>
                      <a:pt x="12037" y="11880"/>
                      <a:pt x="11703" y="12123"/>
                      <a:pt x="11369" y="12336"/>
                    </a:cubicBezTo>
                    <a:cubicBezTo>
                      <a:pt x="11065" y="12549"/>
                      <a:pt x="10700" y="12701"/>
                      <a:pt x="10366" y="12853"/>
                    </a:cubicBezTo>
                    <a:cubicBezTo>
                      <a:pt x="10031" y="13005"/>
                      <a:pt x="9727" y="13096"/>
                      <a:pt x="9393" y="13248"/>
                    </a:cubicBezTo>
                    <a:cubicBezTo>
                      <a:pt x="9302" y="13279"/>
                      <a:pt x="9180" y="13339"/>
                      <a:pt x="9150" y="13339"/>
                    </a:cubicBezTo>
                    <a:cubicBezTo>
                      <a:pt x="8876" y="13339"/>
                      <a:pt x="8816" y="13522"/>
                      <a:pt x="8664" y="13674"/>
                    </a:cubicBezTo>
                    <a:cubicBezTo>
                      <a:pt x="8481" y="13856"/>
                      <a:pt x="8329" y="14099"/>
                      <a:pt x="8056" y="14251"/>
                    </a:cubicBezTo>
                    <a:cubicBezTo>
                      <a:pt x="8025" y="14282"/>
                      <a:pt x="7934" y="14312"/>
                      <a:pt x="7904" y="14403"/>
                    </a:cubicBezTo>
                    <a:cubicBezTo>
                      <a:pt x="7846" y="14442"/>
                      <a:pt x="7800" y="14480"/>
                      <a:pt x="7752" y="14480"/>
                    </a:cubicBezTo>
                    <a:cubicBezTo>
                      <a:pt x="7723" y="14480"/>
                      <a:pt x="7694" y="14467"/>
                      <a:pt x="7661" y="14434"/>
                    </a:cubicBezTo>
                    <a:cubicBezTo>
                      <a:pt x="7600" y="14373"/>
                      <a:pt x="7630" y="14282"/>
                      <a:pt x="7752" y="14251"/>
                    </a:cubicBezTo>
                    <a:cubicBezTo>
                      <a:pt x="8025" y="14069"/>
                      <a:pt x="8208" y="13795"/>
                      <a:pt x="8420" y="13613"/>
                    </a:cubicBezTo>
                    <a:cubicBezTo>
                      <a:pt x="8481" y="13552"/>
                      <a:pt x="8512" y="13552"/>
                      <a:pt x="8512" y="13522"/>
                    </a:cubicBezTo>
                    <a:cubicBezTo>
                      <a:pt x="8633" y="13400"/>
                      <a:pt x="8633" y="13339"/>
                      <a:pt x="8512" y="13218"/>
                    </a:cubicBezTo>
                    <a:cubicBezTo>
                      <a:pt x="8390" y="13096"/>
                      <a:pt x="8420" y="12944"/>
                      <a:pt x="8481" y="12853"/>
                    </a:cubicBezTo>
                    <a:cubicBezTo>
                      <a:pt x="8572" y="12549"/>
                      <a:pt x="8694" y="12275"/>
                      <a:pt x="8816" y="11972"/>
                    </a:cubicBezTo>
                    <a:cubicBezTo>
                      <a:pt x="8876" y="11789"/>
                      <a:pt x="8968" y="11546"/>
                      <a:pt x="9028" y="11364"/>
                    </a:cubicBezTo>
                    <a:cubicBezTo>
                      <a:pt x="9120" y="11212"/>
                      <a:pt x="9150" y="11029"/>
                      <a:pt x="9241" y="10877"/>
                    </a:cubicBezTo>
                    <a:cubicBezTo>
                      <a:pt x="9302" y="10634"/>
                      <a:pt x="9393" y="10421"/>
                      <a:pt x="9484" y="10178"/>
                    </a:cubicBezTo>
                    <a:cubicBezTo>
                      <a:pt x="9575" y="10057"/>
                      <a:pt x="9545" y="9905"/>
                      <a:pt x="9606" y="9753"/>
                    </a:cubicBezTo>
                    <a:cubicBezTo>
                      <a:pt x="9697" y="9540"/>
                      <a:pt x="9636" y="9266"/>
                      <a:pt x="9758" y="9054"/>
                    </a:cubicBezTo>
                    <a:cubicBezTo>
                      <a:pt x="9788" y="8962"/>
                      <a:pt x="9758" y="8841"/>
                      <a:pt x="9758" y="8780"/>
                    </a:cubicBezTo>
                    <a:cubicBezTo>
                      <a:pt x="9758" y="8658"/>
                      <a:pt x="9788" y="8598"/>
                      <a:pt x="9910" y="8598"/>
                    </a:cubicBezTo>
                    <a:cubicBezTo>
                      <a:pt x="10001" y="8598"/>
                      <a:pt x="10031" y="8628"/>
                      <a:pt x="10031" y="8689"/>
                    </a:cubicBezTo>
                    <a:cubicBezTo>
                      <a:pt x="10062" y="8932"/>
                      <a:pt x="10031" y="9145"/>
                      <a:pt x="10001" y="9418"/>
                    </a:cubicBezTo>
                    <a:cubicBezTo>
                      <a:pt x="9940" y="9601"/>
                      <a:pt x="9910" y="9753"/>
                      <a:pt x="9879" y="9965"/>
                    </a:cubicBezTo>
                    <a:lnTo>
                      <a:pt x="9758" y="10421"/>
                    </a:lnTo>
                    <a:cubicBezTo>
                      <a:pt x="9697" y="10634"/>
                      <a:pt x="9606" y="10816"/>
                      <a:pt x="9545" y="11060"/>
                    </a:cubicBezTo>
                    <a:cubicBezTo>
                      <a:pt x="9484" y="11181"/>
                      <a:pt x="9454" y="11333"/>
                      <a:pt x="9423" y="11424"/>
                    </a:cubicBezTo>
                    <a:cubicBezTo>
                      <a:pt x="9271" y="11789"/>
                      <a:pt x="9180" y="12154"/>
                      <a:pt x="8998" y="12488"/>
                    </a:cubicBezTo>
                    <a:lnTo>
                      <a:pt x="8876" y="12853"/>
                    </a:lnTo>
                    <a:cubicBezTo>
                      <a:pt x="8876" y="12883"/>
                      <a:pt x="8846" y="12914"/>
                      <a:pt x="8816" y="12944"/>
                    </a:cubicBezTo>
                    <a:cubicBezTo>
                      <a:pt x="8874" y="12968"/>
                      <a:pt x="8920" y="12982"/>
                      <a:pt x="8958" y="12982"/>
                    </a:cubicBezTo>
                    <a:cubicBezTo>
                      <a:pt x="9019" y="12982"/>
                      <a:pt x="9064" y="12946"/>
                      <a:pt x="9120" y="12853"/>
                    </a:cubicBezTo>
                    <a:cubicBezTo>
                      <a:pt x="9241" y="12640"/>
                      <a:pt x="9393" y="12549"/>
                      <a:pt x="9545" y="12336"/>
                    </a:cubicBezTo>
                    <a:cubicBezTo>
                      <a:pt x="9697" y="12154"/>
                      <a:pt x="9849" y="11972"/>
                      <a:pt x="10001" y="11820"/>
                    </a:cubicBezTo>
                    <a:cubicBezTo>
                      <a:pt x="10214" y="11576"/>
                      <a:pt x="10366" y="11333"/>
                      <a:pt x="10548" y="11090"/>
                    </a:cubicBezTo>
                    <a:lnTo>
                      <a:pt x="11126" y="10300"/>
                    </a:lnTo>
                    <a:cubicBezTo>
                      <a:pt x="11247" y="10148"/>
                      <a:pt x="11308" y="9965"/>
                      <a:pt x="11460" y="9844"/>
                    </a:cubicBezTo>
                    <a:cubicBezTo>
                      <a:pt x="11521" y="9813"/>
                      <a:pt x="11521" y="9753"/>
                      <a:pt x="11521" y="9722"/>
                    </a:cubicBezTo>
                    <a:cubicBezTo>
                      <a:pt x="11460" y="9388"/>
                      <a:pt x="11612" y="9054"/>
                      <a:pt x="11703" y="8750"/>
                    </a:cubicBezTo>
                    <a:cubicBezTo>
                      <a:pt x="11825" y="8385"/>
                      <a:pt x="11916" y="8050"/>
                      <a:pt x="12007" y="7716"/>
                    </a:cubicBezTo>
                    <a:cubicBezTo>
                      <a:pt x="12037" y="7534"/>
                      <a:pt x="12129" y="7321"/>
                      <a:pt x="12189" y="7139"/>
                    </a:cubicBezTo>
                    <a:cubicBezTo>
                      <a:pt x="12220" y="7017"/>
                      <a:pt x="12220" y="6865"/>
                      <a:pt x="12311" y="6713"/>
                    </a:cubicBezTo>
                    <a:cubicBezTo>
                      <a:pt x="12372" y="6531"/>
                      <a:pt x="12372" y="6318"/>
                      <a:pt x="12493" y="6105"/>
                    </a:cubicBezTo>
                    <a:cubicBezTo>
                      <a:pt x="12524" y="6044"/>
                      <a:pt x="12524" y="5953"/>
                      <a:pt x="12585" y="5923"/>
                    </a:cubicBezTo>
                    <a:cubicBezTo>
                      <a:pt x="12615" y="5710"/>
                      <a:pt x="12737" y="5497"/>
                      <a:pt x="12767" y="5284"/>
                    </a:cubicBezTo>
                    <a:cubicBezTo>
                      <a:pt x="12767" y="5193"/>
                      <a:pt x="12828" y="5163"/>
                      <a:pt x="12919" y="5163"/>
                    </a:cubicBezTo>
                    <a:cubicBezTo>
                      <a:pt x="12980" y="5163"/>
                      <a:pt x="12980" y="5254"/>
                      <a:pt x="12980" y="5315"/>
                    </a:cubicBezTo>
                    <a:cubicBezTo>
                      <a:pt x="13041" y="5497"/>
                      <a:pt x="12949" y="5649"/>
                      <a:pt x="12889" y="5801"/>
                    </a:cubicBezTo>
                    <a:cubicBezTo>
                      <a:pt x="12828" y="5923"/>
                      <a:pt x="12797" y="6075"/>
                      <a:pt x="12767" y="6196"/>
                    </a:cubicBezTo>
                    <a:cubicBezTo>
                      <a:pt x="12676" y="6500"/>
                      <a:pt x="12615" y="6804"/>
                      <a:pt x="12524" y="7078"/>
                    </a:cubicBezTo>
                    <a:cubicBezTo>
                      <a:pt x="12463" y="7321"/>
                      <a:pt x="12433" y="7564"/>
                      <a:pt x="12341" y="7838"/>
                    </a:cubicBezTo>
                    <a:cubicBezTo>
                      <a:pt x="12220" y="8142"/>
                      <a:pt x="12220" y="8446"/>
                      <a:pt x="12068" y="8689"/>
                    </a:cubicBezTo>
                    <a:cubicBezTo>
                      <a:pt x="12037" y="8810"/>
                      <a:pt x="12007" y="8962"/>
                      <a:pt x="12037" y="9084"/>
                    </a:cubicBezTo>
                    <a:cubicBezTo>
                      <a:pt x="12220" y="8841"/>
                      <a:pt x="12372" y="8598"/>
                      <a:pt x="12524" y="8354"/>
                    </a:cubicBezTo>
                    <a:cubicBezTo>
                      <a:pt x="12676" y="8142"/>
                      <a:pt x="12797" y="7899"/>
                      <a:pt x="12949" y="7686"/>
                    </a:cubicBezTo>
                    <a:cubicBezTo>
                      <a:pt x="13071" y="7534"/>
                      <a:pt x="13132" y="7321"/>
                      <a:pt x="13253" y="7139"/>
                    </a:cubicBezTo>
                    <a:cubicBezTo>
                      <a:pt x="13375" y="6987"/>
                      <a:pt x="13405" y="6835"/>
                      <a:pt x="13496" y="6683"/>
                    </a:cubicBezTo>
                    <a:lnTo>
                      <a:pt x="13831" y="6014"/>
                    </a:lnTo>
                    <a:cubicBezTo>
                      <a:pt x="13952" y="5710"/>
                      <a:pt x="14135" y="5406"/>
                      <a:pt x="14256" y="5102"/>
                    </a:cubicBezTo>
                    <a:cubicBezTo>
                      <a:pt x="14317" y="4829"/>
                      <a:pt x="14469" y="4555"/>
                      <a:pt x="14591" y="4342"/>
                    </a:cubicBezTo>
                    <a:cubicBezTo>
                      <a:pt x="14621" y="4251"/>
                      <a:pt x="14621" y="4221"/>
                      <a:pt x="14591" y="4190"/>
                    </a:cubicBezTo>
                    <a:cubicBezTo>
                      <a:pt x="14500" y="4069"/>
                      <a:pt x="14560" y="3977"/>
                      <a:pt x="14652" y="3947"/>
                    </a:cubicBezTo>
                    <a:cubicBezTo>
                      <a:pt x="14682" y="3939"/>
                      <a:pt x="14710" y="3936"/>
                      <a:pt x="14737" y="3936"/>
                    </a:cubicBezTo>
                    <a:close/>
                    <a:moveTo>
                      <a:pt x="16160" y="0"/>
                    </a:moveTo>
                    <a:cubicBezTo>
                      <a:pt x="16087" y="0"/>
                      <a:pt x="16010" y="9"/>
                      <a:pt x="15928" y="26"/>
                    </a:cubicBezTo>
                    <a:cubicBezTo>
                      <a:pt x="15624" y="117"/>
                      <a:pt x="15381" y="330"/>
                      <a:pt x="15199" y="573"/>
                    </a:cubicBezTo>
                    <a:cubicBezTo>
                      <a:pt x="12797" y="3370"/>
                      <a:pt x="10548" y="6227"/>
                      <a:pt x="7964" y="8902"/>
                    </a:cubicBezTo>
                    <a:cubicBezTo>
                      <a:pt x="6323" y="10604"/>
                      <a:pt x="1" y="16531"/>
                      <a:pt x="1916" y="19266"/>
                    </a:cubicBezTo>
                    <a:cubicBezTo>
                      <a:pt x="2283" y="19776"/>
                      <a:pt x="2857" y="19973"/>
                      <a:pt x="3526" y="19973"/>
                    </a:cubicBezTo>
                    <a:cubicBezTo>
                      <a:pt x="5290" y="19973"/>
                      <a:pt x="7710" y="18599"/>
                      <a:pt x="8724" y="17959"/>
                    </a:cubicBezTo>
                    <a:cubicBezTo>
                      <a:pt x="11916" y="15984"/>
                      <a:pt x="14408" y="13035"/>
                      <a:pt x="15655" y="9509"/>
                    </a:cubicBezTo>
                    <a:cubicBezTo>
                      <a:pt x="15959" y="8780"/>
                      <a:pt x="17022" y="5133"/>
                      <a:pt x="17144" y="2549"/>
                    </a:cubicBezTo>
                    <a:cubicBezTo>
                      <a:pt x="17200" y="1069"/>
                      <a:pt x="16974" y="0"/>
                      <a:pt x="16160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49"/>
              <p:cNvSpPr/>
              <p:nvPr/>
            </p:nvSpPr>
            <p:spPr>
              <a:xfrm>
                <a:off x="2907175" y="7002725"/>
                <a:ext cx="453675" cy="170075"/>
              </a:xfrm>
              <a:custGeom>
                <a:rect b="b" l="l" r="r" t="t"/>
                <a:pathLst>
                  <a:path extrusionOk="0" h="6803" w="18147">
                    <a:moveTo>
                      <a:pt x="7436" y="278"/>
                    </a:moveTo>
                    <a:cubicBezTo>
                      <a:pt x="7481" y="278"/>
                      <a:pt x="7528" y="294"/>
                      <a:pt x="7569" y="335"/>
                    </a:cubicBezTo>
                    <a:cubicBezTo>
                      <a:pt x="7721" y="518"/>
                      <a:pt x="7904" y="639"/>
                      <a:pt x="8056" y="791"/>
                    </a:cubicBezTo>
                    <a:cubicBezTo>
                      <a:pt x="8268" y="1034"/>
                      <a:pt x="8542" y="1278"/>
                      <a:pt x="8785" y="1551"/>
                    </a:cubicBezTo>
                    <a:cubicBezTo>
                      <a:pt x="8846" y="1642"/>
                      <a:pt x="8968" y="1764"/>
                      <a:pt x="9089" y="1886"/>
                    </a:cubicBezTo>
                    <a:cubicBezTo>
                      <a:pt x="9150" y="2007"/>
                      <a:pt x="9271" y="2159"/>
                      <a:pt x="9302" y="2311"/>
                    </a:cubicBezTo>
                    <a:cubicBezTo>
                      <a:pt x="9332" y="2493"/>
                      <a:pt x="9484" y="2645"/>
                      <a:pt x="9484" y="2828"/>
                    </a:cubicBezTo>
                    <a:cubicBezTo>
                      <a:pt x="9484" y="2858"/>
                      <a:pt x="9545" y="2858"/>
                      <a:pt x="9575" y="2858"/>
                    </a:cubicBezTo>
                    <a:cubicBezTo>
                      <a:pt x="10366" y="2949"/>
                      <a:pt x="11156" y="2919"/>
                      <a:pt x="12007" y="2949"/>
                    </a:cubicBezTo>
                    <a:cubicBezTo>
                      <a:pt x="12372" y="2949"/>
                      <a:pt x="12737" y="2919"/>
                      <a:pt x="13101" y="2919"/>
                    </a:cubicBezTo>
                    <a:cubicBezTo>
                      <a:pt x="13193" y="2919"/>
                      <a:pt x="13253" y="2858"/>
                      <a:pt x="13284" y="2828"/>
                    </a:cubicBezTo>
                    <a:cubicBezTo>
                      <a:pt x="13327" y="2806"/>
                      <a:pt x="13370" y="2785"/>
                      <a:pt x="13402" y="2785"/>
                    </a:cubicBezTo>
                    <a:cubicBezTo>
                      <a:pt x="13415" y="2785"/>
                      <a:pt x="13427" y="2789"/>
                      <a:pt x="13436" y="2797"/>
                    </a:cubicBezTo>
                    <a:cubicBezTo>
                      <a:pt x="13527" y="2828"/>
                      <a:pt x="13557" y="2858"/>
                      <a:pt x="13557" y="2980"/>
                    </a:cubicBezTo>
                    <a:cubicBezTo>
                      <a:pt x="13588" y="3253"/>
                      <a:pt x="13588" y="3314"/>
                      <a:pt x="13527" y="3375"/>
                    </a:cubicBezTo>
                    <a:cubicBezTo>
                      <a:pt x="13375" y="3436"/>
                      <a:pt x="13223" y="3466"/>
                      <a:pt x="13071" y="3527"/>
                    </a:cubicBezTo>
                    <a:cubicBezTo>
                      <a:pt x="12782" y="3542"/>
                      <a:pt x="12493" y="3550"/>
                      <a:pt x="12212" y="3550"/>
                    </a:cubicBezTo>
                    <a:cubicBezTo>
                      <a:pt x="11931" y="3550"/>
                      <a:pt x="11658" y="3542"/>
                      <a:pt x="11399" y="3527"/>
                    </a:cubicBezTo>
                    <a:cubicBezTo>
                      <a:pt x="11034" y="3466"/>
                      <a:pt x="10670" y="3527"/>
                      <a:pt x="10335" y="3436"/>
                    </a:cubicBezTo>
                    <a:cubicBezTo>
                      <a:pt x="10214" y="3421"/>
                      <a:pt x="10107" y="3421"/>
                      <a:pt x="10001" y="3421"/>
                    </a:cubicBezTo>
                    <a:cubicBezTo>
                      <a:pt x="9895" y="3421"/>
                      <a:pt x="9788" y="3421"/>
                      <a:pt x="9667" y="3405"/>
                    </a:cubicBezTo>
                    <a:cubicBezTo>
                      <a:pt x="9650" y="3403"/>
                      <a:pt x="9635" y="3401"/>
                      <a:pt x="9621" y="3401"/>
                    </a:cubicBezTo>
                    <a:cubicBezTo>
                      <a:pt x="9479" y="3401"/>
                      <a:pt x="9451" y="3532"/>
                      <a:pt x="9423" y="3588"/>
                    </a:cubicBezTo>
                    <a:cubicBezTo>
                      <a:pt x="9332" y="3740"/>
                      <a:pt x="9180" y="3831"/>
                      <a:pt x="9059" y="3861"/>
                    </a:cubicBezTo>
                    <a:cubicBezTo>
                      <a:pt x="8816" y="3983"/>
                      <a:pt x="8512" y="4074"/>
                      <a:pt x="8208" y="4135"/>
                    </a:cubicBezTo>
                    <a:cubicBezTo>
                      <a:pt x="7904" y="4165"/>
                      <a:pt x="7630" y="4226"/>
                      <a:pt x="7326" y="4287"/>
                    </a:cubicBezTo>
                    <a:cubicBezTo>
                      <a:pt x="7174" y="4317"/>
                      <a:pt x="7022" y="4317"/>
                      <a:pt x="6870" y="4348"/>
                    </a:cubicBezTo>
                    <a:cubicBezTo>
                      <a:pt x="6779" y="4348"/>
                      <a:pt x="6749" y="4348"/>
                      <a:pt x="6718" y="4226"/>
                    </a:cubicBezTo>
                    <a:cubicBezTo>
                      <a:pt x="6718" y="4165"/>
                      <a:pt x="6749" y="4074"/>
                      <a:pt x="6840" y="4074"/>
                    </a:cubicBezTo>
                    <a:cubicBezTo>
                      <a:pt x="7022" y="4074"/>
                      <a:pt x="7174" y="4013"/>
                      <a:pt x="7326" y="4013"/>
                    </a:cubicBezTo>
                    <a:cubicBezTo>
                      <a:pt x="7478" y="4013"/>
                      <a:pt x="7630" y="3983"/>
                      <a:pt x="7782" y="3892"/>
                    </a:cubicBezTo>
                    <a:cubicBezTo>
                      <a:pt x="7812" y="3876"/>
                      <a:pt x="7850" y="3876"/>
                      <a:pt x="7888" y="3876"/>
                    </a:cubicBezTo>
                    <a:cubicBezTo>
                      <a:pt x="7926" y="3876"/>
                      <a:pt x="7964" y="3876"/>
                      <a:pt x="7995" y="3861"/>
                    </a:cubicBezTo>
                    <a:cubicBezTo>
                      <a:pt x="8360" y="3770"/>
                      <a:pt x="8724" y="3709"/>
                      <a:pt x="9028" y="3466"/>
                    </a:cubicBezTo>
                    <a:cubicBezTo>
                      <a:pt x="9059" y="3436"/>
                      <a:pt x="9150" y="3405"/>
                      <a:pt x="9150" y="3314"/>
                    </a:cubicBezTo>
                    <a:cubicBezTo>
                      <a:pt x="8968" y="3314"/>
                      <a:pt x="8816" y="3284"/>
                      <a:pt x="8664" y="3253"/>
                    </a:cubicBezTo>
                    <a:cubicBezTo>
                      <a:pt x="8299" y="3223"/>
                      <a:pt x="7995" y="3162"/>
                      <a:pt x="7660" y="3101"/>
                    </a:cubicBezTo>
                    <a:cubicBezTo>
                      <a:pt x="7387" y="3071"/>
                      <a:pt x="7083" y="2980"/>
                      <a:pt x="6840" y="2949"/>
                    </a:cubicBezTo>
                    <a:cubicBezTo>
                      <a:pt x="6718" y="2949"/>
                      <a:pt x="6597" y="2919"/>
                      <a:pt x="6475" y="2828"/>
                    </a:cubicBezTo>
                    <a:cubicBezTo>
                      <a:pt x="6450" y="2815"/>
                      <a:pt x="6419" y="2808"/>
                      <a:pt x="6390" y="2808"/>
                    </a:cubicBezTo>
                    <a:cubicBezTo>
                      <a:pt x="6349" y="2808"/>
                      <a:pt x="6310" y="2823"/>
                      <a:pt x="6293" y="2858"/>
                    </a:cubicBezTo>
                    <a:cubicBezTo>
                      <a:pt x="6171" y="3101"/>
                      <a:pt x="5989" y="3162"/>
                      <a:pt x="5806" y="3223"/>
                    </a:cubicBezTo>
                    <a:cubicBezTo>
                      <a:pt x="5472" y="3314"/>
                      <a:pt x="5107" y="3436"/>
                      <a:pt x="4743" y="3466"/>
                    </a:cubicBezTo>
                    <a:cubicBezTo>
                      <a:pt x="4499" y="3527"/>
                      <a:pt x="4287" y="3557"/>
                      <a:pt x="4043" y="3618"/>
                    </a:cubicBezTo>
                    <a:cubicBezTo>
                      <a:pt x="4013" y="3638"/>
                      <a:pt x="3976" y="3645"/>
                      <a:pt x="3935" y="3645"/>
                    </a:cubicBezTo>
                    <a:cubicBezTo>
                      <a:pt x="3854" y="3645"/>
                      <a:pt x="3760" y="3618"/>
                      <a:pt x="3679" y="3618"/>
                    </a:cubicBezTo>
                    <a:cubicBezTo>
                      <a:pt x="3587" y="3618"/>
                      <a:pt x="3587" y="3557"/>
                      <a:pt x="3587" y="3527"/>
                    </a:cubicBezTo>
                    <a:cubicBezTo>
                      <a:pt x="3587" y="3436"/>
                      <a:pt x="3648" y="3375"/>
                      <a:pt x="3709" y="3375"/>
                    </a:cubicBezTo>
                    <a:cubicBezTo>
                      <a:pt x="3952" y="3375"/>
                      <a:pt x="4165" y="3284"/>
                      <a:pt x="4439" y="3253"/>
                    </a:cubicBezTo>
                    <a:cubicBezTo>
                      <a:pt x="4621" y="3223"/>
                      <a:pt x="4864" y="3162"/>
                      <a:pt x="5046" y="3101"/>
                    </a:cubicBezTo>
                    <a:cubicBezTo>
                      <a:pt x="5107" y="3071"/>
                      <a:pt x="5229" y="3071"/>
                      <a:pt x="5320" y="3010"/>
                    </a:cubicBezTo>
                    <a:cubicBezTo>
                      <a:pt x="5533" y="2949"/>
                      <a:pt x="5715" y="2858"/>
                      <a:pt x="5928" y="2797"/>
                    </a:cubicBezTo>
                    <a:cubicBezTo>
                      <a:pt x="5958" y="2797"/>
                      <a:pt x="5989" y="2767"/>
                      <a:pt x="5989" y="2676"/>
                    </a:cubicBezTo>
                    <a:cubicBezTo>
                      <a:pt x="5806" y="2615"/>
                      <a:pt x="5624" y="2554"/>
                      <a:pt x="5411" y="2524"/>
                    </a:cubicBezTo>
                    <a:cubicBezTo>
                      <a:pt x="5107" y="2402"/>
                      <a:pt x="4803" y="2341"/>
                      <a:pt x="4560" y="2220"/>
                    </a:cubicBezTo>
                    <a:cubicBezTo>
                      <a:pt x="4287" y="2098"/>
                      <a:pt x="4013" y="2007"/>
                      <a:pt x="3739" y="1916"/>
                    </a:cubicBezTo>
                    <a:cubicBezTo>
                      <a:pt x="3496" y="1794"/>
                      <a:pt x="3223" y="1734"/>
                      <a:pt x="2949" y="1612"/>
                    </a:cubicBezTo>
                    <a:cubicBezTo>
                      <a:pt x="2797" y="1582"/>
                      <a:pt x="2676" y="1460"/>
                      <a:pt x="2554" y="1399"/>
                    </a:cubicBezTo>
                    <a:cubicBezTo>
                      <a:pt x="2463" y="1338"/>
                      <a:pt x="2463" y="1156"/>
                      <a:pt x="2493" y="1095"/>
                    </a:cubicBezTo>
                    <a:cubicBezTo>
                      <a:pt x="2521" y="1068"/>
                      <a:pt x="2542" y="1053"/>
                      <a:pt x="2560" y="1053"/>
                    </a:cubicBezTo>
                    <a:cubicBezTo>
                      <a:pt x="2581" y="1053"/>
                      <a:pt x="2598" y="1075"/>
                      <a:pt x="2615" y="1126"/>
                    </a:cubicBezTo>
                    <a:cubicBezTo>
                      <a:pt x="2767" y="1278"/>
                      <a:pt x="2949" y="1338"/>
                      <a:pt x="3162" y="1430"/>
                    </a:cubicBezTo>
                    <a:cubicBezTo>
                      <a:pt x="3314" y="1460"/>
                      <a:pt x="3405" y="1551"/>
                      <a:pt x="3557" y="1582"/>
                    </a:cubicBezTo>
                    <a:cubicBezTo>
                      <a:pt x="3709" y="1642"/>
                      <a:pt x="3861" y="1734"/>
                      <a:pt x="4074" y="1764"/>
                    </a:cubicBezTo>
                    <a:cubicBezTo>
                      <a:pt x="4165" y="1794"/>
                      <a:pt x="4287" y="1855"/>
                      <a:pt x="4408" y="1916"/>
                    </a:cubicBezTo>
                    <a:cubicBezTo>
                      <a:pt x="4591" y="2038"/>
                      <a:pt x="4773" y="2068"/>
                      <a:pt x="4925" y="2159"/>
                    </a:cubicBezTo>
                    <a:cubicBezTo>
                      <a:pt x="5198" y="2250"/>
                      <a:pt x="5502" y="2311"/>
                      <a:pt x="5806" y="2372"/>
                    </a:cubicBezTo>
                    <a:lnTo>
                      <a:pt x="5928" y="2372"/>
                    </a:lnTo>
                    <a:cubicBezTo>
                      <a:pt x="5746" y="2098"/>
                      <a:pt x="5533" y="1886"/>
                      <a:pt x="5320" y="1642"/>
                    </a:cubicBezTo>
                    <a:cubicBezTo>
                      <a:pt x="5168" y="1490"/>
                      <a:pt x="5046" y="1338"/>
                      <a:pt x="4925" y="1186"/>
                    </a:cubicBezTo>
                    <a:cubicBezTo>
                      <a:pt x="4773" y="974"/>
                      <a:pt x="4894" y="731"/>
                      <a:pt x="5138" y="700"/>
                    </a:cubicBezTo>
                    <a:cubicBezTo>
                      <a:pt x="5198" y="700"/>
                      <a:pt x="5290" y="700"/>
                      <a:pt x="5320" y="731"/>
                    </a:cubicBezTo>
                    <a:cubicBezTo>
                      <a:pt x="5350" y="822"/>
                      <a:pt x="5381" y="882"/>
                      <a:pt x="5320" y="974"/>
                    </a:cubicBezTo>
                    <a:cubicBezTo>
                      <a:pt x="5229" y="1034"/>
                      <a:pt x="5290" y="1034"/>
                      <a:pt x="5320" y="1126"/>
                    </a:cubicBezTo>
                    <a:cubicBezTo>
                      <a:pt x="5472" y="1338"/>
                      <a:pt x="5624" y="1490"/>
                      <a:pt x="5806" y="1703"/>
                    </a:cubicBezTo>
                    <a:cubicBezTo>
                      <a:pt x="5989" y="1916"/>
                      <a:pt x="6201" y="2159"/>
                      <a:pt x="6293" y="2402"/>
                    </a:cubicBezTo>
                    <a:cubicBezTo>
                      <a:pt x="6353" y="2493"/>
                      <a:pt x="6414" y="2554"/>
                      <a:pt x="6536" y="2554"/>
                    </a:cubicBezTo>
                    <a:cubicBezTo>
                      <a:pt x="6749" y="2554"/>
                      <a:pt x="6992" y="2645"/>
                      <a:pt x="7174" y="2676"/>
                    </a:cubicBezTo>
                    <a:cubicBezTo>
                      <a:pt x="7265" y="2706"/>
                      <a:pt x="7357" y="2706"/>
                      <a:pt x="7478" y="2706"/>
                    </a:cubicBezTo>
                    <a:cubicBezTo>
                      <a:pt x="7660" y="2706"/>
                      <a:pt x="7812" y="2797"/>
                      <a:pt x="8025" y="2797"/>
                    </a:cubicBezTo>
                    <a:cubicBezTo>
                      <a:pt x="8268" y="2828"/>
                      <a:pt x="8542" y="2919"/>
                      <a:pt x="8816" y="2919"/>
                    </a:cubicBezTo>
                    <a:lnTo>
                      <a:pt x="9150" y="2919"/>
                    </a:lnTo>
                    <a:cubicBezTo>
                      <a:pt x="9150" y="2828"/>
                      <a:pt x="9119" y="2797"/>
                      <a:pt x="9119" y="2706"/>
                    </a:cubicBezTo>
                    <a:cubicBezTo>
                      <a:pt x="8998" y="2463"/>
                      <a:pt x="8876" y="2220"/>
                      <a:pt x="8694" y="2007"/>
                    </a:cubicBezTo>
                    <a:cubicBezTo>
                      <a:pt x="8572" y="1855"/>
                      <a:pt x="8481" y="1703"/>
                      <a:pt x="8329" y="1551"/>
                    </a:cubicBezTo>
                    <a:cubicBezTo>
                      <a:pt x="8116" y="1399"/>
                      <a:pt x="7964" y="1186"/>
                      <a:pt x="7812" y="1034"/>
                    </a:cubicBezTo>
                    <a:cubicBezTo>
                      <a:pt x="7752" y="974"/>
                      <a:pt x="7660" y="882"/>
                      <a:pt x="7600" y="852"/>
                    </a:cubicBezTo>
                    <a:cubicBezTo>
                      <a:pt x="7448" y="791"/>
                      <a:pt x="7417" y="639"/>
                      <a:pt x="7296" y="548"/>
                    </a:cubicBezTo>
                    <a:cubicBezTo>
                      <a:pt x="7174" y="487"/>
                      <a:pt x="7265" y="396"/>
                      <a:pt x="7296" y="335"/>
                    </a:cubicBezTo>
                    <a:cubicBezTo>
                      <a:pt x="7329" y="302"/>
                      <a:pt x="7381" y="278"/>
                      <a:pt x="7436" y="278"/>
                    </a:cubicBezTo>
                    <a:close/>
                    <a:moveTo>
                      <a:pt x="2736" y="0"/>
                    </a:moveTo>
                    <a:cubicBezTo>
                      <a:pt x="1288" y="0"/>
                      <a:pt x="105" y="130"/>
                      <a:pt x="31" y="548"/>
                    </a:cubicBezTo>
                    <a:cubicBezTo>
                      <a:pt x="1" y="882"/>
                      <a:pt x="92" y="1156"/>
                      <a:pt x="244" y="1430"/>
                    </a:cubicBezTo>
                    <a:cubicBezTo>
                      <a:pt x="2111" y="5163"/>
                      <a:pt x="6602" y="6802"/>
                      <a:pt x="10952" y="6802"/>
                    </a:cubicBezTo>
                    <a:cubicBezTo>
                      <a:pt x="13189" y="6802"/>
                      <a:pt x="15388" y="6369"/>
                      <a:pt x="17174" y="5563"/>
                    </a:cubicBezTo>
                    <a:cubicBezTo>
                      <a:pt x="17296" y="5533"/>
                      <a:pt x="17387" y="5442"/>
                      <a:pt x="17478" y="5411"/>
                    </a:cubicBezTo>
                    <a:cubicBezTo>
                      <a:pt x="17512" y="5395"/>
                      <a:pt x="17554" y="5369"/>
                      <a:pt x="17595" y="5369"/>
                    </a:cubicBezTo>
                    <a:cubicBezTo>
                      <a:pt x="17630" y="5369"/>
                      <a:pt x="17664" y="5387"/>
                      <a:pt x="17691" y="5442"/>
                    </a:cubicBezTo>
                    <a:cubicBezTo>
                      <a:pt x="17782" y="5077"/>
                      <a:pt x="17904" y="4682"/>
                      <a:pt x="18056" y="4317"/>
                    </a:cubicBezTo>
                    <a:cubicBezTo>
                      <a:pt x="18086" y="4165"/>
                      <a:pt x="18117" y="4013"/>
                      <a:pt x="18147" y="3892"/>
                    </a:cubicBezTo>
                    <a:lnTo>
                      <a:pt x="18147" y="3892"/>
                    </a:lnTo>
                    <a:cubicBezTo>
                      <a:pt x="17965" y="4013"/>
                      <a:pt x="17782" y="4044"/>
                      <a:pt x="17600" y="4196"/>
                    </a:cubicBezTo>
                    <a:cubicBezTo>
                      <a:pt x="17575" y="4208"/>
                      <a:pt x="17550" y="4216"/>
                      <a:pt x="17527" y="4216"/>
                    </a:cubicBezTo>
                    <a:cubicBezTo>
                      <a:pt x="17494" y="4216"/>
                      <a:pt x="17466" y="4201"/>
                      <a:pt x="17448" y="4165"/>
                    </a:cubicBezTo>
                    <a:cubicBezTo>
                      <a:pt x="17326" y="4044"/>
                      <a:pt x="17205" y="3892"/>
                      <a:pt x="17083" y="3740"/>
                    </a:cubicBezTo>
                    <a:cubicBezTo>
                      <a:pt x="16901" y="3527"/>
                      <a:pt x="16688" y="3284"/>
                      <a:pt x="16445" y="3101"/>
                    </a:cubicBezTo>
                    <a:cubicBezTo>
                      <a:pt x="14196" y="1034"/>
                      <a:pt x="11034" y="548"/>
                      <a:pt x="8147" y="335"/>
                    </a:cubicBezTo>
                    <a:cubicBezTo>
                      <a:pt x="7568" y="281"/>
                      <a:pt x="4866" y="0"/>
                      <a:pt x="2736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49"/>
              <p:cNvSpPr/>
              <p:nvPr/>
            </p:nvSpPr>
            <p:spPr>
              <a:xfrm>
                <a:off x="2987725" y="6726900"/>
                <a:ext cx="398225" cy="279400"/>
              </a:xfrm>
              <a:custGeom>
                <a:rect b="b" l="l" r="r" t="t"/>
                <a:pathLst>
                  <a:path extrusionOk="0" h="11176" w="15929">
                    <a:moveTo>
                      <a:pt x="2544" y="2475"/>
                    </a:moveTo>
                    <a:cubicBezTo>
                      <a:pt x="2584" y="2475"/>
                      <a:pt x="2618" y="2496"/>
                      <a:pt x="2676" y="2554"/>
                    </a:cubicBezTo>
                    <a:cubicBezTo>
                      <a:pt x="2736" y="2614"/>
                      <a:pt x="2858" y="2706"/>
                      <a:pt x="2919" y="2797"/>
                    </a:cubicBezTo>
                    <a:cubicBezTo>
                      <a:pt x="3223" y="3070"/>
                      <a:pt x="3587" y="3314"/>
                      <a:pt x="3922" y="3557"/>
                    </a:cubicBezTo>
                    <a:cubicBezTo>
                      <a:pt x="4135" y="3769"/>
                      <a:pt x="4408" y="3952"/>
                      <a:pt x="4682" y="4104"/>
                    </a:cubicBezTo>
                    <a:cubicBezTo>
                      <a:pt x="5016" y="4286"/>
                      <a:pt x="5350" y="4529"/>
                      <a:pt x="5715" y="4742"/>
                    </a:cubicBezTo>
                    <a:cubicBezTo>
                      <a:pt x="5867" y="4833"/>
                      <a:pt x="6019" y="4894"/>
                      <a:pt x="6110" y="5046"/>
                    </a:cubicBezTo>
                    <a:cubicBezTo>
                      <a:pt x="6171" y="5076"/>
                      <a:pt x="6232" y="5137"/>
                      <a:pt x="6323" y="5137"/>
                    </a:cubicBezTo>
                    <a:cubicBezTo>
                      <a:pt x="6323" y="5137"/>
                      <a:pt x="6353" y="5137"/>
                      <a:pt x="6353" y="5076"/>
                    </a:cubicBezTo>
                    <a:cubicBezTo>
                      <a:pt x="6323" y="4864"/>
                      <a:pt x="6171" y="4681"/>
                      <a:pt x="6049" y="4469"/>
                    </a:cubicBezTo>
                    <a:cubicBezTo>
                      <a:pt x="5928" y="4256"/>
                      <a:pt x="5806" y="4013"/>
                      <a:pt x="5746" y="3769"/>
                    </a:cubicBezTo>
                    <a:cubicBezTo>
                      <a:pt x="5715" y="3678"/>
                      <a:pt x="5746" y="3617"/>
                      <a:pt x="5806" y="3557"/>
                    </a:cubicBezTo>
                    <a:cubicBezTo>
                      <a:pt x="5858" y="3531"/>
                      <a:pt x="5909" y="3522"/>
                      <a:pt x="5956" y="3522"/>
                    </a:cubicBezTo>
                    <a:cubicBezTo>
                      <a:pt x="6020" y="3522"/>
                      <a:pt x="6075" y="3539"/>
                      <a:pt x="6110" y="3557"/>
                    </a:cubicBezTo>
                    <a:cubicBezTo>
                      <a:pt x="6201" y="3617"/>
                      <a:pt x="6232" y="3678"/>
                      <a:pt x="6171" y="3769"/>
                    </a:cubicBezTo>
                    <a:cubicBezTo>
                      <a:pt x="6110" y="3800"/>
                      <a:pt x="6171" y="3800"/>
                      <a:pt x="6171" y="3830"/>
                    </a:cubicBezTo>
                    <a:cubicBezTo>
                      <a:pt x="6323" y="4104"/>
                      <a:pt x="6445" y="4377"/>
                      <a:pt x="6566" y="4621"/>
                    </a:cubicBezTo>
                    <a:cubicBezTo>
                      <a:pt x="6688" y="4833"/>
                      <a:pt x="6749" y="5046"/>
                      <a:pt x="6749" y="5289"/>
                    </a:cubicBezTo>
                    <a:cubicBezTo>
                      <a:pt x="6749" y="5441"/>
                      <a:pt x="6840" y="5532"/>
                      <a:pt x="6961" y="5593"/>
                    </a:cubicBezTo>
                    <a:cubicBezTo>
                      <a:pt x="7174" y="5654"/>
                      <a:pt x="7326" y="5806"/>
                      <a:pt x="7569" y="5897"/>
                    </a:cubicBezTo>
                    <a:cubicBezTo>
                      <a:pt x="7782" y="5988"/>
                      <a:pt x="8025" y="6080"/>
                      <a:pt x="8208" y="6201"/>
                    </a:cubicBezTo>
                    <a:cubicBezTo>
                      <a:pt x="8481" y="6353"/>
                      <a:pt x="8724" y="6444"/>
                      <a:pt x="8998" y="6596"/>
                    </a:cubicBezTo>
                    <a:cubicBezTo>
                      <a:pt x="9150" y="6687"/>
                      <a:pt x="9332" y="6748"/>
                      <a:pt x="9484" y="6839"/>
                    </a:cubicBezTo>
                    <a:cubicBezTo>
                      <a:pt x="9484" y="6839"/>
                      <a:pt x="9545" y="6870"/>
                      <a:pt x="9575" y="6870"/>
                    </a:cubicBezTo>
                    <a:cubicBezTo>
                      <a:pt x="9656" y="6870"/>
                      <a:pt x="9724" y="6897"/>
                      <a:pt x="9787" y="6897"/>
                    </a:cubicBezTo>
                    <a:cubicBezTo>
                      <a:pt x="9819" y="6897"/>
                      <a:pt x="9849" y="6890"/>
                      <a:pt x="9879" y="6870"/>
                    </a:cubicBezTo>
                    <a:cubicBezTo>
                      <a:pt x="9940" y="6748"/>
                      <a:pt x="9849" y="6657"/>
                      <a:pt x="9788" y="6566"/>
                    </a:cubicBezTo>
                    <a:cubicBezTo>
                      <a:pt x="9606" y="6262"/>
                      <a:pt x="9454" y="5958"/>
                      <a:pt x="9271" y="5654"/>
                    </a:cubicBezTo>
                    <a:cubicBezTo>
                      <a:pt x="9119" y="5380"/>
                      <a:pt x="8937" y="5168"/>
                      <a:pt x="8785" y="4894"/>
                    </a:cubicBezTo>
                    <a:cubicBezTo>
                      <a:pt x="8724" y="4864"/>
                      <a:pt x="8694" y="4864"/>
                      <a:pt x="8663" y="4864"/>
                    </a:cubicBezTo>
                    <a:cubicBezTo>
                      <a:pt x="8512" y="4864"/>
                      <a:pt x="8542" y="4742"/>
                      <a:pt x="8542" y="4651"/>
                    </a:cubicBezTo>
                    <a:cubicBezTo>
                      <a:pt x="8542" y="4590"/>
                      <a:pt x="8572" y="4499"/>
                      <a:pt x="8694" y="4499"/>
                    </a:cubicBezTo>
                    <a:cubicBezTo>
                      <a:pt x="8846" y="4499"/>
                      <a:pt x="8967" y="4590"/>
                      <a:pt x="9028" y="4651"/>
                    </a:cubicBezTo>
                    <a:cubicBezTo>
                      <a:pt x="9150" y="4833"/>
                      <a:pt x="9271" y="4955"/>
                      <a:pt x="9332" y="5137"/>
                    </a:cubicBezTo>
                    <a:cubicBezTo>
                      <a:pt x="9393" y="5228"/>
                      <a:pt x="9454" y="5320"/>
                      <a:pt x="9545" y="5380"/>
                    </a:cubicBezTo>
                    <a:cubicBezTo>
                      <a:pt x="9758" y="5776"/>
                      <a:pt x="10001" y="6171"/>
                      <a:pt x="10214" y="6566"/>
                    </a:cubicBezTo>
                    <a:cubicBezTo>
                      <a:pt x="10305" y="6718"/>
                      <a:pt x="10305" y="6870"/>
                      <a:pt x="10214" y="7022"/>
                    </a:cubicBezTo>
                    <a:cubicBezTo>
                      <a:pt x="10183" y="7052"/>
                      <a:pt x="10183" y="7113"/>
                      <a:pt x="10214" y="7113"/>
                    </a:cubicBezTo>
                    <a:lnTo>
                      <a:pt x="11004" y="7447"/>
                    </a:lnTo>
                    <a:cubicBezTo>
                      <a:pt x="11247" y="7569"/>
                      <a:pt x="11460" y="7630"/>
                      <a:pt x="11703" y="7751"/>
                    </a:cubicBezTo>
                    <a:cubicBezTo>
                      <a:pt x="11977" y="7873"/>
                      <a:pt x="12189" y="7934"/>
                      <a:pt x="12463" y="8055"/>
                    </a:cubicBezTo>
                    <a:cubicBezTo>
                      <a:pt x="12585" y="8086"/>
                      <a:pt x="12645" y="8177"/>
                      <a:pt x="12767" y="8207"/>
                    </a:cubicBezTo>
                    <a:cubicBezTo>
                      <a:pt x="12888" y="8238"/>
                      <a:pt x="12919" y="8329"/>
                      <a:pt x="12949" y="8420"/>
                    </a:cubicBezTo>
                    <a:cubicBezTo>
                      <a:pt x="12797" y="8420"/>
                      <a:pt x="12706" y="8481"/>
                      <a:pt x="12615" y="8511"/>
                    </a:cubicBezTo>
                    <a:cubicBezTo>
                      <a:pt x="12550" y="8548"/>
                      <a:pt x="12499" y="8566"/>
                      <a:pt x="12458" y="8566"/>
                    </a:cubicBezTo>
                    <a:cubicBezTo>
                      <a:pt x="12365" y="8566"/>
                      <a:pt x="12323" y="8477"/>
                      <a:pt x="12281" y="8329"/>
                    </a:cubicBezTo>
                    <a:cubicBezTo>
                      <a:pt x="12281" y="8268"/>
                      <a:pt x="12250" y="8238"/>
                      <a:pt x="12189" y="8238"/>
                    </a:cubicBezTo>
                    <a:cubicBezTo>
                      <a:pt x="11946" y="8177"/>
                      <a:pt x="11673" y="8055"/>
                      <a:pt x="11399" y="7903"/>
                    </a:cubicBezTo>
                    <a:cubicBezTo>
                      <a:pt x="11217" y="7782"/>
                      <a:pt x="10974" y="7751"/>
                      <a:pt x="10791" y="7630"/>
                    </a:cubicBezTo>
                    <a:cubicBezTo>
                      <a:pt x="10457" y="7447"/>
                      <a:pt x="10122" y="7356"/>
                      <a:pt x="9758" y="7174"/>
                    </a:cubicBezTo>
                    <a:cubicBezTo>
                      <a:pt x="9743" y="7159"/>
                      <a:pt x="9720" y="7151"/>
                      <a:pt x="9689" y="7151"/>
                    </a:cubicBezTo>
                    <a:cubicBezTo>
                      <a:pt x="9659" y="7151"/>
                      <a:pt x="9621" y="7159"/>
                      <a:pt x="9575" y="7174"/>
                    </a:cubicBezTo>
                    <a:cubicBezTo>
                      <a:pt x="9302" y="7295"/>
                      <a:pt x="9059" y="7326"/>
                      <a:pt x="8785" y="7387"/>
                    </a:cubicBezTo>
                    <a:cubicBezTo>
                      <a:pt x="8238" y="7539"/>
                      <a:pt x="7691" y="7539"/>
                      <a:pt x="7144" y="7539"/>
                    </a:cubicBezTo>
                    <a:cubicBezTo>
                      <a:pt x="7083" y="7539"/>
                      <a:pt x="7022" y="7539"/>
                      <a:pt x="6961" y="7508"/>
                    </a:cubicBezTo>
                    <a:cubicBezTo>
                      <a:pt x="6870" y="7508"/>
                      <a:pt x="6870" y="7447"/>
                      <a:pt x="6870" y="7417"/>
                    </a:cubicBezTo>
                    <a:cubicBezTo>
                      <a:pt x="6870" y="7326"/>
                      <a:pt x="6931" y="7326"/>
                      <a:pt x="6992" y="7326"/>
                    </a:cubicBezTo>
                    <a:lnTo>
                      <a:pt x="7235" y="7326"/>
                    </a:lnTo>
                    <a:cubicBezTo>
                      <a:pt x="7296" y="7331"/>
                      <a:pt x="7358" y="7334"/>
                      <a:pt x="7419" y="7334"/>
                    </a:cubicBezTo>
                    <a:cubicBezTo>
                      <a:pt x="7691" y="7334"/>
                      <a:pt x="7959" y="7284"/>
                      <a:pt x="8208" y="7235"/>
                    </a:cubicBezTo>
                    <a:cubicBezTo>
                      <a:pt x="8481" y="7204"/>
                      <a:pt x="8785" y="7174"/>
                      <a:pt x="9059" y="7083"/>
                    </a:cubicBezTo>
                    <a:cubicBezTo>
                      <a:pt x="9102" y="7061"/>
                      <a:pt x="9129" y="7040"/>
                      <a:pt x="9185" y="7040"/>
                    </a:cubicBezTo>
                    <a:cubicBezTo>
                      <a:pt x="9208" y="7040"/>
                      <a:pt x="9236" y="7043"/>
                      <a:pt x="9271" y="7052"/>
                    </a:cubicBezTo>
                    <a:cubicBezTo>
                      <a:pt x="9150" y="6931"/>
                      <a:pt x="9059" y="6870"/>
                      <a:pt x="8967" y="6839"/>
                    </a:cubicBezTo>
                    <a:cubicBezTo>
                      <a:pt x="8663" y="6718"/>
                      <a:pt x="8390" y="6535"/>
                      <a:pt x="8086" y="6414"/>
                    </a:cubicBezTo>
                    <a:cubicBezTo>
                      <a:pt x="7934" y="6383"/>
                      <a:pt x="7843" y="6262"/>
                      <a:pt x="7691" y="6201"/>
                    </a:cubicBezTo>
                    <a:cubicBezTo>
                      <a:pt x="7417" y="6080"/>
                      <a:pt x="7144" y="5928"/>
                      <a:pt x="6931" y="5776"/>
                    </a:cubicBezTo>
                    <a:cubicBezTo>
                      <a:pt x="6875" y="5733"/>
                      <a:pt x="6818" y="5711"/>
                      <a:pt x="6768" y="5711"/>
                    </a:cubicBezTo>
                    <a:cubicBezTo>
                      <a:pt x="6710" y="5711"/>
                      <a:pt x="6660" y="5741"/>
                      <a:pt x="6627" y="5806"/>
                    </a:cubicBezTo>
                    <a:cubicBezTo>
                      <a:pt x="6566" y="5897"/>
                      <a:pt x="6475" y="5897"/>
                      <a:pt x="6414" y="5897"/>
                    </a:cubicBezTo>
                    <a:cubicBezTo>
                      <a:pt x="6070" y="5897"/>
                      <a:pt x="5712" y="5911"/>
                      <a:pt x="5358" y="5911"/>
                    </a:cubicBezTo>
                    <a:cubicBezTo>
                      <a:pt x="5181" y="5911"/>
                      <a:pt x="5006" y="5907"/>
                      <a:pt x="4834" y="5897"/>
                    </a:cubicBezTo>
                    <a:cubicBezTo>
                      <a:pt x="4712" y="5897"/>
                      <a:pt x="4682" y="5836"/>
                      <a:pt x="4682" y="5745"/>
                    </a:cubicBezTo>
                    <a:cubicBezTo>
                      <a:pt x="4682" y="5624"/>
                      <a:pt x="4742" y="5624"/>
                      <a:pt x="4864" y="5624"/>
                    </a:cubicBezTo>
                    <a:lnTo>
                      <a:pt x="5715" y="5624"/>
                    </a:lnTo>
                    <a:cubicBezTo>
                      <a:pt x="5928" y="5624"/>
                      <a:pt x="6171" y="5593"/>
                      <a:pt x="6353" y="5532"/>
                    </a:cubicBezTo>
                    <a:cubicBezTo>
                      <a:pt x="6384" y="5532"/>
                      <a:pt x="6384" y="5532"/>
                      <a:pt x="6384" y="5502"/>
                    </a:cubicBezTo>
                    <a:cubicBezTo>
                      <a:pt x="6384" y="5472"/>
                      <a:pt x="6353" y="5472"/>
                      <a:pt x="6353" y="5472"/>
                    </a:cubicBezTo>
                    <a:cubicBezTo>
                      <a:pt x="6201" y="5380"/>
                      <a:pt x="6080" y="5320"/>
                      <a:pt x="5928" y="5198"/>
                    </a:cubicBezTo>
                    <a:cubicBezTo>
                      <a:pt x="5746" y="5046"/>
                      <a:pt x="5563" y="4925"/>
                      <a:pt x="5320" y="4833"/>
                    </a:cubicBezTo>
                    <a:lnTo>
                      <a:pt x="4651" y="4377"/>
                    </a:lnTo>
                    <a:lnTo>
                      <a:pt x="3618" y="3678"/>
                    </a:lnTo>
                    <a:lnTo>
                      <a:pt x="3040" y="3222"/>
                    </a:lnTo>
                    <a:cubicBezTo>
                      <a:pt x="2919" y="3162"/>
                      <a:pt x="2828" y="3070"/>
                      <a:pt x="2706" y="2949"/>
                    </a:cubicBezTo>
                    <a:cubicBezTo>
                      <a:pt x="2584" y="2888"/>
                      <a:pt x="2524" y="2766"/>
                      <a:pt x="2432" y="2645"/>
                    </a:cubicBezTo>
                    <a:cubicBezTo>
                      <a:pt x="2402" y="2614"/>
                      <a:pt x="2402" y="2554"/>
                      <a:pt x="2463" y="2493"/>
                    </a:cubicBezTo>
                    <a:cubicBezTo>
                      <a:pt x="2496" y="2482"/>
                      <a:pt x="2521" y="2475"/>
                      <a:pt x="2544" y="2475"/>
                    </a:cubicBezTo>
                    <a:close/>
                    <a:moveTo>
                      <a:pt x="244" y="0"/>
                    </a:moveTo>
                    <a:cubicBezTo>
                      <a:pt x="1" y="213"/>
                      <a:pt x="1" y="487"/>
                      <a:pt x="122" y="760"/>
                    </a:cubicBezTo>
                    <a:cubicBezTo>
                      <a:pt x="244" y="1034"/>
                      <a:pt x="335" y="1338"/>
                      <a:pt x="487" y="1581"/>
                    </a:cubicBezTo>
                    <a:cubicBezTo>
                      <a:pt x="578" y="1703"/>
                      <a:pt x="639" y="1824"/>
                      <a:pt x="700" y="1946"/>
                    </a:cubicBezTo>
                    <a:cubicBezTo>
                      <a:pt x="3071" y="6535"/>
                      <a:pt x="8390" y="10791"/>
                      <a:pt x="13709" y="11064"/>
                    </a:cubicBezTo>
                    <a:cubicBezTo>
                      <a:pt x="14106" y="11111"/>
                      <a:pt x="14431" y="11176"/>
                      <a:pt x="14753" y="11176"/>
                    </a:cubicBezTo>
                    <a:cubicBezTo>
                      <a:pt x="14850" y="11176"/>
                      <a:pt x="14948" y="11170"/>
                      <a:pt x="15047" y="11156"/>
                    </a:cubicBezTo>
                    <a:lnTo>
                      <a:pt x="15533" y="11156"/>
                    </a:lnTo>
                    <a:cubicBezTo>
                      <a:pt x="15776" y="10821"/>
                      <a:pt x="15898" y="10396"/>
                      <a:pt x="15928" y="10001"/>
                    </a:cubicBezTo>
                    <a:lnTo>
                      <a:pt x="15533" y="10001"/>
                    </a:lnTo>
                    <a:cubicBezTo>
                      <a:pt x="15472" y="10001"/>
                      <a:pt x="15381" y="9940"/>
                      <a:pt x="15351" y="9879"/>
                    </a:cubicBezTo>
                    <a:cubicBezTo>
                      <a:pt x="15290" y="9727"/>
                      <a:pt x="15168" y="9605"/>
                      <a:pt x="15077" y="9453"/>
                    </a:cubicBezTo>
                    <a:cubicBezTo>
                      <a:pt x="15016" y="9301"/>
                      <a:pt x="14895" y="9180"/>
                      <a:pt x="14773" y="9028"/>
                    </a:cubicBezTo>
                    <a:cubicBezTo>
                      <a:pt x="11430" y="4529"/>
                      <a:pt x="5624" y="1216"/>
                      <a:pt x="244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49"/>
              <p:cNvSpPr/>
              <p:nvPr/>
            </p:nvSpPr>
            <p:spPr>
              <a:xfrm>
                <a:off x="3062950" y="6406000"/>
                <a:ext cx="198375" cy="367875"/>
              </a:xfrm>
              <a:custGeom>
                <a:rect b="b" l="l" r="r" t="t"/>
                <a:pathLst>
                  <a:path extrusionOk="0" h="14715" w="7935">
                    <a:moveTo>
                      <a:pt x="1641" y="3725"/>
                    </a:moveTo>
                    <a:cubicBezTo>
                      <a:pt x="1757" y="3725"/>
                      <a:pt x="1863" y="3787"/>
                      <a:pt x="1885" y="3900"/>
                    </a:cubicBezTo>
                    <a:cubicBezTo>
                      <a:pt x="1977" y="4174"/>
                      <a:pt x="2037" y="4447"/>
                      <a:pt x="2098" y="4690"/>
                    </a:cubicBezTo>
                    <a:cubicBezTo>
                      <a:pt x="2159" y="4964"/>
                      <a:pt x="2250" y="5268"/>
                      <a:pt x="2311" y="5572"/>
                    </a:cubicBezTo>
                    <a:cubicBezTo>
                      <a:pt x="2402" y="5845"/>
                      <a:pt x="2433" y="6119"/>
                      <a:pt x="2493" y="6362"/>
                    </a:cubicBezTo>
                    <a:cubicBezTo>
                      <a:pt x="2585" y="6605"/>
                      <a:pt x="2706" y="6818"/>
                      <a:pt x="2706" y="7092"/>
                    </a:cubicBezTo>
                    <a:cubicBezTo>
                      <a:pt x="2706" y="7244"/>
                      <a:pt x="2797" y="7365"/>
                      <a:pt x="2797" y="7517"/>
                    </a:cubicBezTo>
                    <a:cubicBezTo>
                      <a:pt x="2919" y="7426"/>
                      <a:pt x="2949" y="7335"/>
                      <a:pt x="3010" y="7213"/>
                    </a:cubicBezTo>
                    <a:cubicBezTo>
                      <a:pt x="3101" y="6940"/>
                      <a:pt x="3162" y="6666"/>
                      <a:pt x="3253" y="6423"/>
                    </a:cubicBezTo>
                    <a:cubicBezTo>
                      <a:pt x="3314" y="6210"/>
                      <a:pt x="3344" y="5997"/>
                      <a:pt x="3405" y="5815"/>
                    </a:cubicBezTo>
                    <a:cubicBezTo>
                      <a:pt x="3496" y="5572"/>
                      <a:pt x="3496" y="5359"/>
                      <a:pt x="3618" y="5146"/>
                    </a:cubicBezTo>
                    <a:cubicBezTo>
                      <a:pt x="3679" y="5055"/>
                      <a:pt x="3709" y="4934"/>
                      <a:pt x="3709" y="4782"/>
                    </a:cubicBezTo>
                    <a:cubicBezTo>
                      <a:pt x="3770" y="4660"/>
                      <a:pt x="3831" y="4599"/>
                      <a:pt x="3922" y="4599"/>
                    </a:cubicBezTo>
                    <a:cubicBezTo>
                      <a:pt x="3983" y="4599"/>
                      <a:pt x="4104" y="4599"/>
                      <a:pt x="4135" y="4660"/>
                    </a:cubicBezTo>
                    <a:cubicBezTo>
                      <a:pt x="4226" y="4751"/>
                      <a:pt x="4165" y="4812"/>
                      <a:pt x="4135" y="4903"/>
                    </a:cubicBezTo>
                    <a:cubicBezTo>
                      <a:pt x="3983" y="5116"/>
                      <a:pt x="3922" y="5390"/>
                      <a:pt x="3861" y="5663"/>
                    </a:cubicBezTo>
                    <a:cubicBezTo>
                      <a:pt x="3831" y="5876"/>
                      <a:pt x="3770" y="6058"/>
                      <a:pt x="3679" y="6301"/>
                    </a:cubicBezTo>
                    <a:cubicBezTo>
                      <a:pt x="3618" y="6484"/>
                      <a:pt x="3557" y="6666"/>
                      <a:pt x="3496" y="6879"/>
                    </a:cubicBezTo>
                    <a:cubicBezTo>
                      <a:pt x="3375" y="7213"/>
                      <a:pt x="3253" y="7578"/>
                      <a:pt x="2949" y="7852"/>
                    </a:cubicBezTo>
                    <a:cubicBezTo>
                      <a:pt x="2919" y="7882"/>
                      <a:pt x="2919" y="7882"/>
                      <a:pt x="2919" y="7943"/>
                    </a:cubicBezTo>
                    <a:cubicBezTo>
                      <a:pt x="3071" y="8307"/>
                      <a:pt x="3192" y="8733"/>
                      <a:pt x="3344" y="9098"/>
                    </a:cubicBezTo>
                    <a:cubicBezTo>
                      <a:pt x="3405" y="9311"/>
                      <a:pt x="3496" y="9493"/>
                      <a:pt x="3527" y="9675"/>
                    </a:cubicBezTo>
                    <a:cubicBezTo>
                      <a:pt x="3557" y="9827"/>
                      <a:pt x="3648" y="9979"/>
                      <a:pt x="3709" y="10131"/>
                    </a:cubicBezTo>
                    <a:cubicBezTo>
                      <a:pt x="3800" y="10283"/>
                      <a:pt x="3800" y="10435"/>
                      <a:pt x="3861" y="10587"/>
                    </a:cubicBezTo>
                    <a:lnTo>
                      <a:pt x="3983" y="10922"/>
                    </a:lnTo>
                    <a:cubicBezTo>
                      <a:pt x="4135" y="10922"/>
                      <a:pt x="4135" y="10770"/>
                      <a:pt x="4135" y="10709"/>
                    </a:cubicBezTo>
                    <a:cubicBezTo>
                      <a:pt x="4135" y="10435"/>
                      <a:pt x="4256" y="10222"/>
                      <a:pt x="4287" y="9979"/>
                    </a:cubicBezTo>
                    <a:cubicBezTo>
                      <a:pt x="4317" y="9614"/>
                      <a:pt x="4469" y="9219"/>
                      <a:pt x="4530" y="8855"/>
                    </a:cubicBezTo>
                    <a:cubicBezTo>
                      <a:pt x="4530" y="8642"/>
                      <a:pt x="4591" y="8490"/>
                      <a:pt x="4621" y="8338"/>
                    </a:cubicBezTo>
                    <a:cubicBezTo>
                      <a:pt x="4674" y="8259"/>
                      <a:pt x="4795" y="8180"/>
                      <a:pt x="4885" y="8180"/>
                    </a:cubicBezTo>
                    <a:cubicBezTo>
                      <a:pt x="4899" y="8180"/>
                      <a:pt x="4913" y="8182"/>
                      <a:pt x="4925" y="8186"/>
                    </a:cubicBezTo>
                    <a:cubicBezTo>
                      <a:pt x="5016" y="8247"/>
                      <a:pt x="5047" y="8399"/>
                      <a:pt x="5016" y="8490"/>
                    </a:cubicBezTo>
                    <a:cubicBezTo>
                      <a:pt x="4925" y="8733"/>
                      <a:pt x="4864" y="9007"/>
                      <a:pt x="4864" y="9219"/>
                    </a:cubicBezTo>
                    <a:cubicBezTo>
                      <a:pt x="4864" y="9463"/>
                      <a:pt x="4773" y="9675"/>
                      <a:pt x="4712" y="9918"/>
                    </a:cubicBezTo>
                    <a:cubicBezTo>
                      <a:pt x="4682" y="9979"/>
                      <a:pt x="4712" y="10101"/>
                      <a:pt x="4682" y="10162"/>
                    </a:cubicBezTo>
                    <a:cubicBezTo>
                      <a:pt x="4591" y="10526"/>
                      <a:pt x="4560" y="10861"/>
                      <a:pt x="4378" y="11165"/>
                    </a:cubicBezTo>
                    <a:cubicBezTo>
                      <a:pt x="4317" y="11225"/>
                      <a:pt x="4287" y="11347"/>
                      <a:pt x="4196" y="11469"/>
                    </a:cubicBezTo>
                    <a:lnTo>
                      <a:pt x="4196" y="11499"/>
                    </a:lnTo>
                    <a:cubicBezTo>
                      <a:pt x="4347" y="11742"/>
                      <a:pt x="4347" y="11985"/>
                      <a:pt x="4499" y="12229"/>
                    </a:cubicBezTo>
                    <a:cubicBezTo>
                      <a:pt x="4621" y="12411"/>
                      <a:pt x="4712" y="12654"/>
                      <a:pt x="4773" y="12867"/>
                    </a:cubicBezTo>
                    <a:cubicBezTo>
                      <a:pt x="4803" y="12897"/>
                      <a:pt x="4743" y="12958"/>
                      <a:pt x="4712" y="12988"/>
                    </a:cubicBezTo>
                    <a:cubicBezTo>
                      <a:pt x="4703" y="12997"/>
                      <a:pt x="4692" y="13001"/>
                      <a:pt x="4679" y="13001"/>
                    </a:cubicBezTo>
                    <a:cubicBezTo>
                      <a:pt x="4649" y="13001"/>
                      <a:pt x="4612" y="12980"/>
                      <a:pt x="4591" y="12958"/>
                    </a:cubicBezTo>
                    <a:cubicBezTo>
                      <a:pt x="4347" y="12684"/>
                      <a:pt x="4256" y="12350"/>
                      <a:pt x="4135" y="11985"/>
                    </a:cubicBezTo>
                    <a:cubicBezTo>
                      <a:pt x="4104" y="11894"/>
                      <a:pt x="4013" y="11773"/>
                      <a:pt x="3983" y="11621"/>
                    </a:cubicBezTo>
                    <a:cubicBezTo>
                      <a:pt x="3983" y="11560"/>
                      <a:pt x="3952" y="11552"/>
                      <a:pt x="3918" y="11552"/>
                    </a:cubicBezTo>
                    <a:cubicBezTo>
                      <a:pt x="3907" y="11552"/>
                      <a:pt x="3895" y="11553"/>
                      <a:pt x="3884" y="11553"/>
                    </a:cubicBezTo>
                    <a:cubicBezTo>
                      <a:pt x="3861" y="11553"/>
                      <a:pt x="3841" y="11550"/>
                      <a:pt x="3831" y="11529"/>
                    </a:cubicBezTo>
                    <a:cubicBezTo>
                      <a:pt x="3709" y="11469"/>
                      <a:pt x="3648" y="11347"/>
                      <a:pt x="3527" y="11286"/>
                    </a:cubicBezTo>
                    <a:cubicBezTo>
                      <a:pt x="3284" y="11134"/>
                      <a:pt x="3132" y="10922"/>
                      <a:pt x="2919" y="10770"/>
                    </a:cubicBezTo>
                    <a:cubicBezTo>
                      <a:pt x="2767" y="10678"/>
                      <a:pt x="2615" y="10466"/>
                      <a:pt x="2463" y="10314"/>
                    </a:cubicBezTo>
                    <a:cubicBezTo>
                      <a:pt x="2220" y="10070"/>
                      <a:pt x="1977" y="9858"/>
                      <a:pt x="1703" y="9645"/>
                    </a:cubicBezTo>
                    <a:cubicBezTo>
                      <a:pt x="1612" y="9554"/>
                      <a:pt x="1551" y="9493"/>
                      <a:pt x="1581" y="9371"/>
                    </a:cubicBezTo>
                    <a:cubicBezTo>
                      <a:pt x="1600" y="9298"/>
                      <a:pt x="1629" y="9258"/>
                      <a:pt x="1670" y="9258"/>
                    </a:cubicBezTo>
                    <a:cubicBezTo>
                      <a:pt x="1697" y="9258"/>
                      <a:pt x="1728" y="9275"/>
                      <a:pt x="1764" y="9311"/>
                    </a:cubicBezTo>
                    <a:cubicBezTo>
                      <a:pt x="2068" y="9493"/>
                      <a:pt x="2311" y="9706"/>
                      <a:pt x="2524" y="9979"/>
                    </a:cubicBezTo>
                    <a:cubicBezTo>
                      <a:pt x="2615" y="10010"/>
                      <a:pt x="2676" y="10070"/>
                      <a:pt x="2767" y="10131"/>
                    </a:cubicBezTo>
                    <a:cubicBezTo>
                      <a:pt x="3071" y="10435"/>
                      <a:pt x="3375" y="10709"/>
                      <a:pt x="3679" y="10982"/>
                    </a:cubicBezTo>
                    <a:cubicBezTo>
                      <a:pt x="3700" y="11004"/>
                      <a:pt x="3722" y="11025"/>
                      <a:pt x="3754" y="11025"/>
                    </a:cubicBezTo>
                    <a:cubicBezTo>
                      <a:pt x="3767" y="11025"/>
                      <a:pt x="3783" y="11022"/>
                      <a:pt x="3800" y="11013"/>
                    </a:cubicBezTo>
                    <a:cubicBezTo>
                      <a:pt x="3831" y="10982"/>
                      <a:pt x="3740" y="10982"/>
                      <a:pt x="3740" y="10922"/>
                    </a:cubicBezTo>
                    <a:cubicBezTo>
                      <a:pt x="3679" y="10618"/>
                      <a:pt x="3557" y="10405"/>
                      <a:pt x="3496" y="10101"/>
                    </a:cubicBezTo>
                    <a:cubicBezTo>
                      <a:pt x="3496" y="10010"/>
                      <a:pt x="3405" y="9918"/>
                      <a:pt x="3375" y="9827"/>
                    </a:cubicBezTo>
                    <a:cubicBezTo>
                      <a:pt x="3284" y="9675"/>
                      <a:pt x="3284" y="9493"/>
                      <a:pt x="3223" y="9341"/>
                    </a:cubicBezTo>
                    <a:cubicBezTo>
                      <a:pt x="3071" y="9007"/>
                      <a:pt x="2949" y="8642"/>
                      <a:pt x="2828" y="8307"/>
                    </a:cubicBezTo>
                    <a:cubicBezTo>
                      <a:pt x="2797" y="8186"/>
                      <a:pt x="2767" y="8125"/>
                      <a:pt x="2767" y="8034"/>
                    </a:cubicBezTo>
                    <a:cubicBezTo>
                      <a:pt x="2767" y="8004"/>
                      <a:pt x="2767" y="7973"/>
                      <a:pt x="2737" y="7973"/>
                    </a:cubicBezTo>
                    <a:cubicBezTo>
                      <a:pt x="2402" y="7852"/>
                      <a:pt x="2129" y="7578"/>
                      <a:pt x="1855" y="7365"/>
                    </a:cubicBezTo>
                    <a:cubicBezTo>
                      <a:pt x="1460" y="7031"/>
                      <a:pt x="1095" y="6727"/>
                      <a:pt x="670" y="6423"/>
                    </a:cubicBezTo>
                    <a:cubicBezTo>
                      <a:pt x="639" y="6423"/>
                      <a:pt x="609" y="6362"/>
                      <a:pt x="578" y="6332"/>
                    </a:cubicBezTo>
                    <a:cubicBezTo>
                      <a:pt x="487" y="6271"/>
                      <a:pt x="457" y="6180"/>
                      <a:pt x="518" y="6119"/>
                    </a:cubicBezTo>
                    <a:cubicBezTo>
                      <a:pt x="548" y="6089"/>
                      <a:pt x="586" y="6073"/>
                      <a:pt x="628" y="6073"/>
                    </a:cubicBezTo>
                    <a:cubicBezTo>
                      <a:pt x="670" y="6073"/>
                      <a:pt x="715" y="6089"/>
                      <a:pt x="761" y="6119"/>
                    </a:cubicBezTo>
                    <a:cubicBezTo>
                      <a:pt x="1095" y="6362"/>
                      <a:pt x="1460" y="6636"/>
                      <a:pt x="1825" y="6909"/>
                    </a:cubicBezTo>
                    <a:cubicBezTo>
                      <a:pt x="2037" y="7092"/>
                      <a:pt x="2250" y="7335"/>
                      <a:pt x="2554" y="7426"/>
                    </a:cubicBezTo>
                    <a:cubicBezTo>
                      <a:pt x="2554" y="7244"/>
                      <a:pt x="2493" y="7092"/>
                      <a:pt x="2341" y="6970"/>
                    </a:cubicBezTo>
                    <a:cubicBezTo>
                      <a:pt x="2311" y="6909"/>
                      <a:pt x="2311" y="6818"/>
                      <a:pt x="2311" y="6757"/>
                    </a:cubicBezTo>
                    <a:cubicBezTo>
                      <a:pt x="2281" y="6453"/>
                      <a:pt x="2129" y="6180"/>
                      <a:pt x="2098" y="5876"/>
                    </a:cubicBezTo>
                    <a:cubicBezTo>
                      <a:pt x="2037" y="5602"/>
                      <a:pt x="1946" y="5298"/>
                      <a:pt x="1885" y="5055"/>
                    </a:cubicBezTo>
                    <a:cubicBezTo>
                      <a:pt x="1825" y="4751"/>
                      <a:pt x="1703" y="4447"/>
                      <a:pt x="1673" y="4143"/>
                    </a:cubicBezTo>
                    <a:cubicBezTo>
                      <a:pt x="1642" y="4052"/>
                      <a:pt x="1551" y="4052"/>
                      <a:pt x="1521" y="4022"/>
                    </a:cubicBezTo>
                    <a:cubicBezTo>
                      <a:pt x="1399" y="3900"/>
                      <a:pt x="1399" y="3839"/>
                      <a:pt x="1521" y="3748"/>
                    </a:cubicBezTo>
                    <a:cubicBezTo>
                      <a:pt x="1560" y="3732"/>
                      <a:pt x="1601" y="3725"/>
                      <a:pt x="1641" y="3725"/>
                    </a:cubicBezTo>
                    <a:close/>
                    <a:moveTo>
                      <a:pt x="955" y="1"/>
                    </a:moveTo>
                    <a:cubicBezTo>
                      <a:pt x="852" y="1"/>
                      <a:pt x="749" y="32"/>
                      <a:pt x="639" y="101"/>
                    </a:cubicBezTo>
                    <a:cubicBezTo>
                      <a:pt x="335" y="283"/>
                      <a:pt x="274" y="557"/>
                      <a:pt x="274" y="861"/>
                    </a:cubicBezTo>
                    <a:cubicBezTo>
                      <a:pt x="183" y="2228"/>
                      <a:pt x="1" y="4022"/>
                      <a:pt x="1" y="5845"/>
                    </a:cubicBezTo>
                    <a:cubicBezTo>
                      <a:pt x="1" y="8794"/>
                      <a:pt x="366" y="12563"/>
                      <a:pt x="3253" y="14113"/>
                    </a:cubicBezTo>
                    <a:cubicBezTo>
                      <a:pt x="4061" y="14532"/>
                      <a:pt x="4717" y="14714"/>
                      <a:pt x="5245" y="14714"/>
                    </a:cubicBezTo>
                    <a:cubicBezTo>
                      <a:pt x="7934" y="14714"/>
                      <a:pt x="7279" y="9976"/>
                      <a:pt x="6262" y="7639"/>
                    </a:cubicBezTo>
                    <a:cubicBezTo>
                      <a:pt x="5229" y="5238"/>
                      <a:pt x="3800" y="2806"/>
                      <a:pt x="2098" y="830"/>
                    </a:cubicBezTo>
                    <a:cubicBezTo>
                      <a:pt x="1855" y="557"/>
                      <a:pt x="1642" y="283"/>
                      <a:pt x="1338" y="131"/>
                    </a:cubicBezTo>
                    <a:cubicBezTo>
                      <a:pt x="1205" y="48"/>
                      <a:pt x="1080" y="1"/>
                      <a:pt x="955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49"/>
              <p:cNvSpPr/>
              <p:nvPr/>
            </p:nvSpPr>
            <p:spPr>
              <a:xfrm>
                <a:off x="2828925" y="6769525"/>
                <a:ext cx="281175" cy="194900"/>
              </a:xfrm>
              <a:custGeom>
                <a:rect b="b" l="l" r="r" t="t"/>
                <a:pathLst>
                  <a:path extrusionOk="0" h="7796" w="11247">
                    <a:moveTo>
                      <a:pt x="1813" y="1688"/>
                    </a:moveTo>
                    <a:cubicBezTo>
                      <a:pt x="1866" y="1688"/>
                      <a:pt x="1923" y="1723"/>
                      <a:pt x="1945" y="1791"/>
                    </a:cubicBezTo>
                    <a:cubicBezTo>
                      <a:pt x="2097" y="2004"/>
                      <a:pt x="2280" y="2216"/>
                      <a:pt x="2523" y="2368"/>
                    </a:cubicBezTo>
                    <a:cubicBezTo>
                      <a:pt x="2644" y="2429"/>
                      <a:pt x="2736" y="2460"/>
                      <a:pt x="2827" y="2581"/>
                    </a:cubicBezTo>
                    <a:cubicBezTo>
                      <a:pt x="2948" y="2703"/>
                      <a:pt x="3100" y="2764"/>
                      <a:pt x="3192" y="2824"/>
                    </a:cubicBezTo>
                    <a:cubicBezTo>
                      <a:pt x="3313" y="2855"/>
                      <a:pt x="3404" y="3007"/>
                      <a:pt x="3496" y="3037"/>
                    </a:cubicBezTo>
                    <a:cubicBezTo>
                      <a:pt x="3617" y="3068"/>
                      <a:pt x="3739" y="3220"/>
                      <a:pt x="3891" y="3311"/>
                    </a:cubicBezTo>
                    <a:cubicBezTo>
                      <a:pt x="3921" y="3159"/>
                      <a:pt x="3799" y="3007"/>
                      <a:pt x="3769" y="2855"/>
                    </a:cubicBezTo>
                    <a:cubicBezTo>
                      <a:pt x="3648" y="2581"/>
                      <a:pt x="3496" y="2368"/>
                      <a:pt x="3465" y="2064"/>
                    </a:cubicBezTo>
                    <a:cubicBezTo>
                      <a:pt x="3435" y="1973"/>
                      <a:pt x="3313" y="1943"/>
                      <a:pt x="3435" y="1821"/>
                    </a:cubicBezTo>
                    <a:cubicBezTo>
                      <a:pt x="3470" y="1786"/>
                      <a:pt x="3525" y="1751"/>
                      <a:pt x="3583" y="1751"/>
                    </a:cubicBezTo>
                    <a:cubicBezTo>
                      <a:pt x="3626" y="1751"/>
                      <a:pt x="3670" y="1770"/>
                      <a:pt x="3708" y="1821"/>
                    </a:cubicBezTo>
                    <a:cubicBezTo>
                      <a:pt x="3769" y="1852"/>
                      <a:pt x="3799" y="1943"/>
                      <a:pt x="3799" y="2004"/>
                    </a:cubicBezTo>
                    <a:cubicBezTo>
                      <a:pt x="3860" y="2277"/>
                      <a:pt x="4012" y="2520"/>
                      <a:pt x="4103" y="2733"/>
                    </a:cubicBezTo>
                    <a:cubicBezTo>
                      <a:pt x="4195" y="2916"/>
                      <a:pt x="4255" y="3128"/>
                      <a:pt x="4225" y="3341"/>
                    </a:cubicBezTo>
                    <a:cubicBezTo>
                      <a:pt x="4195" y="3584"/>
                      <a:pt x="4347" y="3645"/>
                      <a:pt x="4499" y="3767"/>
                    </a:cubicBezTo>
                    <a:cubicBezTo>
                      <a:pt x="4681" y="3888"/>
                      <a:pt x="4863" y="3949"/>
                      <a:pt x="5015" y="4071"/>
                    </a:cubicBezTo>
                    <a:cubicBezTo>
                      <a:pt x="5228" y="4192"/>
                      <a:pt x="5441" y="4253"/>
                      <a:pt x="5623" y="4435"/>
                    </a:cubicBezTo>
                    <a:cubicBezTo>
                      <a:pt x="5654" y="4466"/>
                      <a:pt x="5676" y="4481"/>
                      <a:pt x="5695" y="4481"/>
                    </a:cubicBezTo>
                    <a:cubicBezTo>
                      <a:pt x="5714" y="4481"/>
                      <a:pt x="5730" y="4466"/>
                      <a:pt x="5745" y="4435"/>
                    </a:cubicBezTo>
                    <a:cubicBezTo>
                      <a:pt x="5775" y="4405"/>
                      <a:pt x="5775" y="4344"/>
                      <a:pt x="5745" y="4283"/>
                    </a:cubicBezTo>
                    <a:cubicBezTo>
                      <a:pt x="5714" y="4192"/>
                      <a:pt x="5684" y="4101"/>
                      <a:pt x="5623" y="4040"/>
                    </a:cubicBezTo>
                    <a:cubicBezTo>
                      <a:pt x="5532" y="3767"/>
                      <a:pt x="5410" y="3463"/>
                      <a:pt x="5289" y="3189"/>
                    </a:cubicBezTo>
                    <a:cubicBezTo>
                      <a:pt x="5258" y="3128"/>
                      <a:pt x="5380" y="2976"/>
                      <a:pt x="5471" y="2976"/>
                    </a:cubicBezTo>
                    <a:cubicBezTo>
                      <a:pt x="5684" y="2976"/>
                      <a:pt x="5775" y="3068"/>
                      <a:pt x="5745" y="3220"/>
                    </a:cubicBezTo>
                    <a:cubicBezTo>
                      <a:pt x="5745" y="3371"/>
                      <a:pt x="5836" y="3493"/>
                      <a:pt x="5866" y="3615"/>
                    </a:cubicBezTo>
                    <a:cubicBezTo>
                      <a:pt x="6018" y="3949"/>
                      <a:pt x="6170" y="4253"/>
                      <a:pt x="6201" y="4587"/>
                    </a:cubicBezTo>
                    <a:cubicBezTo>
                      <a:pt x="6201" y="4739"/>
                      <a:pt x="6322" y="4800"/>
                      <a:pt x="6444" y="4861"/>
                    </a:cubicBezTo>
                    <a:cubicBezTo>
                      <a:pt x="6657" y="4982"/>
                      <a:pt x="6839" y="5104"/>
                      <a:pt x="7082" y="5195"/>
                    </a:cubicBezTo>
                    <a:lnTo>
                      <a:pt x="7538" y="5438"/>
                    </a:lnTo>
                    <a:cubicBezTo>
                      <a:pt x="7569" y="5454"/>
                      <a:pt x="7599" y="5461"/>
                      <a:pt x="7629" y="5461"/>
                    </a:cubicBezTo>
                    <a:cubicBezTo>
                      <a:pt x="7660" y="5461"/>
                      <a:pt x="7690" y="5454"/>
                      <a:pt x="7721" y="5438"/>
                    </a:cubicBezTo>
                    <a:cubicBezTo>
                      <a:pt x="7737" y="5434"/>
                      <a:pt x="7754" y="5432"/>
                      <a:pt x="7773" y="5432"/>
                    </a:cubicBezTo>
                    <a:cubicBezTo>
                      <a:pt x="7895" y="5432"/>
                      <a:pt x="8063" y="5515"/>
                      <a:pt x="8116" y="5621"/>
                    </a:cubicBezTo>
                    <a:cubicBezTo>
                      <a:pt x="8116" y="5712"/>
                      <a:pt x="8146" y="5803"/>
                      <a:pt x="8055" y="5864"/>
                    </a:cubicBezTo>
                    <a:cubicBezTo>
                      <a:pt x="8024" y="5879"/>
                      <a:pt x="7979" y="5887"/>
                      <a:pt x="7933" y="5887"/>
                    </a:cubicBezTo>
                    <a:cubicBezTo>
                      <a:pt x="7888" y="5887"/>
                      <a:pt x="7842" y="5879"/>
                      <a:pt x="7812" y="5864"/>
                    </a:cubicBezTo>
                    <a:cubicBezTo>
                      <a:pt x="7447" y="5742"/>
                      <a:pt x="7143" y="5560"/>
                      <a:pt x="6839" y="5408"/>
                    </a:cubicBezTo>
                    <a:cubicBezTo>
                      <a:pt x="6687" y="5286"/>
                      <a:pt x="6505" y="5256"/>
                      <a:pt x="6353" y="5104"/>
                    </a:cubicBezTo>
                    <a:cubicBezTo>
                      <a:pt x="6299" y="5051"/>
                      <a:pt x="6240" y="5027"/>
                      <a:pt x="6186" y="5027"/>
                    </a:cubicBezTo>
                    <a:cubicBezTo>
                      <a:pt x="6115" y="5027"/>
                      <a:pt x="6053" y="5066"/>
                      <a:pt x="6018" y="5134"/>
                    </a:cubicBezTo>
                    <a:cubicBezTo>
                      <a:pt x="5988" y="5134"/>
                      <a:pt x="5988" y="5165"/>
                      <a:pt x="5927" y="5165"/>
                    </a:cubicBezTo>
                    <a:cubicBezTo>
                      <a:pt x="5731" y="5189"/>
                      <a:pt x="5516" y="5273"/>
                      <a:pt x="5297" y="5273"/>
                    </a:cubicBezTo>
                    <a:cubicBezTo>
                      <a:pt x="5244" y="5273"/>
                      <a:pt x="5190" y="5268"/>
                      <a:pt x="5137" y="5256"/>
                    </a:cubicBezTo>
                    <a:cubicBezTo>
                      <a:pt x="4863" y="5165"/>
                      <a:pt x="4620" y="5195"/>
                      <a:pt x="4347" y="5165"/>
                    </a:cubicBezTo>
                    <a:cubicBezTo>
                      <a:pt x="4255" y="5165"/>
                      <a:pt x="4225" y="5134"/>
                      <a:pt x="4195" y="5043"/>
                    </a:cubicBezTo>
                    <a:cubicBezTo>
                      <a:pt x="4195" y="5013"/>
                      <a:pt x="4195" y="4952"/>
                      <a:pt x="4225" y="4891"/>
                    </a:cubicBezTo>
                    <a:cubicBezTo>
                      <a:pt x="4281" y="4854"/>
                      <a:pt x="4326" y="4828"/>
                      <a:pt x="4374" y="4828"/>
                    </a:cubicBezTo>
                    <a:cubicBezTo>
                      <a:pt x="4403" y="4828"/>
                      <a:pt x="4433" y="4838"/>
                      <a:pt x="4468" y="4861"/>
                    </a:cubicBezTo>
                    <a:lnTo>
                      <a:pt x="4499" y="4861"/>
                    </a:lnTo>
                    <a:cubicBezTo>
                      <a:pt x="4769" y="4861"/>
                      <a:pt x="5039" y="4957"/>
                      <a:pt x="5330" y="4957"/>
                    </a:cubicBezTo>
                    <a:cubicBezTo>
                      <a:pt x="5367" y="4957"/>
                      <a:pt x="5404" y="4955"/>
                      <a:pt x="5441" y="4952"/>
                    </a:cubicBezTo>
                    <a:cubicBezTo>
                      <a:pt x="5562" y="4952"/>
                      <a:pt x="5684" y="4861"/>
                      <a:pt x="5775" y="4861"/>
                    </a:cubicBezTo>
                    <a:cubicBezTo>
                      <a:pt x="5836" y="4861"/>
                      <a:pt x="5836" y="4830"/>
                      <a:pt x="5866" y="4800"/>
                    </a:cubicBezTo>
                    <a:cubicBezTo>
                      <a:pt x="5836" y="4739"/>
                      <a:pt x="5836" y="4709"/>
                      <a:pt x="5775" y="4709"/>
                    </a:cubicBezTo>
                    <a:cubicBezTo>
                      <a:pt x="5441" y="4527"/>
                      <a:pt x="5106" y="4283"/>
                      <a:pt x="4772" y="4101"/>
                    </a:cubicBezTo>
                    <a:cubicBezTo>
                      <a:pt x="4559" y="3979"/>
                      <a:pt x="4407" y="3888"/>
                      <a:pt x="4225" y="3767"/>
                    </a:cubicBezTo>
                    <a:cubicBezTo>
                      <a:pt x="4195" y="3736"/>
                      <a:pt x="4164" y="3736"/>
                      <a:pt x="4164" y="3736"/>
                    </a:cubicBezTo>
                    <a:cubicBezTo>
                      <a:pt x="4119" y="3767"/>
                      <a:pt x="4065" y="3774"/>
                      <a:pt x="4016" y="3774"/>
                    </a:cubicBezTo>
                    <a:cubicBezTo>
                      <a:pt x="3967" y="3774"/>
                      <a:pt x="3921" y="3767"/>
                      <a:pt x="3891" y="3767"/>
                    </a:cubicBezTo>
                    <a:cubicBezTo>
                      <a:pt x="3702" y="3779"/>
                      <a:pt x="3508" y="3787"/>
                      <a:pt x="3313" y="3787"/>
                    </a:cubicBezTo>
                    <a:cubicBezTo>
                      <a:pt x="3037" y="3787"/>
                      <a:pt x="2760" y="3772"/>
                      <a:pt x="2492" y="3736"/>
                    </a:cubicBezTo>
                    <a:cubicBezTo>
                      <a:pt x="2371" y="3736"/>
                      <a:pt x="2340" y="3645"/>
                      <a:pt x="2340" y="3584"/>
                    </a:cubicBezTo>
                    <a:cubicBezTo>
                      <a:pt x="2340" y="3509"/>
                      <a:pt x="2382" y="3455"/>
                      <a:pt x="2447" y="3455"/>
                    </a:cubicBezTo>
                    <a:cubicBezTo>
                      <a:pt x="2461" y="3455"/>
                      <a:pt x="2476" y="3457"/>
                      <a:pt x="2492" y="3463"/>
                    </a:cubicBezTo>
                    <a:cubicBezTo>
                      <a:pt x="2644" y="3493"/>
                      <a:pt x="2796" y="3493"/>
                      <a:pt x="2948" y="3493"/>
                    </a:cubicBezTo>
                    <a:cubicBezTo>
                      <a:pt x="3252" y="3493"/>
                      <a:pt x="3496" y="3493"/>
                      <a:pt x="3769" y="3463"/>
                    </a:cubicBezTo>
                    <a:cubicBezTo>
                      <a:pt x="3496" y="3220"/>
                      <a:pt x="3192" y="3037"/>
                      <a:pt x="2827" y="2885"/>
                    </a:cubicBezTo>
                    <a:cubicBezTo>
                      <a:pt x="2492" y="2672"/>
                      <a:pt x="2128" y="2399"/>
                      <a:pt x="1885" y="2095"/>
                    </a:cubicBezTo>
                    <a:cubicBezTo>
                      <a:pt x="1824" y="2004"/>
                      <a:pt x="1793" y="1943"/>
                      <a:pt x="1733" y="1852"/>
                    </a:cubicBezTo>
                    <a:cubicBezTo>
                      <a:pt x="1641" y="1791"/>
                      <a:pt x="1733" y="1761"/>
                      <a:pt x="1763" y="1700"/>
                    </a:cubicBezTo>
                    <a:cubicBezTo>
                      <a:pt x="1778" y="1692"/>
                      <a:pt x="1795" y="1688"/>
                      <a:pt x="1813" y="1688"/>
                    </a:cubicBezTo>
                    <a:close/>
                    <a:moveTo>
                      <a:pt x="891" y="1"/>
                    </a:moveTo>
                    <a:cubicBezTo>
                      <a:pt x="789" y="1"/>
                      <a:pt x="686" y="14"/>
                      <a:pt x="578" y="28"/>
                    </a:cubicBezTo>
                    <a:cubicBezTo>
                      <a:pt x="243" y="119"/>
                      <a:pt x="0" y="454"/>
                      <a:pt x="0" y="849"/>
                    </a:cubicBezTo>
                    <a:cubicBezTo>
                      <a:pt x="0" y="940"/>
                      <a:pt x="0" y="1031"/>
                      <a:pt x="122" y="1183"/>
                    </a:cubicBezTo>
                    <a:cubicBezTo>
                      <a:pt x="243" y="1609"/>
                      <a:pt x="426" y="1973"/>
                      <a:pt x="669" y="2368"/>
                    </a:cubicBezTo>
                    <a:cubicBezTo>
                      <a:pt x="912" y="2764"/>
                      <a:pt x="1216" y="3128"/>
                      <a:pt x="1520" y="3493"/>
                    </a:cubicBezTo>
                    <a:cubicBezTo>
                      <a:pt x="3313" y="5894"/>
                      <a:pt x="5532" y="7080"/>
                      <a:pt x="8420" y="7779"/>
                    </a:cubicBezTo>
                    <a:cubicBezTo>
                      <a:pt x="8444" y="7791"/>
                      <a:pt x="8471" y="7796"/>
                      <a:pt x="8499" y="7796"/>
                    </a:cubicBezTo>
                    <a:cubicBezTo>
                      <a:pt x="8614" y="7796"/>
                      <a:pt x="8760" y="7718"/>
                      <a:pt x="8906" y="7718"/>
                    </a:cubicBezTo>
                    <a:cubicBezTo>
                      <a:pt x="8920" y="7721"/>
                      <a:pt x="8933" y="7722"/>
                      <a:pt x="8945" y="7722"/>
                    </a:cubicBezTo>
                    <a:cubicBezTo>
                      <a:pt x="9069" y="7722"/>
                      <a:pt x="9130" y="7594"/>
                      <a:pt x="9240" y="7566"/>
                    </a:cubicBezTo>
                    <a:cubicBezTo>
                      <a:pt x="11246" y="6989"/>
                      <a:pt x="8207" y="3432"/>
                      <a:pt x="7569" y="2855"/>
                    </a:cubicBezTo>
                    <a:cubicBezTo>
                      <a:pt x="6079" y="1609"/>
                      <a:pt x="4195" y="849"/>
                      <a:pt x="2340" y="302"/>
                    </a:cubicBezTo>
                    <a:cubicBezTo>
                      <a:pt x="2067" y="241"/>
                      <a:pt x="1824" y="180"/>
                      <a:pt x="1581" y="150"/>
                    </a:cubicBezTo>
                    <a:cubicBezTo>
                      <a:pt x="1459" y="119"/>
                      <a:pt x="1337" y="119"/>
                      <a:pt x="1277" y="89"/>
                    </a:cubicBezTo>
                    <a:cubicBezTo>
                      <a:pt x="1142" y="22"/>
                      <a:pt x="1017" y="1"/>
                      <a:pt x="891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49"/>
              <p:cNvSpPr/>
              <p:nvPr/>
            </p:nvSpPr>
            <p:spPr>
              <a:xfrm>
                <a:off x="4032575" y="6356175"/>
                <a:ext cx="145925" cy="251550"/>
              </a:xfrm>
              <a:custGeom>
                <a:rect b="b" l="l" r="r" t="t"/>
                <a:pathLst>
                  <a:path extrusionOk="0" h="10062" w="5837">
                    <a:moveTo>
                      <a:pt x="4190" y="2756"/>
                    </a:moveTo>
                    <a:cubicBezTo>
                      <a:pt x="4201" y="2756"/>
                      <a:pt x="4213" y="2758"/>
                      <a:pt x="4226" y="2762"/>
                    </a:cubicBezTo>
                    <a:cubicBezTo>
                      <a:pt x="4287" y="2823"/>
                      <a:pt x="4347" y="2884"/>
                      <a:pt x="4287" y="3006"/>
                    </a:cubicBezTo>
                    <a:cubicBezTo>
                      <a:pt x="4226" y="3279"/>
                      <a:pt x="4104" y="3492"/>
                      <a:pt x="4043" y="3765"/>
                    </a:cubicBezTo>
                    <a:cubicBezTo>
                      <a:pt x="3952" y="3978"/>
                      <a:pt x="3891" y="4221"/>
                      <a:pt x="3770" y="4434"/>
                    </a:cubicBezTo>
                    <a:cubicBezTo>
                      <a:pt x="3679" y="4586"/>
                      <a:pt x="3618" y="4799"/>
                      <a:pt x="3588" y="4951"/>
                    </a:cubicBezTo>
                    <a:cubicBezTo>
                      <a:pt x="3496" y="5194"/>
                      <a:pt x="3375" y="5437"/>
                      <a:pt x="3284" y="5711"/>
                    </a:cubicBezTo>
                    <a:cubicBezTo>
                      <a:pt x="3162" y="6015"/>
                      <a:pt x="3010" y="6258"/>
                      <a:pt x="2888" y="6531"/>
                    </a:cubicBezTo>
                    <a:cubicBezTo>
                      <a:pt x="2866" y="6600"/>
                      <a:pt x="2877" y="6634"/>
                      <a:pt x="2923" y="6634"/>
                    </a:cubicBezTo>
                    <a:cubicBezTo>
                      <a:pt x="2938" y="6634"/>
                      <a:pt x="2957" y="6630"/>
                      <a:pt x="2980" y="6623"/>
                    </a:cubicBezTo>
                    <a:cubicBezTo>
                      <a:pt x="3040" y="6562"/>
                      <a:pt x="3162" y="6562"/>
                      <a:pt x="3192" y="6501"/>
                    </a:cubicBezTo>
                    <a:cubicBezTo>
                      <a:pt x="3314" y="6349"/>
                      <a:pt x="3466" y="6319"/>
                      <a:pt x="3588" y="6227"/>
                    </a:cubicBezTo>
                    <a:cubicBezTo>
                      <a:pt x="3770" y="6076"/>
                      <a:pt x="3983" y="5984"/>
                      <a:pt x="4226" y="5802"/>
                    </a:cubicBezTo>
                    <a:cubicBezTo>
                      <a:pt x="4261" y="5784"/>
                      <a:pt x="4306" y="5767"/>
                      <a:pt x="4350" y="5767"/>
                    </a:cubicBezTo>
                    <a:cubicBezTo>
                      <a:pt x="4382" y="5767"/>
                      <a:pt x="4413" y="5776"/>
                      <a:pt x="4439" y="5802"/>
                    </a:cubicBezTo>
                    <a:cubicBezTo>
                      <a:pt x="4499" y="5893"/>
                      <a:pt x="4499" y="5954"/>
                      <a:pt x="4408" y="6045"/>
                    </a:cubicBezTo>
                    <a:cubicBezTo>
                      <a:pt x="4195" y="6258"/>
                      <a:pt x="3891" y="6410"/>
                      <a:pt x="3618" y="6623"/>
                    </a:cubicBezTo>
                    <a:cubicBezTo>
                      <a:pt x="3527" y="6653"/>
                      <a:pt x="3436" y="6683"/>
                      <a:pt x="3344" y="6775"/>
                    </a:cubicBezTo>
                    <a:cubicBezTo>
                      <a:pt x="3162" y="6927"/>
                      <a:pt x="2919" y="6987"/>
                      <a:pt x="2706" y="7048"/>
                    </a:cubicBezTo>
                    <a:lnTo>
                      <a:pt x="2615" y="7109"/>
                    </a:lnTo>
                    <a:cubicBezTo>
                      <a:pt x="2432" y="7443"/>
                      <a:pt x="2311" y="7838"/>
                      <a:pt x="2129" y="8142"/>
                    </a:cubicBezTo>
                    <a:lnTo>
                      <a:pt x="2129" y="8264"/>
                    </a:lnTo>
                    <a:cubicBezTo>
                      <a:pt x="2311" y="8112"/>
                      <a:pt x="2554" y="8051"/>
                      <a:pt x="2706" y="8021"/>
                    </a:cubicBezTo>
                    <a:cubicBezTo>
                      <a:pt x="2858" y="7960"/>
                      <a:pt x="3040" y="7899"/>
                      <a:pt x="3162" y="7747"/>
                    </a:cubicBezTo>
                    <a:cubicBezTo>
                      <a:pt x="3180" y="7712"/>
                      <a:pt x="3208" y="7697"/>
                      <a:pt x="3241" y="7697"/>
                    </a:cubicBezTo>
                    <a:cubicBezTo>
                      <a:pt x="3264" y="7697"/>
                      <a:pt x="3289" y="7704"/>
                      <a:pt x="3314" y="7717"/>
                    </a:cubicBezTo>
                    <a:cubicBezTo>
                      <a:pt x="3375" y="7747"/>
                      <a:pt x="3405" y="7808"/>
                      <a:pt x="3405" y="7899"/>
                    </a:cubicBezTo>
                    <a:cubicBezTo>
                      <a:pt x="3405" y="8112"/>
                      <a:pt x="3223" y="8142"/>
                      <a:pt x="3101" y="8203"/>
                    </a:cubicBezTo>
                    <a:cubicBezTo>
                      <a:pt x="2767" y="8416"/>
                      <a:pt x="2402" y="8568"/>
                      <a:pt x="2007" y="8720"/>
                    </a:cubicBezTo>
                    <a:cubicBezTo>
                      <a:pt x="1946" y="8720"/>
                      <a:pt x="1855" y="8750"/>
                      <a:pt x="1825" y="8811"/>
                    </a:cubicBezTo>
                    <a:cubicBezTo>
                      <a:pt x="1789" y="8847"/>
                      <a:pt x="1753" y="8859"/>
                      <a:pt x="1723" y="8859"/>
                    </a:cubicBezTo>
                    <a:cubicBezTo>
                      <a:pt x="1676" y="8859"/>
                      <a:pt x="1642" y="8830"/>
                      <a:pt x="1642" y="8811"/>
                    </a:cubicBezTo>
                    <a:cubicBezTo>
                      <a:pt x="1581" y="8720"/>
                      <a:pt x="1521" y="8750"/>
                      <a:pt x="1429" y="8720"/>
                    </a:cubicBezTo>
                    <a:cubicBezTo>
                      <a:pt x="1277" y="8629"/>
                      <a:pt x="1247" y="8507"/>
                      <a:pt x="1217" y="8355"/>
                    </a:cubicBezTo>
                    <a:cubicBezTo>
                      <a:pt x="1186" y="7990"/>
                      <a:pt x="1125" y="7656"/>
                      <a:pt x="1095" y="7291"/>
                    </a:cubicBezTo>
                    <a:cubicBezTo>
                      <a:pt x="1065" y="7109"/>
                      <a:pt x="973" y="6896"/>
                      <a:pt x="913" y="6683"/>
                    </a:cubicBezTo>
                    <a:cubicBezTo>
                      <a:pt x="913" y="6653"/>
                      <a:pt x="882" y="6623"/>
                      <a:pt x="821" y="6592"/>
                    </a:cubicBezTo>
                    <a:cubicBezTo>
                      <a:pt x="791" y="6531"/>
                      <a:pt x="791" y="6501"/>
                      <a:pt x="791" y="6471"/>
                    </a:cubicBezTo>
                    <a:cubicBezTo>
                      <a:pt x="821" y="6440"/>
                      <a:pt x="821" y="6349"/>
                      <a:pt x="913" y="6349"/>
                    </a:cubicBezTo>
                    <a:cubicBezTo>
                      <a:pt x="973" y="6349"/>
                      <a:pt x="1095" y="6379"/>
                      <a:pt x="1125" y="6471"/>
                    </a:cubicBezTo>
                    <a:cubicBezTo>
                      <a:pt x="1247" y="6683"/>
                      <a:pt x="1277" y="6957"/>
                      <a:pt x="1369" y="7231"/>
                    </a:cubicBezTo>
                    <a:cubicBezTo>
                      <a:pt x="1429" y="7565"/>
                      <a:pt x="1490" y="7899"/>
                      <a:pt x="1521" y="8264"/>
                    </a:cubicBezTo>
                    <a:cubicBezTo>
                      <a:pt x="1551" y="8294"/>
                      <a:pt x="1551" y="8325"/>
                      <a:pt x="1581" y="8325"/>
                    </a:cubicBezTo>
                    <a:cubicBezTo>
                      <a:pt x="1604" y="8317"/>
                      <a:pt x="1629" y="8315"/>
                      <a:pt x="1654" y="8315"/>
                    </a:cubicBezTo>
                    <a:cubicBezTo>
                      <a:pt x="1678" y="8315"/>
                      <a:pt x="1703" y="8317"/>
                      <a:pt x="1726" y="8317"/>
                    </a:cubicBezTo>
                    <a:cubicBezTo>
                      <a:pt x="1771" y="8317"/>
                      <a:pt x="1809" y="8310"/>
                      <a:pt x="1825" y="8264"/>
                    </a:cubicBezTo>
                    <a:cubicBezTo>
                      <a:pt x="1885" y="8051"/>
                      <a:pt x="2007" y="7838"/>
                      <a:pt x="2098" y="7656"/>
                    </a:cubicBezTo>
                    <a:cubicBezTo>
                      <a:pt x="2159" y="7443"/>
                      <a:pt x="2250" y="7261"/>
                      <a:pt x="2341" y="7079"/>
                    </a:cubicBezTo>
                    <a:cubicBezTo>
                      <a:pt x="2463" y="6896"/>
                      <a:pt x="2402" y="6775"/>
                      <a:pt x="2341" y="6623"/>
                    </a:cubicBezTo>
                    <a:cubicBezTo>
                      <a:pt x="2341" y="6623"/>
                      <a:pt x="2311" y="6592"/>
                      <a:pt x="2311" y="6531"/>
                    </a:cubicBezTo>
                    <a:cubicBezTo>
                      <a:pt x="2372" y="6136"/>
                      <a:pt x="2250" y="5741"/>
                      <a:pt x="2189" y="5316"/>
                    </a:cubicBezTo>
                    <a:cubicBezTo>
                      <a:pt x="2159" y="5103"/>
                      <a:pt x="2189" y="4829"/>
                      <a:pt x="2098" y="4617"/>
                    </a:cubicBezTo>
                    <a:lnTo>
                      <a:pt x="2098" y="4404"/>
                    </a:lnTo>
                    <a:cubicBezTo>
                      <a:pt x="2098" y="4343"/>
                      <a:pt x="2159" y="4343"/>
                      <a:pt x="2189" y="4313"/>
                    </a:cubicBezTo>
                    <a:cubicBezTo>
                      <a:pt x="2218" y="4294"/>
                      <a:pt x="2240" y="4287"/>
                      <a:pt x="2259" y="4287"/>
                    </a:cubicBezTo>
                    <a:cubicBezTo>
                      <a:pt x="2302" y="4287"/>
                      <a:pt x="2330" y="4322"/>
                      <a:pt x="2372" y="4343"/>
                    </a:cubicBezTo>
                    <a:cubicBezTo>
                      <a:pt x="2402" y="4404"/>
                      <a:pt x="2432" y="4465"/>
                      <a:pt x="2432" y="4525"/>
                    </a:cubicBezTo>
                    <a:cubicBezTo>
                      <a:pt x="2432" y="4677"/>
                      <a:pt x="2463" y="4799"/>
                      <a:pt x="2463" y="4951"/>
                    </a:cubicBezTo>
                    <a:cubicBezTo>
                      <a:pt x="2463" y="5133"/>
                      <a:pt x="2554" y="5346"/>
                      <a:pt x="2584" y="5559"/>
                    </a:cubicBezTo>
                    <a:cubicBezTo>
                      <a:pt x="2615" y="5741"/>
                      <a:pt x="2615" y="5924"/>
                      <a:pt x="2615" y="6106"/>
                    </a:cubicBezTo>
                    <a:lnTo>
                      <a:pt x="2615" y="6379"/>
                    </a:lnTo>
                    <a:cubicBezTo>
                      <a:pt x="2767" y="6167"/>
                      <a:pt x="2858" y="5893"/>
                      <a:pt x="2949" y="5650"/>
                    </a:cubicBezTo>
                    <a:cubicBezTo>
                      <a:pt x="3192" y="5285"/>
                      <a:pt x="3314" y="4829"/>
                      <a:pt x="3496" y="4434"/>
                    </a:cubicBezTo>
                    <a:cubicBezTo>
                      <a:pt x="3588" y="4252"/>
                      <a:pt x="3648" y="4069"/>
                      <a:pt x="3679" y="3887"/>
                    </a:cubicBezTo>
                    <a:cubicBezTo>
                      <a:pt x="3679" y="3796"/>
                      <a:pt x="3739" y="3735"/>
                      <a:pt x="3770" y="3644"/>
                    </a:cubicBezTo>
                    <a:cubicBezTo>
                      <a:pt x="3891" y="3370"/>
                      <a:pt x="3922" y="3127"/>
                      <a:pt x="4043" y="2884"/>
                    </a:cubicBezTo>
                    <a:cubicBezTo>
                      <a:pt x="4070" y="2831"/>
                      <a:pt x="4119" y="2756"/>
                      <a:pt x="4190" y="2756"/>
                    </a:cubicBezTo>
                    <a:close/>
                    <a:moveTo>
                      <a:pt x="4976" y="1"/>
                    </a:moveTo>
                    <a:cubicBezTo>
                      <a:pt x="4865" y="1"/>
                      <a:pt x="4756" y="40"/>
                      <a:pt x="4651" y="118"/>
                    </a:cubicBezTo>
                    <a:cubicBezTo>
                      <a:pt x="2736" y="1516"/>
                      <a:pt x="639" y="5012"/>
                      <a:pt x="92" y="7261"/>
                    </a:cubicBezTo>
                    <a:cubicBezTo>
                      <a:pt x="31" y="7504"/>
                      <a:pt x="1" y="7717"/>
                      <a:pt x="31" y="7899"/>
                    </a:cubicBezTo>
                    <a:cubicBezTo>
                      <a:pt x="31" y="8446"/>
                      <a:pt x="92" y="8750"/>
                      <a:pt x="214" y="9024"/>
                    </a:cubicBezTo>
                    <a:cubicBezTo>
                      <a:pt x="457" y="9419"/>
                      <a:pt x="730" y="9814"/>
                      <a:pt x="1217" y="9966"/>
                    </a:cubicBezTo>
                    <a:cubicBezTo>
                      <a:pt x="1380" y="10031"/>
                      <a:pt x="1542" y="10062"/>
                      <a:pt x="1710" y="10062"/>
                    </a:cubicBezTo>
                    <a:cubicBezTo>
                      <a:pt x="1855" y="10062"/>
                      <a:pt x="2004" y="10039"/>
                      <a:pt x="2159" y="9997"/>
                    </a:cubicBezTo>
                    <a:cubicBezTo>
                      <a:pt x="5046" y="9358"/>
                      <a:pt x="5837" y="4009"/>
                      <a:pt x="5746" y="1759"/>
                    </a:cubicBezTo>
                    <a:cubicBezTo>
                      <a:pt x="5746" y="1516"/>
                      <a:pt x="5746" y="1273"/>
                      <a:pt x="5685" y="999"/>
                    </a:cubicBezTo>
                    <a:cubicBezTo>
                      <a:pt x="5654" y="726"/>
                      <a:pt x="5624" y="422"/>
                      <a:pt x="5411" y="209"/>
                    </a:cubicBezTo>
                    <a:cubicBezTo>
                      <a:pt x="5272" y="70"/>
                      <a:pt x="5123" y="1"/>
                      <a:pt x="4976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49"/>
              <p:cNvSpPr/>
              <p:nvPr/>
            </p:nvSpPr>
            <p:spPr>
              <a:xfrm>
                <a:off x="4147325" y="6869425"/>
                <a:ext cx="128700" cy="125975"/>
              </a:xfrm>
              <a:custGeom>
                <a:rect b="b" l="l" r="r" t="t"/>
                <a:pathLst>
                  <a:path extrusionOk="0" h="5039" w="5148">
                    <a:moveTo>
                      <a:pt x="4465" y="1"/>
                    </a:moveTo>
                    <a:cubicBezTo>
                      <a:pt x="3992" y="1"/>
                      <a:pt x="3292" y="408"/>
                      <a:pt x="2584" y="865"/>
                    </a:cubicBezTo>
                    <a:cubicBezTo>
                      <a:pt x="1520" y="1564"/>
                      <a:pt x="1" y="2476"/>
                      <a:pt x="61" y="3935"/>
                    </a:cubicBezTo>
                    <a:cubicBezTo>
                      <a:pt x="78" y="4726"/>
                      <a:pt x="420" y="5039"/>
                      <a:pt x="917" y="5039"/>
                    </a:cubicBezTo>
                    <a:cubicBezTo>
                      <a:pt x="2293" y="5039"/>
                      <a:pt x="4860" y="2646"/>
                      <a:pt x="5016" y="1351"/>
                    </a:cubicBezTo>
                    <a:cubicBezTo>
                      <a:pt x="5148" y="354"/>
                      <a:pt x="4905" y="1"/>
                      <a:pt x="4465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49"/>
              <p:cNvSpPr/>
              <p:nvPr/>
            </p:nvSpPr>
            <p:spPr>
              <a:xfrm>
                <a:off x="3961150" y="7096325"/>
                <a:ext cx="177850" cy="117000"/>
              </a:xfrm>
              <a:custGeom>
                <a:rect b="b" l="l" r="r" t="t"/>
                <a:pathLst>
                  <a:path extrusionOk="0" h="4680" w="7114">
                    <a:moveTo>
                      <a:pt x="4920" y="1"/>
                    </a:moveTo>
                    <a:cubicBezTo>
                      <a:pt x="4877" y="1"/>
                      <a:pt x="4855" y="44"/>
                      <a:pt x="4834" y="87"/>
                    </a:cubicBezTo>
                    <a:cubicBezTo>
                      <a:pt x="4712" y="239"/>
                      <a:pt x="4651" y="391"/>
                      <a:pt x="4530" y="482"/>
                    </a:cubicBezTo>
                    <a:cubicBezTo>
                      <a:pt x="4438" y="573"/>
                      <a:pt x="4378" y="695"/>
                      <a:pt x="4286" y="786"/>
                    </a:cubicBezTo>
                    <a:cubicBezTo>
                      <a:pt x="4195" y="999"/>
                      <a:pt x="4074" y="1151"/>
                      <a:pt x="3922" y="1303"/>
                    </a:cubicBezTo>
                    <a:cubicBezTo>
                      <a:pt x="3678" y="1515"/>
                      <a:pt x="3496" y="1759"/>
                      <a:pt x="3344" y="2002"/>
                    </a:cubicBezTo>
                    <a:cubicBezTo>
                      <a:pt x="3314" y="2063"/>
                      <a:pt x="3344" y="2154"/>
                      <a:pt x="3283" y="2215"/>
                    </a:cubicBezTo>
                    <a:cubicBezTo>
                      <a:pt x="3131" y="2245"/>
                      <a:pt x="3010" y="2367"/>
                      <a:pt x="2858" y="2397"/>
                    </a:cubicBezTo>
                    <a:cubicBezTo>
                      <a:pt x="2615" y="2458"/>
                      <a:pt x="2432" y="2579"/>
                      <a:pt x="2250" y="2670"/>
                    </a:cubicBezTo>
                    <a:cubicBezTo>
                      <a:pt x="1946" y="2731"/>
                      <a:pt x="1642" y="2883"/>
                      <a:pt x="1338" y="2974"/>
                    </a:cubicBezTo>
                    <a:cubicBezTo>
                      <a:pt x="1216" y="3005"/>
                      <a:pt x="1156" y="2974"/>
                      <a:pt x="1064" y="3035"/>
                    </a:cubicBezTo>
                    <a:cubicBezTo>
                      <a:pt x="1064" y="3050"/>
                      <a:pt x="1057" y="3058"/>
                      <a:pt x="1045" y="3058"/>
                    </a:cubicBezTo>
                    <a:cubicBezTo>
                      <a:pt x="1034" y="3058"/>
                      <a:pt x="1019" y="3050"/>
                      <a:pt x="1004" y="3035"/>
                    </a:cubicBezTo>
                    <a:cubicBezTo>
                      <a:pt x="943" y="3005"/>
                      <a:pt x="1004" y="3005"/>
                      <a:pt x="1034" y="2974"/>
                    </a:cubicBezTo>
                    <a:cubicBezTo>
                      <a:pt x="1216" y="2701"/>
                      <a:pt x="1490" y="2519"/>
                      <a:pt x="1672" y="2245"/>
                    </a:cubicBezTo>
                    <a:cubicBezTo>
                      <a:pt x="1916" y="2002"/>
                      <a:pt x="2128" y="1789"/>
                      <a:pt x="2250" y="1455"/>
                    </a:cubicBezTo>
                    <a:cubicBezTo>
                      <a:pt x="2280" y="1333"/>
                      <a:pt x="2250" y="1303"/>
                      <a:pt x="2128" y="1303"/>
                    </a:cubicBezTo>
                    <a:cubicBezTo>
                      <a:pt x="2114" y="1289"/>
                      <a:pt x="2098" y="1283"/>
                      <a:pt x="2082" y="1283"/>
                    </a:cubicBezTo>
                    <a:cubicBezTo>
                      <a:pt x="2028" y="1283"/>
                      <a:pt x="1969" y="1347"/>
                      <a:pt x="1946" y="1394"/>
                    </a:cubicBezTo>
                    <a:cubicBezTo>
                      <a:pt x="1764" y="1759"/>
                      <a:pt x="1520" y="2002"/>
                      <a:pt x="1247" y="2275"/>
                    </a:cubicBezTo>
                    <a:cubicBezTo>
                      <a:pt x="1064" y="2519"/>
                      <a:pt x="852" y="2670"/>
                      <a:pt x="700" y="2974"/>
                    </a:cubicBezTo>
                    <a:cubicBezTo>
                      <a:pt x="609" y="3126"/>
                      <a:pt x="487" y="3218"/>
                      <a:pt x="274" y="3218"/>
                    </a:cubicBezTo>
                    <a:cubicBezTo>
                      <a:pt x="183" y="3218"/>
                      <a:pt x="153" y="3309"/>
                      <a:pt x="92" y="3309"/>
                    </a:cubicBezTo>
                    <a:cubicBezTo>
                      <a:pt x="31" y="3339"/>
                      <a:pt x="1" y="3430"/>
                      <a:pt x="31" y="3461"/>
                    </a:cubicBezTo>
                    <a:cubicBezTo>
                      <a:pt x="31" y="3522"/>
                      <a:pt x="122" y="3522"/>
                      <a:pt x="183" y="3522"/>
                    </a:cubicBezTo>
                    <a:cubicBezTo>
                      <a:pt x="233" y="3515"/>
                      <a:pt x="281" y="3512"/>
                      <a:pt x="327" y="3512"/>
                    </a:cubicBezTo>
                    <a:cubicBezTo>
                      <a:pt x="500" y="3512"/>
                      <a:pt x="640" y="3566"/>
                      <a:pt x="761" y="3734"/>
                    </a:cubicBezTo>
                    <a:cubicBezTo>
                      <a:pt x="1064" y="4069"/>
                      <a:pt x="1520" y="4190"/>
                      <a:pt x="1946" y="4373"/>
                    </a:cubicBezTo>
                    <a:cubicBezTo>
                      <a:pt x="2098" y="4433"/>
                      <a:pt x="2220" y="4433"/>
                      <a:pt x="2371" y="4525"/>
                    </a:cubicBezTo>
                    <a:cubicBezTo>
                      <a:pt x="2523" y="4585"/>
                      <a:pt x="2675" y="4677"/>
                      <a:pt x="2858" y="4677"/>
                    </a:cubicBezTo>
                    <a:cubicBezTo>
                      <a:pt x="2878" y="4677"/>
                      <a:pt x="2902" y="4680"/>
                      <a:pt x="2925" y="4680"/>
                    </a:cubicBezTo>
                    <a:cubicBezTo>
                      <a:pt x="2973" y="4680"/>
                      <a:pt x="3020" y="4666"/>
                      <a:pt x="3040" y="4585"/>
                    </a:cubicBezTo>
                    <a:cubicBezTo>
                      <a:pt x="3040" y="4494"/>
                      <a:pt x="3040" y="4373"/>
                      <a:pt x="2919" y="4342"/>
                    </a:cubicBezTo>
                    <a:cubicBezTo>
                      <a:pt x="2827" y="4281"/>
                      <a:pt x="2736" y="4251"/>
                      <a:pt x="2615" y="4221"/>
                    </a:cubicBezTo>
                    <a:cubicBezTo>
                      <a:pt x="2432" y="4190"/>
                      <a:pt x="2250" y="4099"/>
                      <a:pt x="2068" y="4038"/>
                    </a:cubicBezTo>
                    <a:cubicBezTo>
                      <a:pt x="1824" y="3917"/>
                      <a:pt x="1612" y="3826"/>
                      <a:pt x="1368" y="3734"/>
                    </a:cubicBezTo>
                    <a:cubicBezTo>
                      <a:pt x="1216" y="3643"/>
                      <a:pt x="1064" y="3522"/>
                      <a:pt x="882" y="3370"/>
                    </a:cubicBezTo>
                    <a:cubicBezTo>
                      <a:pt x="1095" y="3370"/>
                      <a:pt x="1338" y="3309"/>
                      <a:pt x="1520" y="3218"/>
                    </a:cubicBezTo>
                    <a:cubicBezTo>
                      <a:pt x="1672" y="3157"/>
                      <a:pt x="1855" y="3157"/>
                      <a:pt x="2068" y="3066"/>
                    </a:cubicBezTo>
                    <a:cubicBezTo>
                      <a:pt x="2463" y="2914"/>
                      <a:pt x="2858" y="2731"/>
                      <a:pt x="3283" y="2549"/>
                    </a:cubicBezTo>
                    <a:cubicBezTo>
                      <a:pt x="3314" y="2549"/>
                      <a:pt x="3314" y="2549"/>
                      <a:pt x="3344" y="2579"/>
                    </a:cubicBezTo>
                    <a:cubicBezTo>
                      <a:pt x="3527" y="2731"/>
                      <a:pt x="3770" y="2822"/>
                      <a:pt x="3982" y="2883"/>
                    </a:cubicBezTo>
                    <a:cubicBezTo>
                      <a:pt x="4256" y="3005"/>
                      <a:pt x="4530" y="2974"/>
                      <a:pt x="4834" y="3005"/>
                    </a:cubicBezTo>
                    <a:cubicBezTo>
                      <a:pt x="5016" y="3035"/>
                      <a:pt x="5229" y="3035"/>
                      <a:pt x="5411" y="3126"/>
                    </a:cubicBezTo>
                    <a:cubicBezTo>
                      <a:pt x="5431" y="3130"/>
                      <a:pt x="5452" y="3132"/>
                      <a:pt x="5472" y="3132"/>
                    </a:cubicBezTo>
                    <a:cubicBezTo>
                      <a:pt x="5602" y="3132"/>
                      <a:pt x="5719" y="3053"/>
                      <a:pt x="5745" y="2974"/>
                    </a:cubicBezTo>
                    <a:cubicBezTo>
                      <a:pt x="5776" y="2853"/>
                      <a:pt x="5745" y="2762"/>
                      <a:pt x="5624" y="2731"/>
                    </a:cubicBezTo>
                    <a:cubicBezTo>
                      <a:pt x="5533" y="2701"/>
                      <a:pt x="5381" y="2701"/>
                      <a:pt x="5259" y="2670"/>
                    </a:cubicBezTo>
                    <a:cubicBezTo>
                      <a:pt x="5016" y="2579"/>
                      <a:pt x="4773" y="2610"/>
                      <a:pt x="4499" y="2579"/>
                    </a:cubicBezTo>
                    <a:cubicBezTo>
                      <a:pt x="4226" y="2549"/>
                      <a:pt x="4043" y="2427"/>
                      <a:pt x="3770" y="2397"/>
                    </a:cubicBezTo>
                    <a:cubicBezTo>
                      <a:pt x="3861" y="2275"/>
                      <a:pt x="3952" y="2275"/>
                      <a:pt x="4104" y="2215"/>
                    </a:cubicBezTo>
                    <a:cubicBezTo>
                      <a:pt x="4408" y="2002"/>
                      <a:pt x="4682" y="1850"/>
                      <a:pt x="4986" y="1698"/>
                    </a:cubicBezTo>
                    <a:cubicBezTo>
                      <a:pt x="5198" y="1607"/>
                      <a:pt x="5441" y="1455"/>
                      <a:pt x="5654" y="1333"/>
                    </a:cubicBezTo>
                    <a:cubicBezTo>
                      <a:pt x="5897" y="1211"/>
                      <a:pt x="6080" y="1060"/>
                      <a:pt x="6323" y="938"/>
                    </a:cubicBezTo>
                    <a:cubicBezTo>
                      <a:pt x="6566" y="786"/>
                      <a:pt x="6809" y="604"/>
                      <a:pt x="7022" y="391"/>
                    </a:cubicBezTo>
                    <a:cubicBezTo>
                      <a:pt x="7083" y="300"/>
                      <a:pt x="7113" y="239"/>
                      <a:pt x="7083" y="148"/>
                    </a:cubicBezTo>
                    <a:cubicBezTo>
                      <a:pt x="7022" y="87"/>
                      <a:pt x="6961" y="87"/>
                      <a:pt x="6870" y="87"/>
                    </a:cubicBezTo>
                    <a:cubicBezTo>
                      <a:pt x="6809" y="87"/>
                      <a:pt x="6718" y="148"/>
                      <a:pt x="6627" y="148"/>
                    </a:cubicBezTo>
                    <a:cubicBezTo>
                      <a:pt x="6505" y="148"/>
                      <a:pt x="6414" y="178"/>
                      <a:pt x="6475" y="300"/>
                    </a:cubicBezTo>
                    <a:cubicBezTo>
                      <a:pt x="6505" y="482"/>
                      <a:pt x="6353" y="482"/>
                      <a:pt x="6262" y="573"/>
                    </a:cubicBezTo>
                    <a:cubicBezTo>
                      <a:pt x="6049" y="725"/>
                      <a:pt x="5806" y="847"/>
                      <a:pt x="5593" y="999"/>
                    </a:cubicBezTo>
                    <a:cubicBezTo>
                      <a:pt x="5411" y="1060"/>
                      <a:pt x="5259" y="1181"/>
                      <a:pt x="5107" y="1242"/>
                    </a:cubicBezTo>
                    <a:cubicBezTo>
                      <a:pt x="4834" y="1394"/>
                      <a:pt x="4560" y="1607"/>
                      <a:pt x="4256" y="1698"/>
                    </a:cubicBezTo>
                    <a:cubicBezTo>
                      <a:pt x="4104" y="1759"/>
                      <a:pt x="4043" y="1850"/>
                      <a:pt x="3891" y="1850"/>
                    </a:cubicBezTo>
                    <a:cubicBezTo>
                      <a:pt x="3891" y="1789"/>
                      <a:pt x="3922" y="1759"/>
                      <a:pt x="3952" y="1698"/>
                    </a:cubicBezTo>
                    <a:cubicBezTo>
                      <a:pt x="4074" y="1607"/>
                      <a:pt x="4134" y="1485"/>
                      <a:pt x="4256" y="1333"/>
                    </a:cubicBezTo>
                    <a:cubicBezTo>
                      <a:pt x="4408" y="1151"/>
                      <a:pt x="4530" y="938"/>
                      <a:pt x="4682" y="756"/>
                    </a:cubicBezTo>
                    <a:cubicBezTo>
                      <a:pt x="4803" y="573"/>
                      <a:pt x="4894" y="421"/>
                      <a:pt x="5016" y="239"/>
                    </a:cubicBezTo>
                    <a:cubicBezTo>
                      <a:pt x="5107" y="117"/>
                      <a:pt x="5016" y="87"/>
                      <a:pt x="4986" y="26"/>
                    </a:cubicBezTo>
                    <a:cubicBezTo>
                      <a:pt x="4959" y="8"/>
                      <a:pt x="4937" y="1"/>
                      <a:pt x="4920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49"/>
              <p:cNvSpPr/>
              <p:nvPr/>
            </p:nvSpPr>
            <p:spPr>
              <a:xfrm>
                <a:off x="3978625" y="6678750"/>
                <a:ext cx="209750" cy="265575"/>
              </a:xfrm>
              <a:custGeom>
                <a:rect b="b" l="l" r="r" t="t"/>
                <a:pathLst>
                  <a:path extrusionOk="0" h="10623" w="8390">
                    <a:moveTo>
                      <a:pt x="7225" y="0"/>
                    </a:moveTo>
                    <a:cubicBezTo>
                      <a:pt x="7201" y="0"/>
                      <a:pt x="7174" y="4"/>
                      <a:pt x="7144" y="12"/>
                    </a:cubicBezTo>
                    <a:cubicBezTo>
                      <a:pt x="7022" y="42"/>
                      <a:pt x="6992" y="133"/>
                      <a:pt x="7053" y="255"/>
                    </a:cubicBezTo>
                    <a:cubicBezTo>
                      <a:pt x="7083" y="285"/>
                      <a:pt x="7083" y="315"/>
                      <a:pt x="7053" y="407"/>
                    </a:cubicBezTo>
                    <a:cubicBezTo>
                      <a:pt x="6931" y="619"/>
                      <a:pt x="6809" y="893"/>
                      <a:pt x="6718" y="1167"/>
                    </a:cubicBezTo>
                    <a:cubicBezTo>
                      <a:pt x="6597" y="1470"/>
                      <a:pt x="6414" y="1774"/>
                      <a:pt x="6293" y="2078"/>
                    </a:cubicBezTo>
                    <a:lnTo>
                      <a:pt x="5958" y="2747"/>
                    </a:lnTo>
                    <a:cubicBezTo>
                      <a:pt x="5897" y="2899"/>
                      <a:pt x="5837" y="3051"/>
                      <a:pt x="5746" y="3203"/>
                    </a:cubicBezTo>
                    <a:cubicBezTo>
                      <a:pt x="5624" y="3416"/>
                      <a:pt x="5533" y="3598"/>
                      <a:pt x="5442" y="3750"/>
                    </a:cubicBezTo>
                    <a:cubicBezTo>
                      <a:pt x="5290" y="3963"/>
                      <a:pt x="5168" y="4206"/>
                      <a:pt x="5016" y="4419"/>
                    </a:cubicBezTo>
                    <a:cubicBezTo>
                      <a:pt x="4864" y="4662"/>
                      <a:pt x="4712" y="4936"/>
                      <a:pt x="4530" y="5148"/>
                    </a:cubicBezTo>
                    <a:lnTo>
                      <a:pt x="4530" y="5179"/>
                    </a:lnTo>
                    <a:cubicBezTo>
                      <a:pt x="4469" y="5179"/>
                      <a:pt x="4469" y="5148"/>
                      <a:pt x="4469" y="5148"/>
                    </a:cubicBezTo>
                    <a:lnTo>
                      <a:pt x="4530" y="5148"/>
                    </a:lnTo>
                    <a:cubicBezTo>
                      <a:pt x="4469" y="5027"/>
                      <a:pt x="4469" y="4875"/>
                      <a:pt x="4469" y="4844"/>
                    </a:cubicBezTo>
                    <a:cubicBezTo>
                      <a:pt x="4621" y="4571"/>
                      <a:pt x="4621" y="4267"/>
                      <a:pt x="4742" y="3963"/>
                    </a:cubicBezTo>
                    <a:cubicBezTo>
                      <a:pt x="4834" y="3720"/>
                      <a:pt x="4864" y="3477"/>
                      <a:pt x="4925" y="3203"/>
                    </a:cubicBezTo>
                    <a:cubicBezTo>
                      <a:pt x="5016" y="2960"/>
                      <a:pt x="5077" y="2656"/>
                      <a:pt x="5168" y="2352"/>
                    </a:cubicBezTo>
                    <a:cubicBezTo>
                      <a:pt x="5198" y="2230"/>
                      <a:pt x="5229" y="2078"/>
                      <a:pt x="5290" y="1957"/>
                    </a:cubicBezTo>
                    <a:cubicBezTo>
                      <a:pt x="5350" y="1805"/>
                      <a:pt x="5442" y="1653"/>
                      <a:pt x="5381" y="1470"/>
                    </a:cubicBezTo>
                    <a:cubicBezTo>
                      <a:pt x="5381" y="1379"/>
                      <a:pt x="5381" y="1319"/>
                      <a:pt x="5320" y="1319"/>
                    </a:cubicBezTo>
                    <a:cubicBezTo>
                      <a:pt x="5229" y="1319"/>
                      <a:pt x="5168" y="1349"/>
                      <a:pt x="5168" y="1440"/>
                    </a:cubicBezTo>
                    <a:cubicBezTo>
                      <a:pt x="5138" y="1653"/>
                      <a:pt x="5016" y="1835"/>
                      <a:pt x="4986" y="2078"/>
                    </a:cubicBezTo>
                    <a:cubicBezTo>
                      <a:pt x="4925" y="2109"/>
                      <a:pt x="4925" y="2200"/>
                      <a:pt x="4894" y="2261"/>
                    </a:cubicBezTo>
                    <a:cubicBezTo>
                      <a:pt x="4773" y="2443"/>
                      <a:pt x="4773" y="2686"/>
                      <a:pt x="4712" y="2869"/>
                    </a:cubicBezTo>
                    <a:cubicBezTo>
                      <a:pt x="4621" y="3021"/>
                      <a:pt x="4621" y="3173"/>
                      <a:pt x="4590" y="3294"/>
                    </a:cubicBezTo>
                    <a:cubicBezTo>
                      <a:pt x="4530" y="3477"/>
                      <a:pt x="4438" y="3659"/>
                      <a:pt x="4408" y="3872"/>
                    </a:cubicBezTo>
                    <a:cubicBezTo>
                      <a:pt x="4317" y="4206"/>
                      <a:pt x="4226" y="4540"/>
                      <a:pt x="4104" y="4875"/>
                    </a:cubicBezTo>
                    <a:cubicBezTo>
                      <a:pt x="4013" y="5179"/>
                      <a:pt x="3861" y="5543"/>
                      <a:pt x="3922" y="5878"/>
                    </a:cubicBezTo>
                    <a:cubicBezTo>
                      <a:pt x="3922" y="5908"/>
                      <a:pt x="3922" y="5939"/>
                      <a:pt x="3861" y="5999"/>
                    </a:cubicBezTo>
                    <a:cubicBezTo>
                      <a:pt x="3709" y="6091"/>
                      <a:pt x="3648" y="6303"/>
                      <a:pt x="3527" y="6455"/>
                    </a:cubicBezTo>
                    <a:lnTo>
                      <a:pt x="2949" y="7246"/>
                    </a:lnTo>
                    <a:cubicBezTo>
                      <a:pt x="2767" y="7458"/>
                      <a:pt x="2615" y="7732"/>
                      <a:pt x="2402" y="7975"/>
                    </a:cubicBezTo>
                    <a:cubicBezTo>
                      <a:pt x="2250" y="8127"/>
                      <a:pt x="2098" y="8309"/>
                      <a:pt x="1946" y="8492"/>
                    </a:cubicBezTo>
                    <a:cubicBezTo>
                      <a:pt x="1794" y="8674"/>
                      <a:pt x="1642" y="8796"/>
                      <a:pt x="1521" y="8978"/>
                    </a:cubicBezTo>
                    <a:cubicBezTo>
                      <a:pt x="1457" y="9083"/>
                      <a:pt x="1409" y="9116"/>
                      <a:pt x="1335" y="9116"/>
                    </a:cubicBezTo>
                    <a:cubicBezTo>
                      <a:pt x="1302" y="9116"/>
                      <a:pt x="1264" y="9109"/>
                      <a:pt x="1217" y="9100"/>
                    </a:cubicBezTo>
                    <a:cubicBezTo>
                      <a:pt x="1247" y="9069"/>
                      <a:pt x="1277" y="9039"/>
                      <a:pt x="1277" y="8978"/>
                    </a:cubicBezTo>
                    <a:lnTo>
                      <a:pt x="1399" y="8644"/>
                    </a:lnTo>
                    <a:cubicBezTo>
                      <a:pt x="1581" y="8309"/>
                      <a:pt x="1672" y="7914"/>
                      <a:pt x="1824" y="7580"/>
                    </a:cubicBezTo>
                    <a:cubicBezTo>
                      <a:pt x="1855" y="7458"/>
                      <a:pt x="1885" y="7306"/>
                      <a:pt x="1946" y="7215"/>
                    </a:cubicBezTo>
                    <a:cubicBezTo>
                      <a:pt x="2007" y="6972"/>
                      <a:pt x="2098" y="6790"/>
                      <a:pt x="2159" y="6547"/>
                    </a:cubicBezTo>
                    <a:lnTo>
                      <a:pt x="2280" y="6091"/>
                    </a:lnTo>
                    <a:cubicBezTo>
                      <a:pt x="2311" y="5908"/>
                      <a:pt x="2341" y="5756"/>
                      <a:pt x="2402" y="5574"/>
                    </a:cubicBezTo>
                    <a:cubicBezTo>
                      <a:pt x="2432" y="5300"/>
                      <a:pt x="2463" y="5088"/>
                      <a:pt x="2432" y="4844"/>
                    </a:cubicBezTo>
                    <a:cubicBezTo>
                      <a:pt x="2432" y="4784"/>
                      <a:pt x="2402" y="4723"/>
                      <a:pt x="2311" y="4723"/>
                    </a:cubicBezTo>
                    <a:cubicBezTo>
                      <a:pt x="2189" y="4723"/>
                      <a:pt x="2159" y="4814"/>
                      <a:pt x="2159" y="4936"/>
                    </a:cubicBezTo>
                    <a:cubicBezTo>
                      <a:pt x="2159" y="4996"/>
                      <a:pt x="2189" y="5118"/>
                      <a:pt x="2159" y="5179"/>
                    </a:cubicBezTo>
                    <a:cubicBezTo>
                      <a:pt x="2037" y="5422"/>
                      <a:pt x="2098" y="5695"/>
                      <a:pt x="2007" y="5908"/>
                    </a:cubicBezTo>
                    <a:cubicBezTo>
                      <a:pt x="1946" y="6060"/>
                      <a:pt x="1976" y="6212"/>
                      <a:pt x="1885" y="6334"/>
                    </a:cubicBezTo>
                    <a:cubicBezTo>
                      <a:pt x="1794" y="6547"/>
                      <a:pt x="1703" y="6790"/>
                      <a:pt x="1642" y="7002"/>
                    </a:cubicBezTo>
                    <a:cubicBezTo>
                      <a:pt x="1551" y="7154"/>
                      <a:pt x="1521" y="7367"/>
                      <a:pt x="1429" y="7519"/>
                    </a:cubicBezTo>
                    <a:cubicBezTo>
                      <a:pt x="1369" y="7702"/>
                      <a:pt x="1277" y="7914"/>
                      <a:pt x="1217" y="8127"/>
                    </a:cubicBezTo>
                    <a:cubicBezTo>
                      <a:pt x="1095" y="8431"/>
                      <a:pt x="973" y="8674"/>
                      <a:pt x="882" y="8978"/>
                    </a:cubicBezTo>
                    <a:cubicBezTo>
                      <a:pt x="821" y="9100"/>
                      <a:pt x="791" y="9252"/>
                      <a:pt x="913" y="9373"/>
                    </a:cubicBezTo>
                    <a:cubicBezTo>
                      <a:pt x="1034" y="9495"/>
                      <a:pt x="1034" y="9556"/>
                      <a:pt x="913" y="9677"/>
                    </a:cubicBezTo>
                    <a:cubicBezTo>
                      <a:pt x="913" y="9708"/>
                      <a:pt x="882" y="9708"/>
                      <a:pt x="821" y="9738"/>
                    </a:cubicBezTo>
                    <a:cubicBezTo>
                      <a:pt x="609" y="9951"/>
                      <a:pt x="426" y="10194"/>
                      <a:pt x="153" y="10407"/>
                    </a:cubicBezTo>
                    <a:cubicBezTo>
                      <a:pt x="31" y="10437"/>
                      <a:pt x="1" y="10498"/>
                      <a:pt x="62" y="10589"/>
                    </a:cubicBezTo>
                    <a:cubicBezTo>
                      <a:pt x="96" y="10612"/>
                      <a:pt x="127" y="10622"/>
                      <a:pt x="156" y="10622"/>
                    </a:cubicBezTo>
                    <a:cubicBezTo>
                      <a:pt x="204" y="10622"/>
                      <a:pt x="248" y="10596"/>
                      <a:pt x="305" y="10559"/>
                    </a:cubicBezTo>
                    <a:cubicBezTo>
                      <a:pt x="335" y="10468"/>
                      <a:pt x="426" y="10437"/>
                      <a:pt x="457" y="10407"/>
                    </a:cubicBezTo>
                    <a:cubicBezTo>
                      <a:pt x="730" y="10255"/>
                      <a:pt x="882" y="10012"/>
                      <a:pt x="1065" y="9829"/>
                    </a:cubicBezTo>
                    <a:cubicBezTo>
                      <a:pt x="1217" y="9677"/>
                      <a:pt x="1277" y="9495"/>
                      <a:pt x="1551" y="9495"/>
                    </a:cubicBezTo>
                    <a:cubicBezTo>
                      <a:pt x="1581" y="9495"/>
                      <a:pt x="1703" y="9434"/>
                      <a:pt x="1794" y="9404"/>
                    </a:cubicBezTo>
                    <a:cubicBezTo>
                      <a:pt x="2128" y="9252"/>
                      <a:pt x="2432" y="9130"/>
                      <a:pt x="2767" y="8978"/>
                    </a:cubicBezTo>
                    <a:cubicBezTo>
                      <a:pt x="3101" y="8826"/>
                      <a:pt x="3466" y="8674"/>
                      <a:pt x="3770" y="8492"/>
                    </a:cubicBezTo>
                    <a:cubicBezTo>
                      <a:pt x="4104" y="8279"/>
                      <a:pt x="4438" y="8036"/>
                      <a:pt x="4712" y="7762"/>
                    </a:cubicBezTo>
                    <a:cubicBezTo>
                      <a:pt x="4834" y="7610"/>
                      <a:pt x="4894" y="7519"/>
                      <a:pt x="4864" y="7306"/>
                    </a:cubicBezTo>
                    <a:cubicBezTo>
                      <a:pt x="4839" y="7180"/>
                      <a:pt x="4750" y="7116"/>
                      <a:pt x="4651" y="7116"/>
                    </a:cubicBezTo>
                    <a:cubicBezTo>
                      <a:pt x="4631" y="7116"/>
                      <a:pt x="4611" y="7119"/>
                      <a:pt x="4590" y="7124"/>
                    </a:cubicBezTo>
                    <a:cubicBezTo>
                      <a:pt x="4469" y="7154"/>
                      <a:pt x="4469" y="7276"/>
                      <a:pt x="4438" y="7398"/>
                    </a:cubicBezTo>
                    <a:cubicBezTo>
                      <a:pt x="4438" y="7458"/>
                      <a:pt x="4469" y="7519"/>
                      <a:pt x="4408" y="7550"/>
                    </a:cubicBezTo>
                    <a:cubicBezTo>
                      <a:pt x="4256" y="7580"/>
                      <a:pt x="4135" y="7732"/>
                      <a:pt x="4013" y="7823"/>
                    </a:cubicBezTo>
                    <a:cubicBezTo>
                      <a:pt x="3709" y="8006"/>
                      <a:pt x="3466" y="8188"/>
                      <a:pt x="3162" y="8340"/>
                    </a:cubicBezTo>
                    <a:cubicBezTo>
                      <a:pt x="2767" y="8492"/>
                      <a:pt x="2432" y="8735"/>
                      <a:pt x="2037" y="8826"/>
                    </a:cubicBezTo>
                    <a:cubicBezTo>
                      <a:pt x="2016" y="8869"/>
                      <a:pt x="1994" y="8912"/>
                      <a:pt x="1973" y="8912"/>
                    </a:cubicBezTo>
                    <a:cubicBezTo>
                      <a:pt x="1964" y="8912"/>
                      <a:pt x="1955" y="8905"/>
                      <a:pt x="1946" y="8887"/>
                    </a:cubicBezTo>
                    <a:cubicBezTo>
                      <a:pt x="1946" y="8826"/>
                      <a:pt x="1976" y="8796"/>
                      <a:pt x="2007" y="8765"/>
                    </a:cubicBezTo>
                    <a:cubicBezTo>
                      <a:pt x="2098" y="8644"/>
                      <a:pt x="2189" y="8583"/>
                      <a:pt x="2280" y="8461"/>
                    </a:cubicBezTo>
                    <a:cubicBezTo>
                      <a:pt x="2402" y="8279"/>
                      <a:pt x="2584" y="8127"/>
                      <a:pt x="2706" y="7914"/>
                    </a:cubicBezTo>
                    <a:cubicBezTo>
                      <a:pt x="2858" y="7702"/>
                      <a:pt x="3040" y="7519"/>
                      <a:pt x="3192" y="7306"/>
                    </a:cubicBezTo>
                    <a:cubicBezTo>
                      <a:pt x="3344" y="7094"/>
                      <a:pt x="3496" y="6911"/>
                      <a:pt x="3648" y="6668"/>
                    </a:cubicBezTo>
                    <a:lnTo>
                      <a:pt x="3983" y="6212"/>
                    </a:lnTo>
                    <a:cubicBezTo>
                      <a:pt x="4013" y="6151"/>
                      <a:pt x="4074" y="5999"/>
                      <a:pt x="4165" y="5999"/>
                    </a:cubicBezTo>
                    <a:cubicBezTo>
                      <a:pt x="4287" y="5999"/>
                      <a:pt x="4378" y="5939"/>
                      <a:pt x="4469" y="5908"/>
                    </a:cubicBezTo>
                    <a:cubicBezTo>
                      <a:pt x="4742" y="5847"/>
                      <a:pt x="4925" y="5726"/>
                      <a:pt x="5168" y="5574"/>
                    </a:cubicBezTo>
                    <a:cubicBezTo>
                      <a:pt x="5442" y="5422"/>
                      <a:pt x="5685" y="5240"/>
                      <a:pt x="5928" y="5027"/>
                    </a:cubicBezTo>
                    <a:cubicBezTo>
                      <a:pt x="6049" y="4966"/>
                      <a:pt x="6110" y="4844"/>
                      <a:pt x="6232" y="4784"/>
                    </a:cubicBezTo>
                    <a:cubicBezTo>
                      <a:pt x="6414" y="4632"/>
                      <a:pt x="6597" y="4510"/>
                      <a:pt x="6749" y="4358"/>
                    </a:cubicBezTo>
                    <a:cubicBezTo>
                      <a:pt x="7022" y="4115"/>
                      <a:pt x="7326" y="3933"/>
                      <a:pt x="7569" y="3659"/>
                    </a:cubicBezTo>
                    <a:cubicBezTo>
                      <a:pt x="7600" y="3629"/>
                      <a:pt x="7630" y="3537"/>
                      <a:pt x="7721" y="3507"/>
                    </a:cubicBezTo>
                    <a:cubicBezTo>
                      <a:pt x="7934" y="3355"/>
                      <a:pt x="8116" y="3142"/>
                      <a:pt x="8329" y="2899"/>
                    </a:cubicBezTo>
                    <a:cubicBezTo>
                      <a:pt x="8390" y="2808"/>
                      <a:pt x="8390" y="2686"/>
                      <a:pt x="8360" y="2595"/>
                    </a:cubicBezTo>
                    <a:cubicBezTo>
                      <a:pt x="8333" y="2516"/>
                      <a:pt x="8261" y="2437"/>
                      <a:pt x="8164" y="2437"/>
                    </a:cubicBezTo>
                    <a:cubicBezTo>
                      <a:pt x="8148" y="2437"/>
                      <a:pt x="8133" y="2439"/>
                      <a:pt x="8116" y="2443"/>
                    </a:cubicBezTo>
                    <a:cubicBezTo>
                      <a:pt x="8025" y="2504"/>
                      <a:pt x="8025" y="2565"/>
                      <a:pt x="8025" y="2656"/>
                    </a:cubicBezTo>
                    <a:cubicBezTo>
                      <a:pt x="8025" y="2717"/>
                      <a:pt x="7964" y="2747"/>
                      <a:pt x="7934" y="2808"/>
                    </a:cubicBezTo>
                    <a:cubicBezTo>
                      <a:pt x="7782" y="2960"/>
                      <a:pt x="7630" y="3051"/>
                      <a:pt x="7508" y="3173"/>
                    </a:cubicBezTo>
                    <a:cubicBezTo>
                      <a:pt x="7326" y="3416"/>
                      <a:pt x="7113" y="3598"/>
                      <a:pt x="6870" y="3781"/>
                    </a:cubicBezTo>
                    <a:cubicBezTo>
                      <a:pt x="6688" y="3963"/>
                      <a:pt x="6445" y="4115"/>
                      <a:pt x="6262" y="4267"/>
                    </a:cubicBezTo>
                    <a:cubicBezTo>
                      <a:pt x="5897" y="4571"/>
                      <a:pt x="5472" y="4936"/>
                      <a:pt x="5046" y="5179"/>
                    </a:cubicBezTo>
                    <a:cubicBezTo>
                      <a:pt x="4925" y="5270"/>
                      <a:pt x="4864" y="5392"/>
                      <a:pt x="4712" y="5392"/>
                    </a:cubicBezTo>
                    <a:cubicBezTo>
                      <a:pt x="4682" y="5270"/>
                      <a:pt x="4773" y="5240"/>
                      <a:pt x="4834" y="5148"/>
                    </a:cubicBezTo>
                    <a:cubicBezTo>
                      <a:pt x="4925" y="4996"/>
                      <a:pt x="5046" y="4814"/>
                      <a:pt x="5168" y="4662"/>
                    </a:cubicBezTo>
                    <a:cubicBezTo>
                      <a:pt x="5320" y="4419"/>
                      <a:pt x="5472" y="4236"/>
                      <a:pt x="5594" y="4024"/>
                    </a:cubicBezTo>
                    <a:cubicBezTo>
                      <a:pt x="5746" y="3781"/>
                      <a:pt x="5837" y="3568"/>
                      <a:pt x="5989" y="3294"/>
                    </a:cubicBezTo>
                    <a:cubicBezTo>
                      <a:pt x="6110" y="3142"/>
                      <a:pt x="6232" y="2960"/>
                      <a:pt x="6293" y="2747"/>
                    </a:cubicBezTo>
                    <a:cubicBezTo>
                      <a:pt x="6414" y="2443"/>
                      <a:pt x="6597" y="2200"/>
                      <a:pt x="6718" y="1896"/>
                    </a:cubicBezTo>
                    <a:cubicBezTo>
                      <a:pt x="6809" y="1653"/>
                      <a:pt x="6901" y="1470"/>
                      <a:pt x="7022" y="1227"/>
                    </a:cubicBezTo>
                    <a:cubicBezTo>
                      <a:pt x="7174" y="984"/>
                      <a:pt x="7296" y="680"/>
                      <a:pt x="7417" y="376"/>
                    </a:cubicBezTo>
                    <a:cubicBezTo>
                      <a:pt x="7448" y="255"/>
                      <a:pt x="7478" y="163"/>
                      <a:pt x="7417" y="103"/>
                    </a:cubicBezTo>
                    <a:cubicBezTo>
                      <a:pt x="7349" y="34"/>
                      <a:pt x="7298" y="0"/>
                      <a:pt x="7225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49"/>
              <p:cNvSpPr/>
              <p:nvPr/>
            </p:nvSpPr>
            <p:spPr>
              <a:xfrm>
                <a:off x="2967225" y="7012500"/>
                <a:ext cx="278125" cy="97400"/>
              </a:xfrm>
              <a:custGeom>
                <a:rect b="b" l="l" r="r" t="t"/>
                <a:pathLst>
                  <a:path extrusionOk="0" h="3896" w="11125">
                    <a:moveTo>
                      <a:pt x="5006" y="0"/>
                    </a:moveTo>
                    <a:cubicBezTo>
                      <a:pt x="4954" y="0"/>
                      <a:pt x="4898" y="18"/>
                      <a:pt x="4863" y="36"/>
                    </a:cubicBezTo>
                    <a:cubicBezTo>
                      <a:pt x="4803" y="127"/>
                      <a:pt x="4742" y="188"/>
                      <a:pt x="4863" y="279"/>
                    </a:cubicBezTo>
                    <a:cubicBezTo>
                      <a:pt x="4955" y="340"/>
                      <a:pt x="5015" y="491"/>
                      <a:pt x="5167" y="583"/>
                    </a:cubicBezTo>
                    <a:cubicBezTo>
                      <a:pt x="5228" y="613"/>
                      <a:pt x="5319" y="674"/>
                      <a:pt x="5380" y="765"/>
                    </a:cubicBezTo>
                    <a:cubicBezTo>
                      <a:pt x="5532" y="917"/>
                      <a:pt x="5684" y="1099"/>
                      <a:pt x="5866" y="1251"/>
                    </a:cubicBezTo>
                    <a:cubicBezTo>
                      <a:pt x="6018" y="1403"/>
                      <a:pt x="6140" y="1555"/>
                      <a:pt x="6262" y="1707"/>
                    </a:cubicBezTo>
                    <a:cubicBezTo>
                      <a:pt x="6444" y="1950"/>
                      <a:pt x="6566" y="2163"/>
                      <a:pt x="6687" y="2437"/>
                    </a:cubicBezTo>
                    <a:cubicBezTo>
                      <a:pt x="6687" y="2528"/>
                      <a:pt x="6717" y="2558"/>
                      <a:pt x="6717" y="2619"/>
                    </a:cubicBezTo>
                    <a:lnTo>
                      <a:pt x="6383" y="2619"/>
                    </a:lnTo>
                    <a:cubicBezTo>
                      <a:pt x="6110" y="2619"/>
                      <a:pt x="5836" y="2558"/>
                      <a:pt x="5562" y="2528"/>
                    </a:cubicBezTo>
                    <a:cubicBezTo>
                      <a:pt x="5380" y="2528"/>
                      <a:pt x="5228" y="2437"/>
                      <a:pt x="5046" y="2437"/>
                    </a:cubicBezTo>
                    <a:cubicBezTo>
                      <a:pt x="4924" y="2437"/>
                      <a:pt x="4803" y="2437"/>
                      <a:pt x="4742" y="2406"/>
                    </a:cubicBezTo>
                    <a:cubicBezTo>
                      <a:pt x="4559" y="2376"/>
                      <a:pt x="4316" y="2285"/>
                      <a:pt x="4103" y="2285"/>
                    </a:cubicBezTo>
                    <a:cubicBezTo>
                      <a:pt x="3982" y="2285"/>
                      <a:pt x="3891" y="2224"/>
                      <a:pt x="3860" y="2133"/>
                    </a:cubicBezTo>
                    <a:cubicBezTo>
                      <a:pt x="3739" y="1859"/>
                      <a:pt x="3556" y="1647"/>
                      <a:pt x="3374" y="1403"/>
                    </a:cubicBezTo>
                    <a:cubicBezTo>
                      <a:pt x="3192" y="1221"/>
                      <a:pt x="3040" y="1069"/>
                      <a:pt x="2888" y="826"/>
                    </a:cubicBezTo>
                    <a:cubicBezTo>
                      <a:pt x="2827" y="765"/>
                      <a:pt x="2796" y="765"/>
                      <a:pt x="2888" y="674"/>
                    </a:cubicBezTo>
                    <a:cubicBezTo>
                      <a:pt x="2948" y="613"/>
                      <a:pt x="2918" y="552"/>
                      <a:pt x="2888" y="461"/>
                    </a:cubicBezTo>
                    <a:cubicBezTo>
                      <a:pt x="2827" y="431"/>
                      <a:pt x="2766" y="431"/>
                      <a:pt x="2675" y="431"/>
                    </a:cubicBezTo>
                    <a:cubicBezTo>
                      <a:pt x="2462" y="461"/>
                      <a:pt x="2341" y="704"/>
                      <a:pt x="2492" y="917"/>
                    </a:cubicBezTo>
                    <a:cubicBezTo>
                      <a:pt x="2614" y="1069"/>
                      <a:pt x="2736" y="1221"/>
                      <a:pt x="2888" y="1373"/>
                    </a:cubicBezTo>
                    <a:cubicBezTo>
                      <a:pt x="3100" y="1616"/>
                      <a:pt x="3283" y="1829"/>
                      <a:pt x="3496" y="2102"/>
                    </a:cubicBezTo>
                    <a:cubicBezTo>
                      <a:pt x="3435" y="2102"/>
                      <a:pt x="3404" y="2102"/>
                      <a:pt x="3344" y="1920"/>
                    </a:cubicBezTo>
                    <a:cubicBezTo>
                      <a:pt x="3040" y="1829"/>
                      <a:pt x="2736" y="1799"/>
                      <a:pt x="2462" y="1677"/>
                    </a:cubicBezTo>
                    <a:cubicBezTo>
                      <a:pt x="2310" y="1616"/>
                      <a:pt x="2128" y="1555"/>
                      <a:pt x="1915" y="1464"/>
                    </a:cubicBezTo>
                    <a:cubicBezTo>
                      <a:pt x="1824" y="1373"/>
                      <a:pt x="1702" y="1343"/>
                      <a:pt x="1581" y="1312"/>
                    </a:cubicBezTo>
                    <a:cubicBezTo>
                      <a:pt x="1398" y="1251"/>
                      <a:pt x="1246" y="1191"/>
                      <a:pt x="1094" y="1099"/>
                    </a:cubicBezTo>
                    <a:cubicBezTo>
                      <a:pt x="942" y="1069"/>
                      <a:pt x="821" y="1008"/>
                      <a:pt x="669" y="947"/>
                    </a:cubicBezTo>
                    <a:cubicBezTo>
                      <a:pt x="486" y="887"/>
                      <a:pt x="304" y="795"/>
                      <a:pt x="152" y="643"/>
                    </a:cubicBezTo>
                    <a:cubicBezTo>
                      <a:pt x="116" y="608"/>
                      <a:pt x="91" y="593"/>
                      <a:pt x="70" y="593"/>
                    </a:cubicBezTo>
                    <a:cubicBezTo>
                      <a:pt x="56" y="593"/>
                      <a:pt x="43" y="600"/>
                      <a:pt x="30" y="613"/>
                    </a:cubicBezTo>
                    <a:cubicBezTo>
                      <a:pt x="0" y="704"/>
                      <a:pt x="0" y="887"/>
                      <a:pt x="61" y="917"/>
                    </a:cubicBezTo>
                    <a:cubicBezTo>
                      <a:pt x="213" y="1008"/>
                      <a:pt x="334" y="1099"/>
                      <a:pt x="486" y="1160"/>
                    </a:cubicBezTo>
                    <a:cubicBezTo>
                      <a:pt x="760" y="1251"/>
                      <a:pt x="1003" y="1343"/>
                      <a:pt x="1277" y="1464"/>
                    </a:cubicBezTo>
                    <a:cubicBezTo>
                      <a:pt x="1550" y="1525"/>
                      <a:pt x="1824" y="1647"/>
                      <a:pt x="2067" y="1768"/>
                    </a:cubicBezTo>
                    <a:cubicBezTo>
                      <a:pt x="2341" y="1859"/>
                      <a:pt x="2644" y="1950"/>
                      <a:pt x="2948" y="2072"/>
                    </a:cubicBezTo>
                    <a:cubicBezTo>
                      <a:pt x="3131" y="2102"/>
                      <a:pt x="3344" y="2133"/>
                      <a:pt x="3526" y="2224"/>
                    </a:cubicBezTo>
                    <a:cubicBezTo>
                      <a:pt x="3526" y="2285"/>
                      <a:pt x="3496" y="2315"/>
                      <a:pt x="3435" y="2315"/>
                    </a:cubicBezTo>
                    <a:cubicBezTo>
                      <a:pt x="3252" y="2406"/>
                      <a:pt x="3070" y="2467"/>
                      <a:pt x="2827" y="2558"/>
                    </a:cubicBezTo>
                    <a:cubicBezTo>
                      <a:pt x="2766" y="2589"/>
                      <a:pt x="2644" y="2589"/>
                      <a:pt x="2584" y="2619"/>
                    </a:cubicBezTo>
                    <a:cubicBezTo>
                      <a:pt x="2371" y="2710"/>
                      <a:pt x="2158" y="2741"/>
                      <a:pt x="1976" y="2771"/>
                    </a:cubicBezTo>
                    <a:cubicBezTo>
                      <a:pt x="1702" y="2832"/>
                      <a:pt x="1459" y="2893"/>
                      <a:pt x="1246" y="2893"/>
                    </a:cubicBezTo>
                    <a:cubicBezTo>
                      <a:pt x="1155" y="2893"/>
                      <a:pt x="1125" y="2984"/>
                      <a:pt x="1125" y="3045"/>
                    </a:cubicBezTo>
                    <a:cubicBezTo>
                      <a:pt x="1125" y="3075"/>
                      <a:pt x="1125" y="3166"/>
                      <a:pt x="1216" y="3166"/>
                    </a:cubicBezTo>
                    <a:cubicBezTo>
                      <a:pt x="1277" y="3166"/>
                      <a:pt x="1364" y="3180"/>
                      <a:pt x="1452" y="3180"/>
                    </a:cubicBezTo>
                    <a:cubicBezTo>
                      <a:pt x="1496" y="3180"/>
                      <a:pt x="1540" y="3176"/>
                      <a:pt x="1581" y="3166"/>
                    </a:cubicBezTo>
                    <a:cubicBezTo>
                      <a:pt x="1824" y="3075"/>
                      <a:pt x="2037" y="3045"/>
                      <a:pt x="2280" y="3014"/>
                    </a:cubicBezTo>
                    <a:cubicBezTo>
                      <a:pt x="2644" y="2984"/>
                      <a:pt x="2979" y="2862"/>
                      <a:pt x="3344" y="2741"/>
                    </a:cubicBezTo>
                    <a:cubicBezTo>
                      <a:pt x="3526" y="2710"/>
                      <a:pt x="3708" y="2619"/>
                      <a:pt x="3830" y="2406"/>
                    </a:cubicBezTo>
                    <a:cubicBezTo>
                      <a:pt x="3847" y="2356"/>
                      <a:pt x="3882" y="2334"/>
                      <a:pt x="3920" y="2334"/>
                    </a:cubicBezTo>
                    <a:cubicBezTo>
                      <a:pt x="3951" y="2334"/>
                      <a:pt x="3985" y="2349"/>
                      <a:pt x="4012" y="2376"/>
                    </a:cubicBezTo>
                    <a:cubicBezTo>
                      <a:pt x="4134" y="2437"/>
                      <a:pt x="4255" y="2467"/>
                      <a:pt x="4347" y="2467"/>
                    </a:cubicBezTo>
                    <a:cubicBezTo>
                      <a:pt x="4620" y="2528"/>
                      <a:pt x="4924" y="2589"/>
                      <a:pt x="5198" y="2619"/>
                    </a:cubicBezTo>
                    <a:cubicBezTo>
                      <a:pt x="5532" y="2710"/>
                      <a:pt x="5836" y="2741"/>
                      <a:pt x="6170" y="2771"/>
                    </a:cubicBezTo>
                    <a:cubicBezTo>
                      <a:pt x="6322" y="2832"/>
                      <a:pt x="6474" y="2862"/>
                      <a:pt x="6687" y="2862"/>
                    </a:cubicBezTo>
                    <a:cubicBezTo>
                      <a:pt x="6687" y="2923"/>
                      <a:pt x="6596" y="2984"/>
                      <a:pt x="6566" y="3014"/>
                    </a:cubicBezTo>
                    <a:cubicBezTo>
                      <a:pt x="6262" y="3227"/>
                      <a:pt x="5866" y="3318"/>
                      <a:pt x="5532" y="3379"/>
                    </a:cubicBezTo>
                    <a:cubicBezTo>
                      <a:pt x="5502" y="3409"/>
                      <a:pt x="5464" y="3409"/>
                      <a:pt x="5426" y="3409"/>
                    </a:cubicBezTo>
                    <a:cubicBezTo>
                      <a:pt x="5388" y="3409"/>
                      <a:pt x="5350" y="3409"/>
                      <a:pt x="5319" y="3440"/>
                    </a:cubicBezTo>
                    <a:cubicBezTo>
                      <a:pt x="5167" y="3501"/>
                      <a:pt x="5015" y="3531"/>
                      <a:pt x="4863" y="3531"/>
                    </a:cubicBezTo>
                    <a:cubicBezTo>
                      <a:pt x="4711" y="3531"/>
                      <a:pt x="4559" y="3622"/>
                      <a:pt x="4347" y="3622"/>
                    </a:cubicBezTo>
                    <a:cubicBezTo>
                      <a:pt x="4286" y="3622"/>
                      <a:pt x="4255" y="3683"/>
                      <a:pt x="4255" y="3774"/>
                    </a:cubicBezTo>
                    <a:cubicBezTo>
                      <a:pt x="4286" y="3896"/>
                      <a:pt x="4316" y="3896"/>
                      <a:pt x="4407" y="3896"/>
                    </a:cubicBezTo>
                    <a:cubicBezTo>
                      <a:pt x="4559" y="3835"/>
                      <a:pt x="4711" y="3835"/>
                      <a:pt x="4863" y="3805"/>
                    </a:cubicBezTo>
                    <a:cubicBezTo>
                      <a:pt x="5167" y="3774"/>
                      <a:pt x="5410" y="3683"/>
                      <a:pt x="5714" y="3653"/>
                    </a:cubicBezTo>
                    <a:cubicBezTo>
                      <a:pt x="6018" y="3622"/>
                      <a:pt x="6322" y="3501"/>
                      <a:pt x="6596" y="3379"/>
                    </a:cubicBezTo>
                    <a:cubicBezTo>
                      <a:pt x="6717" y="3349"/>
                      <a:pt x="6869" y="3288"/>
                      <a:pt x="6930" y="3136"/>
                    </a:cubicBezTo>
                    <a:cubicBezTo>
                      <a:pt x="6986" y="3053"/>
                      <a:pt x="7016" y="2919"/>
                      <a:pt x="7159" y="2919"/>
                    </a:cubicBezTo>
                    <a:cubicBezTo>
                      <a:pt x="7173" y="2919"/>
                      <a:pt x="7188" y="2920"/>
                      <a:pt x="7204" y="2923"/>
                    </a:cubicBezTo>
                    <a:cubicBezTo>
                      <a:pt x="7325" y="2954"/>
                      <a:pt x="7432" y="2954"/>
                      <a:pt x="7534" y="2954"/>
                    </a:cubicBezTo>
                    <a:cubicBezTo>
                      <a:pt x="7637" y="2954"/>
                      <a:pt x="7736" y="2954"/>
                      <a:pt x="7842" y="2984"/>
                    </a:cubicBezTo>
                    <a:cubicBezTo>
                      <a:pt x="8207" y="3045"/>
                      <a:pt x="8572" y="3014"/>
                      <a:pt x="8906" y="3045"/>
                    </a:cubicBezTo>
                    <a:cubicBezTo>
                      <a:pt x="9180" y="3060"/>
                      <a:pt x="9461" y="3068"/>
                      <a:pt x="9742" y="3068"/>
                    </a:cubicBezTo>
                    <a:cubicBezTo>
                      <a:pt x="10023" y="3068"/>
                      <a:pt x="10304" y="3060"/>
                      <a:pt x="10578" y="3045"/>
                    </a:cubicBezTo>
                    <a:cubicBezTo>
                      <a:pt x="10730" y="3014"/>
                      <a:pt x="10882" y="2984"/>
                      <a:pt x="11034" y="2893"/>
                    </a:cubicBezTo>
                    <a:cubicBezTo>
                      <a:pt x="11125" y="2862"/>
                      <a:pt x="11125" y="2771"/>
                      <a:pt x="11125" y="2710"/>
                    </a:cubicBezTo>
                    <a:cubicBezTo>
                      <a:pt x="11125" y="2589"/>
                      <a:pt x="11094" y="2558"/>
                      <a:pt x="11003" y="2528"/>
                    </a:cubicBezTo>
                    <a:cubicBezTo>
                      <a:pt x="10994" y="2509"/>
                      <a:pt x="10979" y="2502"/>
                      <a:pt x="10961" y="2502"/>
                    </a:cubicBezTo>
                    <a:cubicBezTo>
                      <a:pt x="10922" y="2502"/>
                      <a:pt x="10872" y="2537"/>
                      <a:pt x="10851" y="2558"/>
                    </a:cubicBezTo>
                    <a:cubicBezTo>
                      <a:pt x="10821" y="2589"/>
                      <a:pt x="10730" y="2619"/>
                      <a:pt x="10669" y="2619"/>
                    </a:cubicBezTo>
                    <a:cubicBezTo>
                      <a:pt x="10274" y="2619"/>
                      <a:pt x="9939" y="2680"/>
                      <a:pt x="9575" y="2680"/>
                    </a:cubicBezTo>
                    <a:cubicBezTo>
                      <a:pt x="8724" y="2619"/>
                      <a:pt x="7933" y="2680"/>
                      <a:pt x="7143" y="2589"/>
                    </a:cubicBezTo>
                    <a:cubicBezTo>
                      <a:pt x="7082" y="2589"/>
                      <a:pt x="7052" y="2589"/>
                      <a:pt x="7052" y="2558"/>
                    </a:cubicBezTo>
                    <a:cubicBezTo>
                      <a:pt x="7052" y="2376"/>
                      <a:pt x="6900" y="2224"/>
                      <a:pt x="6869" y="2011"/>
                    </a:cubicBezTo>
                    <a:cubicBezTo>
                      <a:pt x="6839" y="1859"/>
                      <a:pt x="6717" y="1707"/>
                      <a:pt x="6626" y="1616"/>
                    </a:cubicBezTo>
                    <a:cubicBezTo>
                      <a:pt x="6535" y="1495"/>
                      <a:pt x="6414" y="1373"/>
                      <a:pt x="6322" y="1251"/>
                    </a:cubicBezTo>
                    <a:cubicBezTo>
                      <a:pt x="6110" y="1008"/>
                      <a:pt x="5836" y="765"/>
                      <a:pt x="5623" y="491"/>
                    </a:cubicBezTo>
                    <a:cubicBezTo>
                      <a:pt x="5471" y="340"/>
                      <a:pt x="5258" y="248"/>
                      <a:pt x="5107" y="36"/>
                    </a:cubicBezTo>
                    <a:cubicBezTo>
                      <a:pt x="5081" y="10"/>
                      <a:pt x="5044" y="0"/>
                      <a:pt x="5006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49"/>
              <p:cNvSpPr/>
              <p:nvPr/>
            </p:nvSpPr>
            <p:spPr>
              <a:xfrm>
                <a:off x="3048525" y="6789525"/>
                <a:ext cx="261425" cy="152275"/>
              </a:xfrm>
              <a:custGeom>
                <a:rect b="b" l="l" r="r" t="t"/>
                <a:pathLst>
                  <a:path extrusionOk="0" h="6091" w="10457">
                    <a:moveTo>
                      <a:pt x="143" y="0"/>
                    </a:moveTo>
                    <a:cubicBezTo>
                      <a:pt x="120" y="0"/>
                      <a:pt x="95" y="7"/>
                      <a:pt x="61" y="18"/>
                    </a:cubicBezTo>
                    <a:cubicBezTo>
                      <a:pt x="0" y="79"/>
                      <a:pt x="0" y="140"/>
                      <a:pt x="31" y="170"/>
                    </a:cubicBezTo>
                    <a:cubicBezTo>
                      <a:pt x="122" y="292"/>
                      <a:pt x="183" y="413"/>
                      <a:pt x="304" y="474"/>
                    </a:cubicBezTo>
                    <a:cubicBezTo>
                      <a:pt x="426" y="596"/>
                      <a:pt x="517" y="687"/>
                      <a:pt x="639" y="748"/>
                    </a:cubicBezTo>
                    <a:lnTo>
                      <a:pt x="1216" y="1204"/>
                    </a:lnTo>
                    <a:lnTo>
                      <a:pt x="2250" y="1903"/>
                    </a:lnTo>
                    <a:lnTo>
                      <a:pt x="2918" y="2359"/>
                    </a:lnTo>
                    <a:cubicBezTo>
                      <a:pt x="3162" y="2450"/>
                      <a:pt x="3344" y="2571"/>
                      <a:pt x="3526" y="2723"/>
                    </a:cubicBezTo>
                    <a:cubicBezTo>
                      <a:pt x="3678" y="2845"/>
                      <a:pt x="3800" y="2906"/>
                      <a:pt x="3952" y="2997"/>
                    </a:cubicBezTo>
                    <a:cubicBezTo>
                      <a:pt x="3952" y="2997"/>
                      <a:pt x="3982" y="2997"/>
                      <a:pt x="3982" y="3027"/>
                    </a:cubicBezTo>
                    <a:cubicBezTo>
                      <a:pt x="3982" y="3058"/>
                      <a:pt x="3982" y="3058"/>
                      <a:pt x="3952" y="3058"/>
                    </a:cubicBezTo>
                    <a:cubicBezTo>
                      <a:pt x="3769" y="3119"/>
                      <a:pt x="3526" y="3149"/>
                      <a:pt x="3314" y="3149"/>
                    </a:cubicBezTo>
                    <a:lnTo>
                      <a:pt x="2462" y="3149"/>
                    </a:lnTo>
                    <a:cubicBezTo>
                      <a:pt x="2341" y="3149"/>
                      <a:pt x="2280" y="3149"/>
                      <a:pt x="2280" y="3271"/>
                    </a:cubicBezTo>
                    <a:cubicBezTo>
                      <a:pt x="2280" y="3392"/>
                      <a:pt x="2310" y="3423"/>
                      <a:pt x="2432" y="3423"/>
                    </a:cubicBezTo>
                    <a:cubicBezTo>
                      <a:pt x="2604" y="3433"/>
                      <a:pt x="2780" y="3436"/>
                      <a:pt x="2957" y="3436"/>
                    </a:cubicBezTo>
                    <a:cubicBezTo>
                      <a:pt x="3310" y="3436"/>
                      <a:pt x="3668" y="3423"/>
                      <a:pt x="4013" y="3423"/>
                    </a:cubicBezTo>
                    <a:cubicBezTo>
                      <a:pt x="4073" y="3423"/>
                      <a:pt x="4165" y="3423"/>
                      <a:pt x="4225" y="3331"/>
                    </a:cubicBezTo>
                    <a:cubicBezTo>
                      <a:pt x="4258" y="3266"/>
                      <a:pt x="4308" y="3236"/>
                      <a:pt x="4366" y="3236"/>
                    </a:cubicBezTo>
                    <a:cubicBezTo>
                      <a:pt x="4416" y="3236"/>
                      <a:pt x="4473" y="3259"/>
                      <a:pt x="4529" y="3301"/>
                    </a:cubicBezTo>
                    <a:cubicBezTo>
                      <a:pt x="4742" y="3453"/>
                      <a:pt x="5016" y="3605"/>
                      <a:pt x="5289" y="3727"/>
                    </a:cubicBezTo>
                    <a:cubicBezTo>
                      <a:pt x="5441" y="3787"/>
                      <a:pt x="5532" y="3909"/>
                      <a:pt x="5684" y="3939"/>
                    </a:cubicBezTo>
                    <a:cubicBezTo>
                      <a:pt x="5988" y="4061"/>
                      <a:pt x="6262" y="4243"/>
                      <a:pt x="6566" y="4365"/>
                    </a:cubicBezTo>
                    <a:cubicBezTo>
                      <a:pt x="6657" y="4395"/>
                      <a:pt x="6748" y="4486"/>
                      <a:pt x="6870" y="4578"/>
                    </a:cubicBezTo>
                    <a:cubicBezTo>
                      <a:pt x="6837" y="4569"/>
                      <a:pt x="6811" y="4566"/>
                      <a:pt x="6789" y="4566"/>
                    </a:cubicBezTo>
                    <a:cubicBezTo>
                      <a:pt x="6730" y="4566"/>
                      <a:pt x="6702" y="4594"/>
                      <a:pt x="6657" y="4638"/>
                    </a:cubicBezTo>
                    <a:cubicBezTo>
                      <a:pt x="6383" y="4699"/>
                      <a:pt x="6080" y="4730"/>
                      <a:pt x="5806" y="4790"/>
                    </a:cubicBezTo>
                    <a:cubicBezTo>
                      <a:pt x="5560" y="4815"/>
                      <a:pt x="5294" y="4859"/>
                      <a:pt x="5025" y="4859"/>
                    </a:cubicBezTo>
                    <a:cubicBezTo>
                      <a:pt x="4961" y="4859"/>
                      <a:pt x="4897" y="4857"/>
                      <a:pt x="4833" y="4851"/>
                    </a:cubicBezTo>
                    <a:lnTo>
                      <a:pt x="4590" y="4851"/>
                    </a:lnTo>
                    <a:cubicBezTo>
                      <a:pt x="4529" y="4851"/>
                      <a:pt x="4469" y="4851"/>
                      <a:pt x="4469" y="4942"/>
                    </a:cubicBezTo>
                    <a:cubicBezTo>
                      <a:pt x="4469" y="4973"/>
                      <a:pt x="4469" y="5034"/>
                      <a:pt x="4560" y="5034"/>
                    </a:cubicBezTo>
                    <a:cubicBezTo>
                      <a:pt x="4621" y="5094"/>
                      <a:pt x="4681" y="5094"/>
                      <a:pt x="4742" y="5094"/>
                    </a:cubicBezTo>
                    <a:cubicBezTo>
                      <a:pt x="5289" y="5094"/>
                      <a:pt x="5836" y="5094"/>
                      <a:pt x="6383" y="4942"/>
                    </a:cubicBezTo>
                    <a:cubicBezTo>
                      <a:pt x="6657" y="4851"/>
                      <a:pt x="6900" y="4821"/>
                      <a:pt x="7174" y="4699"/>
                    </a:cubicBezTo>
                    <a:cubicBezTo>
                      <a:pt x="7219" y="4684"/>
                      <a:pt x="7257" y="4676"/>
                      <a:pt x="7288" y="4676"/>
                    </a:cubicBezTo>
                    <a:cubicBezTo>
                      <a:pt x="7318" y="4676"/>
                      <a:pt x="7341" y="4684"/>
                      <a:pt x="7356" y="4699"/>
                    </a:cubicBezTo>
                    <a:cubicBezTo>
                      <a:pt x="7721" y="4882"/>
                      <a:pt x="8055" y="4973"/>
                      <a:pt x="8390" y="5155"/>
                    </a:cubicBezTo>
                    <a:cubicBezTo>
                      <a:pt x="8572" y="5277"/>
                      <a:pt x="8815" y="5307"/>
                      <a:pt x="8998" y="5429"/>
                    </a:cubicBezTo>
                    <a:cubicBezTo>
                      <a:pt x="9271" y="5581"/>
                      <a:pt x="9545" y="5702"/>
                      <a:pt x="9788" y="5763"/>
                    </a:cubicBezTo>
                    <a:cubicBezTo>
                      <a:pt x="9849" y="5763"/>
                      <a:pt x="9879" y="5793"/>
                      <a:pt x="9879" y="5854"/>
                    </a:cubicBezTo>
                    <a:cubicBezTo>
                      <a:pt x="9921" y="6002"/>
                      <a:pt x="9963" y="6091"/>
                      <a:pt x="10056" y="6091"/>
                    </a:cubicBezTo>
                    <a:cubicBezTo>
                      <a:pt x="10097" y="6091"/>
                      <a:pt x="10148" y="6074"/>
                      <a:pt x="10213" y="6037"/>
                    </a:cubicBezTo>
                    <a:cubicBezTo>
                      <a:pt x="10305" y="6006"/>
                      <a:pt x="10456" y="5945"/>
                      <a:pt x="10396" y="5793"/>
                    </a:cubicBezTo>
                    <a:cubicBezTo>
                      <a:pt x="10365" y="5702"/>
                      <a:pt x="10335" y="5611"/>
                      <a:pt x="10213" y="5581"/>
                    </a:cubicBezTo>
                    <a:cubicBezTo>
                      <a:pt x="10092" y="5550"/>
                      <a:pt x="10031" y="5459"/>
                      <a:pt x="9909" y="5429"/>
                    </a:cubicBezTo>
                    <a:cubicBezTo>
                      <a:pt x="9636" y="5307"/>
                      <a:pt x="9423" y="5246"/>
                      <a:pt x="9149" y="5125"/>
                    </a:cubicBezTo>
                    <a:cubicBezTo>
                      <a:pt x="8937" y="5003"/>
                      <a:pt x="8694" y="4942"/>
                      <a:pt x="8481" y="4821"/>
                    </a:cubicBezTo>
                    <a:lnTo>
                      <a:pt x="7660" y="4486"/>
                    </a:lnTo>
                    <a:cubicBezTo>
                      <a:pt x="7630" y="4486"/>
                      <a:pt x="7630" y="4426"/>
                      <a:pt x="7660" y="4395"/>
                    </a:cubicBezTo>
                    <a:cubicBezTo>
                      <a:pt x="7751" y="4243"/>
                      <a:pt x="7751" y="4091"/>
                      <a:pt x="7660" y="3939"/>
                    </a:cubicBezTo>
                    <a:cubicBezTo>
                      <a:pt x="7447" y="3575"/>
                      <a:pt x="7204" y="3149"/>
                      <a:pt x="6991" y="2754"/>
                    </a:cubicBezTo>
                    <a:cubicBezTo>
                      <a:pt x="6900" y="2693"/>
                      <a:pt x="6839" y="2602"/>
                      <a:pt x="6809" y="2511"/>
                    </a:cubicBezTo>
                    <a:cubicBezTo>
                      <a:pt x="6718" y="2359"/>
                      <a:pt x="6596" y="2207"/>
                      <a:pt x="6505" y="2055"/>
                    </a:cubicBezTo>
                    <a:cubicBezTo>
                      <a:pt x="6414" y="1964"/>
                      <a:pt x="6292" y="1903"/>
                      <a:pt x="6140" y="1903"/>
                    </a:cubicBezTo>
                    <a:cubicBezTo>
                      <a:pt x="6049" y="1903"/>
                      <a:pt x="5988" y="1964"/>
                      <a:pt x="5988" y="2055"/>
                    </a:cubicBezTo>
                    <a:cubicBezTo>
                      <a:pt x="5988" y="2116"/>
                      <a:pt x="5958" y="2237"/>
                      <a:pt x="6110" y="2237"/>
                    </a:cubicBezTo>
                    <a:cubicBezTo>
                      <a:pt x="6140" y="2237"/>
                      <a:pt x="6201" y="2237"/>
                      <a:pt x="6231" y="2268"/>
                    </a:cubicBezTo>
                    <a:cubicBezTo>
                      <a:pt x="6383" y="2541"/>
                      <a:pt x="6566" y="2754"/>
                      <a:pt x="6718" y="3027"/>
                    </a:cubicBezTo>
                    <a:cubicBezTo>
                      <a:pt x="6900" y="3331"/>
                      <a:pt x="7052" y="3635"/>
                      <a:pt x="7265" y="3939"/>
                    </a:cubicBezTo>
                    <a:cubicBezTo>
                      <a:pt x="7295" y="4030"/>
                      <a:pt x="7417" y="4122"/>
                      <a:pt x="7326" y="4243"/>
                    </a:cubicBezTo>
                    <a:cubicBezTo>
                      <a:pt x="7305" y="4274"/>
                      <a:pt x="7278" y="4284"/>
                      <a:pt x="7247" y="4284"/>
                    </a:cubicBezTo>
                    <a:cubicBezTo>
                      <a:pt x="7184" y="4284"/>
                      <a:pt x="7103" y="4243"/>
                      <a:pt x="7022" y="4243"/>
                    </a:cubicBezTo>
                    <a:cubicBezTo>
                      <a:pt x="6991" y="4243"/>
                      <a:pt x="6961" y="4213"/>
                      <a:pt x="6961" y="4213"/>
                    </a:cubicBezTo>
                    <a:cubicBezTo>
                      <a:pt x="6809" y="4152"/>
                      <a:pt x="6596" y="4061"/>
                      <a:pt x="6444" y="3970"/>
                    </a:cubicBezTo>
                    <a:cubicBezTo>
                      <a:pt x="6201" y="3848"/>
                      <a:pt x="5928" y="3727"/>
                      <a:pt x="5654" y="3575"/>
                    </a:cubicBezTo>
                    <a:cubicBezTo>
                      <a:pt x="5472" y="3453"/>
                      <a:pt x="5228" y="3392"/>
                      <a:pt x="5016" y="3271"/>
                    </a:cubicBezTo>
                    <a:cubicBezTo>
                      <a:pt x="4773" y="3179"/>
                      <a:pt x="4621" y="3027"/>
                      <a:pt x="4408" y="2967"/>
                    </a:cubicBezTo>
                    <a:cubicBezTo>
                      <a:pt x="4286" y="2936"/>
                      <a:pt x="4225" y="2815"/>
                      <a:pt x="4225" y="2663"/>
                    </a:cubicBezTo>
                    <a:cubicBezTo>
                      <a:pt x="4225" y="2420"/>
                      <a:pt x="4134" y="2207"/>
                      <a:pt x="4013" y="2024"/>
                    </a:cubicBezTo>
                    <a:cubicBezTo>
                      <a:pt x="3921" y="1751"/>
                      <a:pt x="3769" y="1477"/>
                      <a:pt x="3617" y="1204"/>
                    </a:cubicBezTo>
                    <a:cubicBezTo>
                      <a:pt x="3617" y="1173"/>
                      <a:pt x="3587" y="1173"/>
                      <a:pt x="3617" y="1143"/>
                    </a:cubicBezTo>
                    <a:cubicBezTo>
                      <a:pt x="3678" y="1052"/>
                      <a:pt x="3648" y="991"/>
                      <a:pt x="3587" y="961"/>
                    </a:cubicBezTo>
                    <a:cubicBezTo>
                      <a:pt x="3537" y="927"/>
                      <a:pt x="3478" y="903"/>
                      <a:pt x="3420" y="903"/>
                    </a:cubicBezTo>
                    <a:cubicBezTo>
                      <a:pt x="3372" y="903"/>
                      <a:pt x="3324" y="919"/>
                      <a:pt x="3283" y="961"/>
                    </a:cubicBezTo>
                    <a:cubicBezTo>
                      <a:pt x="3192" y="991"/>
                      <a:pt x="3162" y="1052"/>
                      <a:pt x="3192" y="1143"/>
                    </a:cubicBezTo>
                    <a:cubicBezTo>
                      <a:pt x="3283" y="1416"/>
                      <a:pt x="3374" y="1629"/>
                      <a:pt x="3496" y="1872"/>
                    </a:cubicBezTo>
                    <a:cubicBezTo>
                      <a:pt x="3617" y="2055"/>
                      <a:pt x="3769" y="2237"/>
                      <a:pt x="3800" y="2480"/>
                    </a:cubicBezTo>
                    <a:lnTo>
                      <a:pt x="3800" y="2541"/>
                    </a:lnTo>
                    <a:cubicBezTo>
                      <a:pt x="3769" y="2541"/>
                      <a:pt x="3769" y="2511"/>
                      <a:pt x="3800" y="2480"/>
                    </a:cubicBezTo>
                    <a:cubicBezTo>
                      <a:pt x="3716" y="2480"/>
                      <a:pt x="3661" y="2480"/>
                      <a:pt x="3665" y="2510"/>
                    </a:cubicBezTo>
                    <a:lnTo>
                      <a:pt x="3665" y="2510"/>
                    </a:lnTo>
                    <a:cubicBezTo>
                      <a:pt x="3573" y="2401"/>
                      <a:pt x="3443" y="2345"/>
                      <a:pt x="3314" y="2268"/>
                    </a:cubicBezTo>
                    <a:cubicBezTo>
                      <a:pt x="2949" y="2055"/>
                      <a:pt x="2614" y="1812"/>
                      <a:pt x="2280" y="1629"/>
                    </a:cubicBezTo>
                    <a:cubicBezTo>
                      <a:pt x="2006" y="1477"/>
                      <a:pt x="1733" y="1295"/>
                      <a:pt x="1520" y="1082"/>
                    </a:cubicBezTo>
                    <a:cubicBezTo>
                      <a:pt x="1186" y="839"/>
                      <a:pt x="821" y="596"/>
                      <a:pt x="517" y="322"/>
                    </a:cubicBezTo>
                    <a:cubicBezTo>
                      <a:pt x="456" y="231"/>
                      <a:pt x="335" y="140"/>
                      <a:pt x="274" y="79"/>
                    </a:cubicBezTo>
                    <a:cubicBezTo>
                      <a:pt x="216" y="21"/>
                      <a:pt x="183" y="0"/>
                      <a:pt x="143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49"/>
              <p:cNvSpPr/>
              <p:nvPr/>
            </p:nvSpPr>
            <p:spPr>
              <a:xfrm>
                <a:off x="3075875" y="6497550"/>
                <a:ext cx="115525" cy="232700"/>
              </a:xfrm>
              <a:custGeom>
                <a:rect b="b" l="l" r="r" t="t"/>
                <a:pathLst>
                  <a:path extrusionOk="0" h="9308" w="4621">
                    <a:moveTo>
                      <a:pt x="1205" y="0"/>
                    </a:moveTo>
                    <a:cubicBezTo>
                      <a:pt x="1153" y="0"/>
                      <a:pt x="1103" y="18"/>
                      <a:pt x="1064" y="56"/>
                    </a:cubicBezTo>
                    <a:cubicBezTo>
                      <a:pt x="1004" y="117"/>
                      <a:pt x="1004" y="208"/>
                      <a:pt x="1064" y="329"/>
                    </a:cubicBezTo>
                    <a:cubicBezTo>
                      <a:pt x="1125" y="360"/>
                      <a:pt x="1216" y="360"/>
                      <a:pt x="1216" y="421"/>
                    </a:cubicBezTo>
                    <a:cubicBezTo>
                      <a:pt x="1308" y="724"/>
                      <a:pt x="1429" y="1028"/>
                      <a:pt x="1460" y="1332"/>
                    </a:cubicBezTo>
                    <a:cubicBezTo>
                      <a:pt x="1490" y="1606"/>
                      <a:pt x="1612" y="1879"/>
                      <a:pt x="1642" y="2183"/>
                    </a:cubicBezTo>
                    <a:cubicBezTo>
                      <a:pt x="1672" y="2487"/>
                      <a:pt x="1824" y="2761"/>
                      <a:pt x="1885" y="3065"/>
                    </a:cubicBezTo>
                    <a:cubicBezTo>
                      <a:pt x="1885" y="3126"/>
                      <a:pt x="1885" y="3217"/>
                      <a:pt x="1916" y="3278"/>
                    </a:cubicBezTo>
                    <a:cubicBezTo>
                      <a:pt x="1976" y="3430"/>
                      <a:pt x="2037" y="3582"/>
                      <a:pt x="2037" y="3764"/>
                    </a:cubicBezTo>
                    <a:cubicBezTo>
                      <a:pt x="1733" y="3673"/>
                      <a:pt x="1520" y="3430"/>
                      <a:pt x="1368" y="3186"/>
                    </a:cubicBezTo>
                    <a:cubicBezTo>
                      <a:pt x="1034" y="2943"/>
                      <a:pt x="669" y="2670"/>
                      <a:pt x="305" y="2396"/>
                    </a:cubicBezTo>
                    <a:cubicBezTo>
                      <a:pt x="274" y="2366"/>
                      <a:pt x="236" y="2351"/>
                      <a:pt x="198" y="2351"/>
                    </a:cubicBezTo>
                    <a:cubicBezTo>
                      <a:pt x="160" y="2351"/>
                      <a:pt x="122" y="2366"/>
                      <a:pt x="92" y="2396"/>
                    </a:cubicBezTo>
                    <a:cubicBezTo>
                      <a:pt x="1" y="2487"/>
                      <a:pt x="61" y="2548"/>
                      <a:pt x="122" y="2639"/>
                    </a:cubicBezTo>
                    <a:cubicBezTo>
                      <a:pt x="153" y="2670"/>
                      <a:pt x="213" y="2670"/>
                      <a:pt x="244" y="2700"/>
                    </a:cubicBezTo>
                    <a:cubicBezTo>
                      <a:pt x="609" y="3004"/>
                      <a:pt x="1034" y="3308"/>
                      <a:pt x="1399" y="3673"/>
                    </a:cubicBezTo>
                    <a:cubicBezTo>
                      <a:pt x="1672" y="3916"/>
                      <a:pt x="1946" y="4159"/>
                      <a:pt x="2280" y="4250"/>
                    </a:cubicBezTo>
                    <a:cubicBezTo>
                      <a:pt x="2311" y="4250"/>
                      <a:pt x="2311" y="4311"/>
                      <a:pt x="2311" y="4342"/>
                    </a:cubicBezTo>
                    <a:cubicBezTo>
                      <a:pt x="2311" y="4463"/>
                      <a:pt x="2371" y="4524"/>
                      <a:pt x="2402" y="4615"/>
                    </a:cubicBezTo>
                    <a:cubicBezTo>
                      <a:pt x="2523" y="4949"/>
                      <a:pt x="2615" y="5284"/>
                      <a:pt x="2767" y="5649"/>
                    </a:cubicBezTo>
                    <a:cubicBezTo>
                      <a:pt x="2858" y="5770"/>
                      <a:pt x="2858" y="5983"/>
                      <a:pt x="2919" y="6135"/>
                    </a:cubicBezTo>
                    <a:cubicBezTo>
                      <a:pt x="2979" y="6196"/>
                      <a:pt x="3010" y="6287"/>
                      <a:pt x="3040" y="6408"/>
                    </a:cubicBezTo>
                    <a:cubicBezTo>
                      <a:pt x="3101" y="6712"/>
                      <a:pt x="3223" y="6956"/>
                      <a:pt x="3314" y="7229"/>
                    </a:cubicBezTo>
                    <a:cubicBezTo>
                      <a:pt x="3344" y="7260"/>
                      <a:pt x="3375" y="7260"/>
                      <a:pt x="3344" y="7320"/>
                    </a:cubicBezTo>
                    <a:cubicBezTo>
                      <a:pt x="3314" y="7320"/>
                      <a:pt x="3283" y="7320"/>
                      <a:pt x="3223" y="7260"/>
                    </a:cubicBezTo>
                    <a:cubicBezTo>
                      <a:pt x="2919" y="6956"/>
                      <a:pt x="2615" y="6712"/>
                      <a:pt x="2311" y="6439"/>
                    </a:cubicBezTo>
                    <a:cubicBezTo>
                      <a:pt x="2250" y="6408"/>
                      <a:pt x="2159" y="6348"/>
                      <a:pt x="2098" y="6287"/>
                    </a:cubicBezTo>
                    <a:cubicBezTo>
                      <a:pt x="1885" y="6013"/>
                      <a:pt x="1642" y="5801"/>
                      <a:pt x="1338" y="5588"/>
                    </a:cubicBezTo>
                    <a:cubicBezTo>
                      <a:pt x="1304" y="5571"/>
                      <a:pt x="1277" y="5563"/>
                      <a:pt x="1256" y="5563"/>
                    </a:cubicBezTo>
                    <a:cubicBezTo>
                      <a:pt x="1199" y="5563"/>
                      <a:pt x="1178" y="5613"/>
                      <a:pt x="1156" y="5679"/>
                    </a:cubicBezTo>
                    <a:cubicBezTo>
                      <a:pt x="1095" y="5801"/>
                      <a:pt x="1186" y="5861"/>
                      <a:pt x="1247" y="5952"/>
                    </a:cubicBezTo>
                    <a:cubicBezTo>
                      <a:pt x="1520" y="6165"/>
                      <a:pt x="1794" y="6348"/>
                      <a:pt x="2007" y="6621"/>
                    </a:cubicBezTo>
                    <a:cubicBezTo>
                      <a:pt x="2159" y="6773"/>
                      <a:pt x="2311" y="6956"/>
                      <a:pt x="2463" y="7077"/>
                    </a:cubicBezTo>
                    <a:cubicBezTo>
                      <a:pt x="2706" y="7229"/>
                      <a:pt x="2888" y="7411"/>
                      <a:pt x="3071" y="7563"/>
                    </a:cubicBezTo>
                    <a:cubicBezTo>
                      <a:pt x="3192" y="7685"/>
                      <a:pt x="3283" y="7776"/>
                      <a:pt x="3375" y="7837"/>
                    </a:cubicBezTo>
                    <a:cubicBezTo>
                      <a:pt x="3395" y="7847"/>
                      <a:pt x="3418" y="7847"/>
                      <a:pt x="3441" y="7847"/>
                    </a:cubicBezTo>
                    <a:lnTo>
                      <a:pt x="3441" y="7847"/>
                    </a:lnTo>
                    <a:cubicBezTo>
                      <a:pt x="3486" y="7847"/>
                      <a:pt x="3527" y="7847"/>
                      <a:pt x="3527" y="7928"/>
                    </a:cubicBezTo>
                    <a:cubicBezTo>
                      <a:pt x="3587" y="8080"/>
                      <a:pt x="3648" y="8171"/>
                      <a:pt x="3679" y="8293"/>
                    </a:cubicBezTo>
                    <a:cubicBezTo>
                      <a:pt x="3800" y="8597"/>
                      <a:pt x="3922" y="8931"/>
                      <a:pt x="4165" y="9235"/>
                    </a:cubicBezTo>
                    <a:cubicBezTo>
                      <a:pt x="4187" y="9280"/>
                      <a:pt x="4209" y="9308"/>
                      <a:pt x="4232" y="9308"/>
                    </a:cubicBezTo>
                    <a:cubicBezTo>
                      <a:pt x="4240" y="9308"/>
                      <a:pt x="4248" y="9304"/>
                      <a:pt x="4256" y="9296"/>
                    </a:cubicBezTo>
                    <a:cubicBezTo>
                      <a:pt x="4317" y="9235"/>
                      <a:pt x="4378" y="9235"/>
                      <a:pt x="4347" y="9174"/>
                    </a:cubicBezTo>
                    <a:cubicBezTo>
                      <a:pt x="4256" y="8931"/>
                      <a:pt x="4195" y="8718"/>
                      <a:pt x="4074" y="8536"/>
                    </a:cubicBezTo>
                    <a:cubicBezTo>
                      <a:pt x="3922" y="8293"/>
                      <a:pt x="3922" y="8019"/>
                      <a:pt x="3770" y="7807"/>
                    </a:cubicBezTo>
                    <a:lnTo>
                      <a:pt x="3770" y="7776"/>
                    </a:lnTo>
                    <a:cubicBezTo>
                      <a:pt x="3861" y="7685"/>
                      <a:pt x="3891" y="7563"/>
                      <a:pt x="3922" y="7472"/>
                    </a:cubicBezTo>
                    <a:cubicBezTo>
                      <a:pt x="4104" y="7168"/>
                      <a:pt x="4165" y="6804"/>
                      <a:pt x="4226" y="6469"/>
                    </a:cubicBezTo>
                    <a:cubicBezTo>
                      <a:pt x="4226" y="6408"/>
                      <a:pt x="4226" y="6287"/>
                      <a:pt x="4256" y="6196"/>
                    </a:cubicBezTo>
                    <a:cubicBezTo>
                      <a:pt x="4317" y="5983"/>
                      <a:pt x="4408" y="5740"/>
                      <a:pt x="4408" y="5527"/>
                    </a:cubicBezTo>
                    <a:cubicBezTo>
                      <a:pt x="4408" y="5253"/>
                      <a:pt x="4499" y="5041"/>
                      <a:pt x="4560" y="4797"/>
                    </a:cubicBezTo>
                    <a:cubicBezTo>
                      <a:pt x="4621" y="4645"/>
                      <a:pt x="4560" y="4524"/>
                      <a:pt x="4499" y="4494"/>
                    </a:cubicBezTo>
                    <a:cubicBezTo>
                      <a:pt x="4473" y="4488"/>
                      <a:pt x="4448" y="4486"/>
                      <a:pt x="4424" y="4486"/>
                    </a:cubicBezTo>
                    <a:cubicBezTo>
                      <a:pt x="4308" y="4486"/>
                      <a:pt x="4220" y="4545"/>
                      <a:pt x="4195" y="4645"/>
                    </a:cubicBezTo>
                    <a:cubicBezTo>
                      <a:pt x="4165" y="4828"/>
                      <a:pt x="4074" y="4980"/>
                      <a:pt x="4074" y="5132"/>
                    </a:cubicBezTo>
                    <a:cubicBezTo>
                      <a:pt x="4043" y="5527"/>
                      <a:pt x="3891" y="5892"/>
                      <a:pt x="3861" y="6287"/>
                    </a:cubicBezTo>
                    <a:cubicBezTo>
                      <a:pt x="3861" y="6560"/>
                      <a:pt x="3739" y="6773"/>
                      <a:pt x="3709" y="7016"/>
                    </a:cubicBezTo>
                    <a:cubicBezTo>
                      <a:pt x="3709" y="7077"/>
                      <a:pt x="3709" y="7199"/>
                      <a:pt x="3557" y="7229"/>
                    </a:cubicBezTo>
                    <a:cubicBezTo>
                      <a:pt x="3496" y="7108"/>
                      <a:pt x="3496" y="7016"/>
                      <a:pt x="3435" y="6895"/>
                    </a:cubicBezTo>
                    <a:cubicBezTo>
                      <a:pt x="3314" y="6743"/>
                      <a:pt x="3344" y="6591"/>
                      <a:pt x="3283" y="6439"/>
                    </a:cubicBezTo>
                    <a:cubicBezTo>
                      <a:pt x="3192" y="6287"/>
                      <a:pt x="3131" y="6135"/>
                      <a:pt x="3101" y="5983"/>
                    </a:cubicBezTo>
                    <a:cubicBezTo>
                      <a:pt x="3040" y="5801"/>
                      <a:pt x="2979" y="5588"/>
                      <a:pt x="2888" y="5405"/>
                    </a:cubicBezTo>
                    <a:cubicBezTo>
                      <a:pt x="2736" y="5041"/>
                      <a:pt x="2645" y="4615"/>
                      <a:pt x="2493" y="4220"/>
                    </a:cubicBezTo>
                    <a:cubicBezTo>
                      <a:pt x="2493" y="4190"/>
                      <a:pt x="2493" y="4190"/>
                      <a:pt x="2523" y="4159"/>
                    </a:cubicBezTo>
                    <a:cubicBezTo>
                      <a:pt x="2827" y="3886"/>
                      <a:pt x="2949" y="3521"/>
                      <a:pt x="3040" y="3156"/>
                    </a:cubicBezTo>
                    <a:cubicBezTo>
                      <a:pt x="3131" y="2974"/>
                      <a:pt x="3192" y="2791"/>
                      <a:pt x="3253" y="2609"/>
                    </a:cubicBezTo>
                    <a:cubicBezTo>
                      <a:pt x="3314" y="2366"/>
                      <a:pt x="3405" y="2183"/>
                      <a:pt x="3435" y="1940"/>
                    </a:cubicBezTo>
                    <a:cubicBezTo>
                      <a:pt x="3496" y="1697"/>
                      <a:pt x="3587" y="1424"/>
                      <a:pt x="3709" y="1180"/>
                    </a:cubicBezTo>
                    <a:cubicBezTo>
                      <a:pt x="3739" y="1120"/>
                      <a:pt x="3739" y="1028"/>
                      <a:pt x="3709" y="968"/>
                    </a:cubicBezTo>
                    <a:cubicBezTo>
                      <a:pt x="3618" y="876"/>
                      <a:pt x="3557" y="876"/>
                      <a:pt x="3466" y="876"/>
                    </a:cubicBezTo>
                    <a:cubicBezTo>
                      <a:pt x="3344" y="937"/>
                      <a:pt x="3283" y="968"/>
                      <a:pt x="3283" y="1089"/>
                    </a:cubicBezTo>
                    <a:cubicBezTo>
                      <a:pt x="3253" y="1241"/>
                      <a:pt x="3192" y="1332"/>
                      <a:pt x="3162" y="1454"/>
                    </a:cubicBezTo>
                    <a:cubicBezTo>
                      <a:pt x="3040" y="1697"/>
                      <a:pt x="3040" y="1879"/>
                      <a:pt x="2979" y="2092"/>
                    </a:cubicBezTo>
                    <a:cubicBezTo>
                      <a:pt x="2949" y="2305"/>
                      <a:pt x="2888" y="2518"/>
                      <a:pt x="2827" y="2700"/>
                    </a:cubicBezTo>
                    <a:cubicBezTo>
                      <a:pt x="2736" y="2974"/>
                      <a:pt x="2675" y="3247"/>
                      <a:pt x="2554" y="3521"/>
                    </a:cubicBezTo>
                    <a:cubicBezTo>
                      <a:pt x="2523" y="3612"/>
                      <a:pt x="2493" y="3734"/>
                      <a:pt x="2371" y="3825"/>
                    </a:cubicBezTo>
                    <a:cubicBezTo>
                      <a:pt x="2371" y="3673"/>
                      <a:pt x="2250" y="3551"/>
                      <a:pt x="2250" y="3399"/>
                    </a:cubicBezTo>
                    <a:cubicBezTo>
                      <a:pt x="2220" y="3126"/>
                      <a:pt x="2128" y="2913"/>
                      <a:pt x="2068" y="2670"/>
                    </a:cubicBezTo>
                    <a:cubicBezTo>
                      <a:pt x="1976" y="2396"/>
                      <a:pt x="1946" y="2153"/>
                      <a:pt x="1885" y="1879"/>
                    </a:cubicBezTo>
                    <a:cubicBezTo>
                      <a:pt x="1794" y="1606"/>
                      <a:pt x="1672" y="1302"/>
                      <a:pt x="1642" y="998"/>
                    </a:cubicBezTo>
                    <a:cubicBezTo>
                      <a:pt x="1581" y="724"/>
                      <a:pt x="1520" y="481"/>
                      <a:pt x="1460" y="208"/>
                    </a:cubicBezTo>
                    <a:cubicBezTo>
                      <a:pt x="1439" y="83"/>
                      <a:pt x="1318" y="0"/>
                      <a:pt x="1205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49"/>
              <p:cNvSpPr/>
              <p:nvPr/>
            </p:nvSpPr>
            <p:spPr>
              <a:xfrm>
                <a:off x="2872975" y="6810950"/>
                <a:ext cx="161125" cy="104225"/>
              </a:xfrm>
              <a:custGeom>
                <a:rect b="b" l="l" r="r" t="t"/>
                <a:pathLst>
                  <a:path extrusionOk="0" h="4169" w="6445">
                    <a:moveTo>
                      <a:pt x="125" y="1"/>
                    </a:moveTo>
                    <a:cubicBezTo>
                      <a:pt x="105" y="1"/>
                      <a:pt x="85" y="5"/>
                      <a:pt x="62" y="12"/>
                    </a:cubicBezTo>
                    <a:cubicBezTo>
                      <a:pt x="31" y="43"/>
                      <a:pt x="1" y="134"/>
                      <a:pt x="31" y="164"/>
                    </a:cubicBezTo>
                    <a:cubicBezTo>
                      <a:pt x="123" y="255"/>
                      <a:pt x="123" y="316"/>
                      <a:pt x="183" y="407"/>
                    </a:cubicBezTo>
                    <a:cubicBezTo>
                      <a:pt x="457" y="711"/>
                      <a:pt x="791" y="955"/>
                      <a:pt x="1126" y="1198"/>
                    </a:cubicBezTo>
                    <a:cubicBezTo>
                      <a:pt x="1430" y="1380"/>
                      <a:pt x="1703" y="1623"/>
                      <a:pt x="2007" y="1806"/>
                    </a:cubicBezTo>
                    <a:cubicBezTo>
                      <a:pt x="1825" y="1806"/>
                      <a:pt x="1656" y="1819"/>
                      <a:pt x="1491" y="1819"/>
                    </a:cubicBezTo>
                    <a:cubicBezTo>
                      <a:pt x="1409" y="1819"/>
                      <a:pt x="1328" y="1816"/>
                      <a:pt x="1247" y="1806"/>
                    </a:cubicBezTo>
                    <a:cubicBezTo>
                      <a:pt x="1095" y="1806"/>
                      <a:pt x="943" y="1806"/>
                      <a:pt x="791" y="1745"/>
                    </a:cubicBezTo>
                    <a:cubicBezTo>
                      <a:pt x="779" y="1741"/>
                      <a:pt x="767" y="1739"/>
                      <a:pt x="756" y="1739"/>
                    </a:cubicBezTo>
                    <a:cubicBezTo>
                      <a:pt x="685" y="1739"/>
                      <a:pt x="639" y="1814"/>
                      <a:pt x="639" y="1866"/>
                    </a:cubicBezTo>
                    <a:cubicBezTo>
                      <a:pt x="639" y="1958"/>
                      <a:pt x="670" y="2018"/>
                      <a:pt x="791" y="2018"/>
                    </a:cubicBezTo>
                    <a:cubicBezTo>
                      <a:pt x="1247" y="2049"/>
                      <a:pt x="1734" y="2049"/>
                      <a:pt x="2189" y="2049"/>
                    </a:cubicBezTo>
                    <a:cubicBezTo>
                      <a:pt x="2242" y="2049"/>
                      <a:pt x="2294" y="2069"/>
                      <a:pt x="2346" y="2069"/>
                    </a:cubicBezTo>
                    <a:cubicBezTo>
                      <a:pt x="2385" y="2069"/>
                      <a:pt x="2424" y="2058"/>
                      <a:pt x="2463" y="2018"/>
                    </a:cubicBezTo>
                    <a:cubicBezTo>
                      <a:pt x="2463" y="2018"/>
                      <a:pt x="2493" y="2049"/>
                      <a:pt x="2524" y="2049"/>
                    </a:cubicBezTo>
                    <a:cubicBezTo>
                      <a:pt x="2737" y="2140"/>
                      <a:pt x="2889" y="2292"/>
                      <a:pt x="3071" y="2414"/>
                    </a:cubicBezTo>
                    <a:cubicBezTo>
                      <a:pt x="3405" y="2596"/>
                      <a:pt x="3740" y="2809"/>
                      <a:pt x="4104" y="3021"/>
                    </a:cubicBezTo>
                    <a:lnTo>
                      <a:pt x="4165" y="3082"/>
                    </a:lnTo>
                    <a:cubicBezTo>
                      <a:pt x="4135" y="3113"/>
                      <a:pt x="4135" y="3173"/>
                      <a:pt x="4104" y="3173"/>
                    </a:cubicBezTo>
                    <a:cubicBezTo>
                      <a:pt x="3983" y="3173"/>
                      <a:pt x="3861" y="3234"/>
                      <a:pt x="3740" y="3234"/>
                    </a:cubicBezTo>
                    <a:cubicBezTo>
                      <a:pt x="3496" y="3234"/>
                      <a:pt x="3273" y="3156"/>
                      <a:pt x="3006" y="3156"/>
                    </a:cubicBezTo>
                    <a:cubicBezTo>
                      <a:pt x="2940" y="3156"/>
                      <a:pt x="2870" y="3161"/>
                      <a:pt x="2797" y="3173"/>
                    </a:cubicBezTo>
                    <a:lnTo>
                      <a:pt x="2767" y="3173"/>
                    </a:lnTo>
                    <a:cubicBezTo>
                      <a:pt x="2728" y="3145"/>
                      <a:pt x="2699" y="3134"/>
                      <a:pt x="2675" y="3134"/>
                    </a:cubicBezTo>
                    <a:cubicBezTo>
                      <a:pt x="2623" y="3134"/>
                      <a:pt x="2596" y="3183"/>
                      <a:pt x="2554" y="3204"/>
                    </a:cubicBezTo>
                    <a:cubicBezTo>
                      <a:pt x="2463" y="3234"/>
                      <a:pt x="2463" y="3325"/>
                      <a:pt x="2493" y="3356"/>
                    </a:cubicBezTo>
                    <a:cubicBezTo>
                      <a:pt x="2493" y="3417"/>
                      <a:pt x="2585" y="3477"/>
                      <a:pt x="2645" y="3477"/>
                    </a:cubicBezTo>
                    <a:cubicBezTo>
                      <a:pt x="2919" y="3508"/>
                      <a:pt x="3193" y="3477"/>
                      <a:pt x="3466" y="3538"/>
                    </a:cubicBezTo>
                    <a:cubicBezTo>
                      <a:pt x="3530" y="3562"/>
                      <a:pt x="3597" y="3572"/>
                      <a:pt x="3665" y="3572"/>
                    </a:cubicBezTo>
                    <a:cubicBezTo>
                      <a:pt x="3854" y="3572"/>
                      <a:pt x="4055" y="3500"/>
                      <a:pt x="4256" y="3477"/>
                    </a:cubicBezTo>
                    <a:cubicBezTo>
                      <a:pt x="4287" y="3477"/>
                      <a:pt x="4287" y="3477"/>
                      <a:pt x="4317" y="3417"/>
                    </a:cubicBezTo>
                    <a:cubicBezTo>
                      <a:pt x="4388" y="3364"/>
                      <a:pt x="4458" y="3331"/>
                      <a:pt x="4529" y="3331"/>
                    </a:cubicBezTo>
                    <a:cubicBezTo>
                      <a:pt x="4580" y="3331"/>
                      <a:pt x="4631" y="3348"/>
                      <a:pt x="4682" y="3386"/>
                    </a:cubicBezTo>
                    <a:cubicBezTo>
                      <a:pt x="4834" y="3538"/>
                      <a:pt x="5016" y="3629"/>
                      <a:pt x="5168" y="3690"/>
                    </a:cubicBezTo>
                    <a:cubicBezTo>
                      <a:pt x="5472" y="3842"/>
                      <a:pt x="5776" y="4055"/>
                      <a:pt x="6111" y="4146"/>
                    </a:cubicBezTo>
                    <a:cubicBezTo>
                      <a:pt x="6156" y="4161"/>
                      <a:pt x="6202" y="4169"/>
                      <a:pt x="6247" y="4169"/>
                    </a:cubicBezTo>
                    <a:cubicBezTo>
                      <a:pt x="6293" y="4169"/>
                      <a:pt x="6338" y="4161"/>
                      <a:pt x="6384" y="4146"/>
                    </a:cubicBezTo>
                    <a:cubicBezTo>
                      <a:pt x="6445" y="4116"/>
                      <a:pt x="6445" y="3994"/>
                      <a:pt x="6414" y="3933"/>
                    </a:cubicBezTo>
                    <a:cubicBezTo>
                      <a:pt x="6389" y="3857"/>
                      <a:pt x="6213" y="3737"/>
                      <a:pt x="6103" y="3737"/>
                    </a:cubicBezTo>
                    <a:cubicBezTo>
                      <a:pt x="6083" y="3737"/>
                      <a:pt x="6064" y="3741"/>
                      <a:pt x="6050" y="3751"/>
                    </a:cubicBezTo>
                    <a:cubicBezTo>
                      <a:pt x="6004" y="3766"/>
                      <a:pt x="5974" y="3774"/>
                      <a:pt x="5943" y="3774"/>
                    </a:cubicBezTo>
                    <a:cubicBezTo>
                      <a:pt x="5913" y="3774"/>
                      <a:pt x="5883" y="3766"/>
                      <a:pt x="5837" y="3751"/>
                    </a:cubicBezTo>
                    <a:lnTo>
                      <a:pt x="5381" y="3508"/>
                    </a:lnTo>
                    <a:cubicBezTo>
                      <a:pt x="5168" y="3386"/>
                      <a:pt x="4955" y="3295"/>
                      <a:pt x="4743" y="3173"/>
                    </a:cubicBezTo>
                    <a:cubicBezTo>
                      <a:pt x="4621" y="3113"/>
                      <a:pt x="4530" y="3052"/>
                      <a:pt x="4530" y="2900"/>
                    </a:cubicBezTo>
                    <a:cubicBezTo>
                      <a:pt x="4469" y="2535"/>
                      <a:pt x="4317" y="2231"/>
                      <a:pt x="4165" y="1927"/>
                    </a:cubicBezTo>
                    <a:cubicBezTo>
                      <a:pt x="4135" y="1806"/>
                      <a:pt x="4013" y="1684"/>
                      <a:pt x="4074" y="1532"/>
                    </a:cubicBezTo>
                    <a:cubicBezTo>
                      <a:pt x="4074" y="1369"/>
                      <a:pt x="3976" y="1254"/>
                      <a:pt x="3846" y="1254"/>
                    </a:cubicBezTo>
                    <a:cubicBezTo>
                      <a:pt x="3831" y="1254"/>
                      <a:pt x="3816" y="1255"/>
                      <a:pt x="3800" y="1259"/>
                    </a:cubicBezTo>
                    <a:cubicBezTo>
                      <a:pt x="3679" y="1259"/>
                      <a:pt x="3557" y="1411"/>
                      <a:pt x="3618" y="1502"/>
                    </a:cubicBezTo>
                    <a:cubicBezTo>
                      <a:pt x="3709" y="1775"/>
                      <a:pt x="3831" y="2018"/>
                      <a:pt x="3952" y="2322"/>
                    </a:cubicBezTo>
                    <a:cubicBezTo>
                      <a:pt x="3983" y="2444"/>
                      <a:pt x="4013" y="2535"/>
                      <a:pt x="4074" y="2596"/>
                    </a:cubicBezTo>
                    <a:cubicBezTo>
                      <a:pt x="4104" y="2626"/>
                      <a:pt x="4104" y="2718"/>
                      <a:pt x="4074" y="2748"/>
                    </a:cubicBezTo>
                    <a:cubicBezTo>
                      <a:pt x="4044" y="2763"/>
                      <a:pt x="4021" y="2771"/>
                      <a:pt x="4002" y="2771"/>
                    </a:cubicBezTo>
                    <a:cubicBezTo>
                      <a:pt x="3983" y="2771"/>
                      <a:pt x="3968" y="2763"/>
                      <a:pt x="3952" y="2748"/>
                    </a:cubicBezTo>
                    <a:cubicBezTo>
                      <a:pt x="3800" y="2596"/>
                      <a:pt x="3527" y="2535"/>
                      <a:pt x="3344" y="2383"/>
                    </a:cubicBezTo>
                    <a:cubicBezTo>
                      <a:pt x="3162" y="2262"/>
                      <a:pt x="3010" y="2170"/>
                      <a:pt x="2797" y="2079"/>
                    </a:cubicBezTo>
                    <a:cubicBezTo>
                      <a:pt x="2645" y="1988"/>
                      <a:pt x="2493" y="1866"/>
                      <a:pt x="2554" y="1654"/>
                    </a:cubicBezTo>
                    <a:cubicBezTo>
                      <a:pt x="2585" y="1471"/>
                      <a:pt x="2493" y="1228"/>
                      <a:pt x="2433" y="1046"/>
                    </a:cubicBezTo>
                    <a:cubicBezTo>
                      <a:pt x="2311" y="803"/>
                      <a:pt x="2159" y="590"/>
                      <a:pt x="2129" y="316"/>
                    </a:cubicBezTo>
                    <a:cubicBezTo>
                      <a:pt x="2098" y="255"/>
                      <a:pt x="2037" y="195"/>
                      <a:pt x="2007" y="134"/>
                    </a:cubicBezTo>
                    <a:cubicBezTo>
                      <a:pt x="1977" y="73"/>
                      <a:pt x="1939" y="43"/>
                      <a:pt x="1893" y="43"/>
                    </a:cubicBezTo>
                    <a:cubicBezTo>
                      <a:pt x="1848" y="43"/>
                      <a:pt x="1794" y="73"/>
                      <a:pt x="1734" y="134"/>
                    </a:cubicBezTo>
                    <a:cubicBezTo>
                      <a:pt x="1673" y="195"/>
                      <a:pt x="1794" y="286"/>
                      <a:pt x="1794" y="347"/>
                    </a:cubicBezTo>
                    <a:cubicBezTo>
                      <a:pt x="1825" y="620"/>
                      <a:pt x="2007" y="894"/>
                      <a:pt x="2098" y="1167"/>
                    </a:cubicBezTo>
                    <a:cubicBezTo>
                      <a:pt x="2129" y="1319"/>
                      <a:pt x="2220" y="1411"/>
                      <a:pt x="2189" y="1623"/>
                    </a:cubicBezTo>
                    <a:cubicBezTo>
                      <a:pt x="2098" y="1532"/>
                      <a:pt x="1977" y="1380"/>
                      <a:pt x="1825" y="1350"/>
                    </a:cubicBezTo>
                    <a:cubicBezTo>
                      <a:pt x="1703" y="1319"/>
                      <a:pt x="1642" y="1167"/>
                      <a:pt x="1521" y="1107"/>
                    </a:cubicBezTo>
                    <a:cubicBezTo>
                      <a:pt x="1369" y="1076"/>
                      <a:pt x="1217" y="1015"/>
                      <a:pt x="1126" y="894"/>
                    </a:cubicBezTo>
                    <a:cubicBezTo>
                      <a:pt x="1034" y="772"/>
                      <a:pt x="913" y="742"/>
                      <a:pt x="822" y="651"/>
                    </a:cubicBezTo>
                    <a:cubicBezTo>
                      <a:pt x="609" y="499"/>
                      <a:pt x="427" y="316"/>
                      <a:pt x="275" y="104"/>
                    </a:cubicBezTo>
                    <a:cubicBezTo>
                      <a:pt x="229" y="35"/>
                      <a:pt x="183" y="1"/>
                      <a:pt x="125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49"/>
              <p:cNvSpPr/>
              <p:nvPr/>
            </p:nvSpPr>
            <p:spPr>
              <a:xfrm>
                <a:off x="4052350" y="6424275"/>
                <a:ext cx="94250" cy="152575"/>
              </a:xfrm>
              <a:custGeom>
                <a:rect b="b" l="l" r="r" t="t"/>
                <a:pathLst>
                  <a:path extrusionOk="0" h="6103" w="3770">
                    <a:moveTo>
                      <a:pt x="3431" y="0"/>
                    </a:moveTo>
                    <a:cubicBezTo>
                      <a:pt x="3374" y="0"/>
                      <a:pt x="3308" y="55"/>
                      <a:pt x="3283" y="130"/>
                    </a:cubicBezTo>
                    <a:cubicBezTo>
                      <a:pt x="3161" y="403"/>
                      <a:pt x="3131" y="646"/>
                      <a:pt x="3009" y="889"/>
                    </a:cubicBezTo>
                    <a:cubicBezTo>
                      <a:pt x="2979" y="950"/>
                      <a:pt x="2948" y="1041"/>
                      <a:pt x="2948" y="1102"/>
                    </a:cubicBezTo>
                    <a:cubicBezTo>
                      <a:pt x="2888" y="1315"/>
                      <a:pt x="2827" y="1528"/>
                      <a:pt x="2736" y="1680"/>
                    </a:cubicBezTo>
                    <a:cubicBezTo>
                      <a:pt x="2523" y="2105"/>
                      <a:pt x="2432" y="2531"/>
                      <a:pt x="2219" y="2896"/>
                    </a:cubicBezTo>
                    <a:cubicBezTo>
                      <a:pt x="2097" y="3139"/>
                      <a:pt x="2037" y="3382"/>
                      <a:pt x="1885" y="3625"/>
                    </a:cubicBezTo>
                    <a:lnTo>
                      <a:pt x="1885" y="3352"/>
                    </a:lnTo>
                    <a:cubicBezTo>
                      <a:pt x="1885" y="3169"/>
                      <a:pt x="1885" y="2987"/>
                      <a:pt x="1824" y="2774"/>
                    </a:cubicBezTo>
                    <a:cubicBezTo>
                      <a:pt x="1793" y="2592"/>
                      <a:pt x="1763" y="2409"/>
                      <a:pt x="1733" y="2166"/>
                    </a:cubicBezTo>
                    <a:cubicBezTo>
                      <a:pt x="1733" y="2044"/>
                      <a:pt x="1672" y="1923"/>
                      <a:pt x="1672" y="1771"/>
                    </a:cubicBezTo>
                    <a:cubicBezTo>
                      <a:pt x="1672" y="1680"/>
                      <a:pt x="1641" y="1619"/>
                      <a:pt x="1611" y="1558"/>
                    </a:cubicBezTo>
                    <a:cubicBezTo>
                      <a:pt x="1590" y="1537"/>
                      <a:pt x="1538" y="1515"/>
                      <a:pt x="1498" y="1515"/>
                    </a:cubicBezTo>
                    <a:cubicBezTo>
                      <a:pt x="1482" y="1515"/>
                      <a:pt x="1468" y="1519"/>
                      <a:pt x="1459" y="1528"/>
                    </a:cubicBezTo>
                    <a:cubicBezTo>
                      <a:pt x="1368" y="1528"/>
                      <a:pt x="1338" y="1558"/>
                      <a:pt x="1338" y="1649"/>
                    </a:cubicBezTo>
                    <a:cubicBezTo>
                      <a:pt x="1338" y="1741"/>
                      <a:pt x="1307" y="1801"/>
                      <a:pt x="1338" y="1832"/>
                    </a:cubicBezTo>
                    <a:cubicBezTo>
                      <a:pt x="1459" y="2075"/>
                      <a:pt x="1429" y="2348"/>
                      <a:pt x="1459" y="2561"/>
                    </a:cubicBezTo>
                    <a:cubicBezTo>
                      <a:pt x="1489" y="2956"/>
                      <a:pt x="1611" y="3352"/>
                      <a:pt x="1581" y="3777"/>
                    </a:cubicBezTo>
                    <a:cubicBezTo>
                      <a:pt x="1581" y="3807"/>
                      <a:pt x="1611" y="3807"/>
                      <a:pt x="1611" y="3868"/>
                    </a:cubicBezTo>
                    <a:cubicBezTo>
                      <a:pt x="1611" y="4020"/>
                      <a:pt x="1733" y="4111"/>
                      <a:pt x="1611" y="4324"/>
                    </a:cubicBezTo>
                    <a:cubicBezTo>
                      <a:pt x="1489" y="4476"/>
                      <a:pt x="1429" y="4689"/>
                      <a:pt x="1338" y="4871"/>
                    </a:cubicBezTo>
                    <a:cubicBezTo>
                      <a:pt x="1277" y="5084"/>
                      <a:pt x="1155" y="5297"/>
                      <a:pt x="1064" y="5479"/>
                    </a:cubicBezTo>
                    <a:cubicBezTo>
                      <a:pt x="1044" y="5560"/>
                      <a:pt x="983" y="5574"/>
                      <a:pt x="927" y="5574"/>
                    </a:cubicBezTo>
                    <a:cubicBezTo>
                      <a:pt x="898" y="5574"/>
                      <a:pt x="871" y="5570"/>
                      <a:pt x="851" y="5570"/>
                    </a:cubicBezTo>
                    <a:cubicBezTo>
                      <a:pt x="760" y="5570"/>
                      <a:pt x="760" y="5540"/>
                      <a:pt x="760" y="5479"/>
                    </a:cubicBezTo>
                    <a:cubicBezTo>
                      <a:pt x="730" y="5145"/>
                      <a:pt x="699" y="4810"/>
                      <a:pt x="608" y="4476"/>
                    </a:cubicBezTo>
                    <a:cubicBezTo>
                      <a:pt x="547" y="4203"/>
                      <a:pt x="547" y="3929"/>
                      <a:pt x="395" y="3716"/>
                    </a:cubicBezTo>
                    <a:cubicBezTo>
                      <a:pt x="365" y="3625"/>
                      <a:pt x="243" y="3595"/>
                      <a:pt x="152" y="3595"/>
                    </a:cubicBezTo>
                    <a:cubicBezTo>
                      <a:pt x="91" y="3595"/>
                      <a:pt x="91" y="3655"/>
                      <a:pt x="61" y="3716"/>
                    </a:cubicBezTo>
                    <a:cubicBezTo>
                      <a:pt x="0" y="3747"/>
                      <a:pt x="61" y="3777"/>
                      <a:pt x="91" y="3807"/>
                    </a:cubicBezTo>
                    <a:cubicBezTo>
                      <a:pt x="122" y="3838"/>
                      <a:pt x="152" y="3899"/>
                      <a:pt x="152" y="3929"/>
                    </a:cubicBezTo>
                    <a:cubicBezTo>
                      <a:pt x="243" y="4111"/>
                      <a:pt x="304" y="4324"/>
                      <a:pt x="365" y="4537"/>
                    </a:cubicBezTo>
                    <a:cubicBezTo>
                      <a:pt x="395" y="4902"/>
                      <a:pt x="426" y="5266"/>
                      <a:pt x="456" y="5601"/>
                    </a:cubicBezTo>
                    <a:cubicBezTo>
                      <a:pt x="517" y="5753"/>
                      <a:pt x="547" y="5874"/>
                      <a:pt x="699" y="5935"/>
                    </a:cubicBezTo>
                    <a:cubicBezTo>
                      <a:pt x="760" y="5966"/>
                      <a:pt x="851" y="5935"/>
                      <a:pt x="882" y="6057"/>
                    </a:cubicBezTo>
                    <a:cubicBezTo>
                      <a:pt x="897" y="6087"/>
                      <a:pt x="927" y="6102"/>
                      <a:pt x="961" y="6102"/>
                    </a:cubicBezTo>
                    <a:cubicBezTo>
                      <a:pt x="996" y="6102"/>
                      <a:pt x="1034" y="6087"/>
                      <a:pt x="1064" y="6057"/>
                    </a:cubicBezTo>
                    <a:cubicBezTo>
                      <a:pt x="1094" y="6026"/>
                      <a:pt x="1186" y="5966"/>
                      <a:pt x="1277" y="5935"/>
                    </a:cubicBezTo>
                    <a:cubicBezTo>
                      <a:pt x="1641" y="5783"/>
                      <a:pt x="1976" y="5631"/>
                      <a:pt x="2371" y="5449"/>
                    </a:cubicBezTo>
                    <a:cubicBezTo>
                      <a:pt x="2493" y="5358"/>
                      <a:pt x="2645" y="5327"/>
                      <a:pt x="2675" y="5145"/>
                    </a:cubicBezTo>
                    <a:cubicBezTo>
                      <a:pt x="2675" y="5084"/>
                      <a:pt x="2645" y="4993"/>
                      <a:pt x="2553" y="4962"/>
                    </a:cubicBezTo>
                    <a:cubicBezTo>
                      <a:pt x="2540" y="4935"/>
                      <a:pt x="2514" y="4920"/>
                      <a:pt x="2487" y="4920"/>
                    </a:cubicBezTo>
                    <a:cubicBezTo>
                      <a:pt x="2453" y="4920"/>
                      <a:pt x="2418" y="4943"/>
                      <a:pt x="2401" y="4993"/>
                    </a:cubicBezTo>
                    <a:cubicBezTo>
                      <a:pt x="2280" y="5145"/>
                      <a:pt x="2097" y="5175"/>
                      <a:pt x="1945" y="5266"/>
                    </a:cubicBezTo>
                    <a:cubicBezTo>
                      <a:pt x="1763" y="5327"/>
                      <a:pt x="1520" y="5358"/>
                      <a:pt x="1338" y="5540"/>
                    </a:cubicBezTo>
                    <a:cubicBezTo>
                      <a:pt x="1338" y="5449"/>
                      <a:pt x="1338" y="5449"/>
                      <a:pt x="1368" y="5358"/>
                    </a:cubicBezTo>
                    <a:cubicBezTo>
                      <a:pt x="1611" y="5023"/>
                      <a:pt x="1733" y="4689"/>
                      <a:pt x="1885" y="4355"/>
                    </a:cubicBezTo>
                    <a:cubicBezTo>
                      <a:pt x="1885" y="4294"/>
                      <a:pt x="1915" y="4263"/>
                      <a:pt x="1945" y="4263"/>
                    </a:cubicBezTo>
                    <a:cubicBezTo>
                      <a:pt x="2189" y="4233"/>
                      <a:pt x="2401" y="4142"/>
                      <a:pt x="2584" y="3990"/>
                    </a:cubicBezTo>
                    <a:cubicBezTo>
                      <a:pt x="2675" y="3959"/>
                      <a:pt x="2797" y="3929"/>
                      <a:pt x="2857" y="3838"/>
                    </a:cubicBezTo>
                    <a:cubicBezTo>
                      <a:pt x="3131" y="3655"/>
                      <a:pt x="3435" y="3534"/>
                      <a:pt x="3648" y="3291"/>
                    </a:cubicBezTo>
                    <a:cubicBezTo>
                      <a:pt x="3739" y="3200"/>
                      <a:pt x="3769" y="3139"/>
                      <a:pt x="3708" y="3048"/>
                    </a:cubicBezTo>
                    <a:cubicBezTo>
                      <a:pt x="3663" y="3017"/>
                      <a:pt x="3625" y="3002"/>
                      <a:pt x="3587" y="3002"/>
                    </a:cubicBezTo>
                    <a:cubicBezTo>
                      <a:pt x="3549" y="3002"/>
                      <a:pt x="3511" y="3017"/>
                      <a:pt x="3465" y="3048"/>
                    </a:cubicBezTo>
                    <a:cubicBezTo>
                      <a:pt x="3283" y="3200"/>
                      <a:pt x="3040" y="3321"/>
                      <a:pt x="2827" y="3473"/>
                    </a:cubicBezTo>
                    <a:cubicBezTo>
                      <a:pt x="2705" y="3595"/>
                      <a:pt x="2553" y="3625"/>
                      <a:pt x="2432" y="3747"/>
                    </a:cubicBezTo>
                    <a:cubicBezTo>
                      <a:pt x="2401" y="3807"/>
                      <a:pt x="2280" y="3807"/>
                      <a:pt x="2219" y="3838"/>
                    </a:cubicBezTo>
                    <a:cubicBezTo>
                      <a:pt x="2192" y="3856"/>
                      <a:pt x="2171" y="3863"/>
                      <a:pt x="2155" y="3863"/>
                    </a:cubicBezTo>
                    <a:cubicBezTo>
                      <a:pt x="2115" y="3863"/>
                      <a:pt x="2106" y="3820"/>
                      <a:pt x="2128" y="3777"/>
                    </a:cubicBezTo>
                    <a:cubicBezTo>
                      <a:pt x="2249" y="3503"/>
                      <a:pt x="2401" y="3230"/>
                      <a:pt x="2523" y="2926"/>
                    </a:cubicBezTo>
                    <a:cubicBezTo>
                      <a:pt x="2584" y="2683"/>
                      <a:pt x="2736" y="2440"/>
                      <a:pt x="2827" y="2166"/>
                    </a:cubicBezTo>
                    <a:cubicBezTo>
                      <a:pt x="2857" y="1984"/>
                      <a:pt x="2948" y="1832"/>
                      <a:pt x="3009" y="1680"/>
                    </a:cubicBezTo>
                    <a:cubicBezTo>
                      <a:pt x="3131" y="1467"/>
                      <a:pt x="3192" y="1224"/>
                      <a:pt x="3283" y="1011"/>
                    </a:cubicBezTo>
                    <a:cubicBezTo>
                      <a:pt x="3344" y="737"/>
                      <a:pt x="3465" y="494"/>
                      <a:pt x="3556" y="251"/>
                    </a:cubicBezTo>
                    <a:cubicBezTo>
                      <a:pt x="3587" y="99"/>
                      <a:pt x="3496" y="38"/>
                      <a:pt x="3465" y="8"/>
                    </a:cubicBezTo>
                    <a:cubicBezTo>
                      <a:pt x="3454" y="3"/>
                      <a:pt x="3443" y="0"/>
                      <a:pt x="3431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49"/>
              <p:cNvSpPr/>
              <p:nvPr/>
            </p:nvSpPr>
            <p:spPr>
              <a:xfrm>
                <a:off x="4089575" y="6807450"/>
                <a:ext cx="2300" cy="775"/>
              </a:xfrm>
              <a:custGeom>
                <a:rect b="b" l="l" r="r" t="t"/>
                <a:pathLst>
                  <a:path extrusionOk="0" h="31" w="92">
                    <a:moveTo>
                      <a:pt x="0" y="0"/>
                    </a:moveTo>
                    <a:cubicBezTo>
                      <a:pt x="0" y="0"/>
                      <a:pt x="0" y="31"/>
                      <a:pt x="31" y="31"/>
                    </a:cubicBezTo>
                    <a:cubicBezTo>
                      <a:pt x="92" y="31"/>
                      <a:pt x="92" y="31"/>
                      <a:pt x="92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49"/>
              <p:cNvSpPr/>
              <p:nvPr/>
            </p:nvSpPr>
            <p:spPr>
              <a:xfrm>
                <a:off x="3142750" y="6851525"/>
                <a:ext cx="1550" cy="1550"/>
              </a:xfrm>
              <a:custGeom>
                <a:rect b="b" l="l" r="r" t="t"/>
                <a:pathLst>
                  <a:path extrusionOk="0" h="62" w="62">
                    <a:moveTo>
                      <a:pt x="31" y="0"/>
                    </a:moveTo>
                    <a:cubicBezTo>
                      <a:pt x="0" y="31"/>
                      <a:pt x="0" y="61"/>
                      <a:pt x="31" y="61"/>
                    </a:cubicBezTo>
                    <a:cubicBezTo>
                      <a:pt x="61" y="31"/>
                      <a:pt x="31" y="31"/>
                      <a:pt x="31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49"/>
              <p:cNvSpPr/>
              <p:nvPr/>
            </p:nvSpPr>
            <p:spPr>
              <a:xfrm>
                <a:off x="3097925" y="6165775"/>
                <a:ext cx="988625" cy="1154625"/>
              </a:xfrm>
              <a:custGeom>
                <a:rect b="b" l="l" r="r" t="t"/>
                <a:pathLst>
                  <a:path extrusionOk="0" h="46185" w="39545">
                    <a:moveTo>
                      <a:pt x="5039" y="1"/>
                    </a:moveTo>
                    <a:cubicBezTo>
                      <a:pt x="3381" y="1"/>
                      <a:pt x="1736" y="60"/>
                      <a:pt x="122" y="226"/>
                    </a:cubicBezTo>
                    <a:cubicBezTo>
                      <a:pt x="0" y="895"/>
                      <a:pt x="182" y="1503"/>
                      <a:pt x="395" y="2232"/>
                    </a:cubicBezTo>
                    <a:lnTo>
                      <a:pt x="608" y="3266"/>
                    </a:lnTo>
                    <a:cubicBezTo>
                      <a:pt x="760" y="3874"/>
                      <a:pt x="882" y="4482"/>
                      <a:pt x="1064" y="5090"/>
                    </a:cubicBezTo>
                    <a:cubicBezTo>
                      <a:pt x="1186" y="5394"/>
                      <a:pt x="1186" y="5394"/>
                      <a:pt x="1489" y="5394"/>
                    </a:cubicBezTo>
                    <a:lnTo>
                      <a:pt x="1672" y="5394"/>
                    </a:lnTo>
                    <a:cubicBezTo>
                      <a:pt x="2736" y="5424"/>
                      <a:pt x="3830" y="5424"/>
                      <a:pt x="4894" y="5485"/>
                    </a:cubicBezTo>
                    <a:lnTo>
                      <a:pt x="5015" y="5485"/>
                    </a:lnTo>
                    <a:cubicBezTo>
                      <a:pt x="5076" y="5485"/>
                      <a:pt x="5076" y="5545"/>
                      <a:pt x="5076" y="5576"/>
                    </a:cubicBezTo>
                    <a:cubicBezTo>
                      <a:pt x="5137" y="5880"/>
                      <a:pt x="5167" y="6153"/>
                      <a:pt x="5198" y="6457"/>
                    </a:cubicBezTo>
                    <a:cubicBezTo>
                      <a:pt x="5259" y="6701"/>
                      <a:pt x="5259" y="7004"/>
                      <a:pt x="5289" y="7308"/>
                    </a:cubicBezTo>
                    <a:cubicBezTo>
                      <a:pt x="6049" y="14421"/>
                      <a:pt x="8359" y="36032"/>
                      <a:pt x="8724" y="39771"/>
                    </a:cubicBezTo>
                    <a:cubicBezTo>
                      <a:pt x="8845" y="41139"/>
                      <a:pt x="8359" y="44634"/>
                      <a:pt x="9544" y="45576"/>
                    </a:cubicBezTo>
                    <a:cubicBezTo>
                      <a:pt x="9781" y="45782"/>
                      <a:pt x="10276" y="45852"/>
                      <a:pt x="10863" y="45852"/>
                    </a:cubicBezTo>
                    <a:cubicBezTo>
                      <a:pt x="12008" y="45852"/>
                      <a:pt x="13501" y="45586"/>
                      <a:pt x="14104" y="45546"/>
                    </a:cubicBezTo>
                    <a:cubicBezTo>
                      <a:pt x="14438" y="45546"/>
                      <a:pt x="14772" y="45576"/>
                      <a:pt x="15107" y="45576"/>
                    </a:cubicBezTo>
                    <a:cubicBezTo>
                      <a:pt x="20031" y="45759"/>
                      <a:pt x="24925" y="45576"/>
                      <a:pt x="29788" y="46124"/>
                    </a:cubicBezTo>
                    <a:cubicBezTo>
                      <a:pt x="30274" y="46184"/>
                      <a:pt x="30821" y="46154"/>
                      <a:pt x="31308" y="46184"/>
                    </a:cubicBezTo>
                    <a:cubicBezTo>
                      <a:pt x="31581" y="46184"/>
                      <a:pt x="31581" y="46184"/>
                      <a:pt x="31581" y="45911"/>
                    </a:cubicBezTo>
                    <a:cubicBezTo>
                      <a:pt x="31520" y="39011"/>
                      <a:pt x="34104" y="12932"/>
                      <a:pt x="35259" y="7521"/>
                    </a:cubicBezTo>
                    <a:cubicBezTo>
                      <a:pt x="35320" y="7217"/>
                      <a:pt x="35320" y="6852"/>
                      <a:pt x="35320" y="6549"/>
                    </a:cubicBezTo>
                    <a:cubicBezTo>
                      <a:pt x="35320" y="6457"/>
                      <a:pt x="35320" y="6397"/>
                      <a:pt x="35472" y="6397"/>
                    </a:cubicBezTo>
                    <a:cubicBezTo>
                      <a:pt x="36019" y="6397"/>
                      <a:pt x="36505" y="6457"/>
                      <a:pt x="37052" y="6457"/>
                    </a:cubicBezTo>
                    <a:lnTo>
                      <a:pt x="37752" y="6457"/>
                    </a:lnTo>
                    <a:cubicBezTo>
                      <a:pt x="37964" y="6457"/>
                      <a:pt x="38116" y="6336"/>
                      <a:pt x="38147" y="6153"/>
                    </a:cubicBezTo>
                    <a:cubicBezTo>
                      <a:pt x="38268" y="5454"/>
                      <a:pt x="38451" y="4816"/>
                      <a:pt x="38603" y="4178"/>
                    </a:cubicBezTo>
                    <a:cubicBezTo>
                      <a:pt x="38724" y="3722"/>
                      <a:pt x="38846" y="3266"/>
                      <a:pt x="38937" y="2749"/>
                    </a:cubicBezTo>
                    <a:cubicBezTo>
                      <a:pt x="39028" y="2445"/>
                      <a:pt x="39059" y="2111"/>
                      <a:pt x="39211" y="1807"/>
                    </a:cubicBezTo>
                    <a:cubicBezTo>
                      <a:pt x="39302" y="1624"/>
                      <a:pt x="39332" y="1472"/>
                      <a:pt x="39363" y="1290"/>
                    </a:cubicBezTo>
                    <a:cubicBezTo>
                      <a:pt x="39363" y="1199"/>
                      <a:pt x="39393" y="1077"/>
                      <a:pt x="39454" y="1017"/>
                    </a:cubicBezTo>
                    <a:cubicBezTo>
                      <a:pt x="39515" y="865"/>
                      <a:pt x="39545" y="773"/>
                      <a:pt x="39454" y="682"/>
                    </a:cubicBezTo>
                    <a:cubicBezTo>
                      <a:pt x="39363" y="561"/>
                      <a:pt x="39211" y="530"/>
                      <a:pt x="39059" y="530"/>
                    </a:cubicBezTo>
                    <a:cubicBezTo>
                      <a:pt x="38907" y="530"/>
                      <a:pt x="38755" y="530"/>
                      <a:pt x="38603" y="561"/>
                    </a:cubicBezTo>
                    <a:cubicBezTo>
                      <a:pt x="38412" y="583"/>
                      <a:pt x="38213" y="589"/>
                      <a:pt x="38010" y="589"/>
                    </a:cubicBezTo>
                    <a:cubicBezTo>
                      <a:pt x="37788" y="589"/>
                      <a:pt x="37561" y="582"/>
                      <a:pt x="37337" y="582"/>
                    </a:cubicBezTo>
                    <a:cubicBezTo>
                      <a:pt x="37211" y="582"/>
                      <a:pt x="37085" y="584"/>
                      <a:pt x="36961" y="591"/>
                    </a:cubicBezTo>
                    <a:cubicBezTo>
                      <a:pt x="36823" y="604"/>
                      <a:pt x="36690" y="611"/>
                      <a:pt x="36559" y="611"/>
                    </a:cubicBezTo>
                    <a:cubicBezTo>
                      <a:pt x="36375" y="611"/>
                      <a:pt x="36197" y="596"/>
                      <a:pt x="36019" y="561"/>
                    </a:cubicBezTo>
                    <a:cubicBezTo>
                      <a:pt x="35969" y="536"/>
                      <a:pt x="35922" y="527"/>
                      <a:pt x="35875" y="527"/>
                    </a:cubicBezTo>
                    <a:cubicBezTo>
                      <a:pt x="35751" y="527"/>
                      <a:pt x="35635" y="591"/>
                      <a:pt x="35502" y="591"/>
                    </a:cubicBezTo>
                    <a:cubicBezTo>
                      <a:pt x="35290" y="591"/>
                      <a:pt x="35107" y="530"/>
                      <a:pt x="34925" y="530"/>
                    </a:cubicBezTo>
                    <a:cubicBezTo>
                      <a:pt x="31916" y="530"/>
                      <a:pt x="28876" y="469"/>
                      <a:pt x="25867" y="439"/>
                    </a:cubicBezTo>
                    <a:cubicBezTo>
                      <a:pt x="22736" y="409"/>
                      <a:pt x="19605" y="378"/>
                      <a:pt x="16444" y="378"/>
                    </a:cubicBezTo>
                    <a:cubicBezTo>
                      <a:pt x="12718" y="315"/>
                      <a:pt x="8845" y="1"/>
                      <a:pt x="5039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49"/>
              <p:cNvSpPr/>
              <p:nvPr/>
            </p:nvSpPr>
            <p:spPr>
              <a:xfrm>
                <a:off x="3098675" y="6163500"/>
                <a:ext cx="987875" cy="163725"/>
              </a:xfrm>
              <a:custGeom>
                <a:rect b="b" l="l" r="r" t="t"/>
                <a:pathLst>
                  <a:path extrusionOk="0" h="6549" w="39515">
                    <a:moveTo>
                      <a:pt x="5041" y="0"/>
                    </a:moveTo>
                    <a:cubicBezTo>
                      <a:pt x="3382" y="0"/>
                      <a:pt x="1736" y="60"/>
                      <a:pt x="122" y="226"/>
                    </a:cubicBezTo>
                    <a:cubicBezTo>
                      <a:pt x="0" y="895"/>
                      <a:pt x="213" y="1563"/>
                      <a:pt x="396" y="2232"/>
                    </a:cubicBezTo>
                    <a:lnTo>
                      <a:pt x="608" y="3266"/>
                    </a:lnTo>
                    <a:cubicBezTo>
                      <a:pt x="760" y="3874"/>
                      <a:pt x="882" y="4481"/>
                      <a:pt x="1064" y="5089"/>
                    </a:cubicBezTo>
                    <a:cubicBezTo>
                      <a:pt x="1156" y="5393"/>
                      <a:pt x="1156" y="5393"/>
                      <a:pt x="1490" y="5393"/>
                    </a:cubicBezTo>
                    <a:lnTo>
                      <a:pt x="1672" y="5393"/>
                    </a:lnTo>
                    <a:cubicBezTo>
                      <a:pt x="2736" y="5424"/>
                      <a:pt x="3861" y="5393"/>
                      <a:pt x="4925" y="5515"/>
                    </a:cubicBezTo>
                    <a:cubicBezTo>
                      <a:pt x="4864" y="5545"/>
                      <a:pt x="4985" y="5576"/>
                      <a:pt x="5016" y="5576"/>
                    </a:cubicBezTo>
                    <a:cubicBezTo>
                      <a:pt x="10639" y="5636"/>
                      <a:pt x="35351" y="6457"/>
                      <a:pt x="35503" y="6488"/>
                    </a:cubicBezTo>
                    <a:cubicBezTo>
                      <a:pt x="36019" y="6548"/>
                      <a:pt x="36536" y="6548"/>
                      <a:pt x="37053" y="6548"/>
                    </a:cubicBezTo>
                    <a:lnTo>
                      <a:pt x="37782" y="6548"/>
                    </a:lnTo>
                    <a:cubicBezTo>
                      <a:pt x="37995" y="6548"/>
                      <a:pt x="38117" y="6427"/>
                      <a:pt x="38147" y="6244"/>
                    </a:cubicBezTo>
                    <a:cubicBezTo>
                      <a:pt x="38269" y="5576"/>
                      <a:pt x="38451" y="4937"/>
                      <a:pt x="38603" y="4269"/>
                    </a:cubicBezTo>
                    <a:cubicBezTo>
                      <a:pt x="38725" y="3752"/>
                      <a:pt x="38877" y="3296"/>
                      <a:pt x="38968" y="2840"/>
                    </a:cubicBezTo>
                    <a:cubicBezTo>
                      <a:pt x="39029" y="2506"/>
                      <a:pt x="39059" y="2202"/>
                      <a:pt x="39211" y="1898"/>
                    </a:cubicBezTo>
                    <a:cubicBezTo>
                      <a:pt x="39302" y="1746"/>
                      <a:pt x="39333" y="1563"/>
                      <a:pt x="39363" y="1351"/>
                    </a:cubicBezTo>
                    <a:cubicBezTo>
                      <a:pt x="39363" y="1290"/>
                      <a:pt x="39424" y="1168"/>
                      <a:pt x="39454" y="1108"/>
                    </a:cubicBezTo>
                    <a:cubicBezTo>
                      <a:pt x="39485" y="986"/>
                      <a:pt x="39515" y="864"/>
                      <a:pt x="39454" y="743"/>
                    </a:cubicBezTo>
                    <a:cubicBezTo>
                      <a:pt x="39333" y="652"/>
                      <a:pt x="39181" y="591"/>
                      <a:pt x="39059" y="591"/>
                    </a:cubicBezTo>
                    <a:cubicBezTo>
                      <a:pt x="38907" y="591"/>
                      <a:pt x="38755" y="652"/>
                      <a:pt x="38603" y="652"/>
                    </a:cubicBezTo>
                    <a:cubicBezTo>
                      <a:pt x="38412" y="674"/>
                      <a:pt x="38213" y="680"/>
                      <a:pt x="38012" y="680"/>
                    </a:cubicBezTo>
                    <a:cubicBezTo>
                      <a:pt x="37791" y="680"/>
                      <a:pt x="37569" y="673"/>
                      <a:pt x="37351" y="673"/>
                    </a:cubicBezTo>
                    <a:cubicBezTo>
                      <a:pt x="37229" y="673"/>
                      <a:pt x="37109" y="675"/>
                      <a:pt x="36992" y="682"/>
                    </a:cubicBezTo>
                    <a:cubicBezTo>
                      <a:pt x="36840" y="682"/>
                      <a:pt x="36688" y="690"/>
                      <a:pt x="36529" y="690"/>
                    </a:cubicBezTo>
                    <a:cubicBezTo>
                      <a:pt x="36369" y="690"/>
                      <a:pt x="36202" y="682"/>
                      <a:pt x="36019" y="652"/>
                    </a:cubicBezTo>
                    <a:cubicBezTo>
                      <a:pt x="35974" y="636"/>
                      <a:pt x="35930" y="631"/>
                      <a:pt x="35887" y="631"/>
                    </a:cubicBezTo>
                    <a:cubicBezTo>
                      <a:pt x="35759" y="631"/>
                      <a:pt x="35639" y="682"/>
                      <a:pt x="35503" y="682"/>
                    </a:cubicBezTo>
                    <a:cubicBezTo>
                      <a:pt x="35320" y="682"/>
                      <a:pt x="35108" y="591"/>
                      <a:pt x="34925" y="591"/>
                    </a:cubicBezTo>
                    <a:cubicBezTo>
                      <a:pt x="31916" y="591"/>
                      <a:pt x="28876" y="560"/>
                      <a:pt x="25898" y="530"/>
                    </a:cubicBezTo>
                    <a:cubicBezTo>
                      <a:pt x="22736" y="500"/>
                      <a:pt x="19606" y="408"/>
                      <a:pt x="16475" y="378"/>
                    </a:cubicBezTo>
                    <a:cubicBezTo>
                      <a:pt x="12728" y="315"/>
                      <a:pt x="8848" y="0"/>
                      <a:pt x="5041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49"/>
              <p:cNvSpPr/>
              <p:nvPr/>
            </p:nvSpPr>
            <p:spPr>
              <a:xfrm>
                <a:off x="3440900" y="6121750"/>
                <a:ext cx="311300" cy="56900"/>
              </a:xfrm>
              <a:custGeom>
                <a:rect b="b" l="l" r="r" t="t"/>
                <a:pathLst>
                  <a:path extrusionOk="0" h="2276" w="12452">
                    <a:moveTo>
                      <a:pt x="1729" y="0"/>
                    </a:moveTo>
                    <a:cubicBezTo>
                      <a:pt x="1379" y="0"/>
                      <a:pt x="1028" y="18"/>
                      <a:pt x="681" y="18"/>
                    </a:cubicBezTo>
                    <a:cubicBezTo>
                      <a:pt x="572" y="18"/>
                      <a:pt x="463" y="16"/>
                      <a:pt x="354" y="12"/>
                    </a:cubicBezTo>
                    <a:cubicBezTo>
                      <a:pt x="329" y="4"/>
                      <a:pt x="305" y="1"/>
                      <a:pt x="281" y="1"/>
                    </a:cubicBezTo>
                    <a:cubicBezTo>
                      <a:pt x="109" y="1"/>
                      <a:pt x="0" y="185"/>
                      <a:pt x="81" y="346"/>
                    </a:cubicBezTo>
                    <a:cubicBezTo>
                      <a:pt x="202" y="619"/>
                      <a:pt x="202" y="863"/>
                      <a:pt x="202" y="1136"/>
                    </a:cubicBezTo>
                    <a:cubicBezTo>
                      <a:pt x="202" y="1471"/>
                      <a:pt x="233" y="1774"/>
                      <a:pt x="445" y="2048"/>
                    </a:cubicBezTo>
                    <a:cubicBezTo>
                      <a:pt x="604" y="2055"/>
                      <a:pt x="764" y="2057"/>
                      <a:pt x="924" y="2057"/>
                    </a:cubicBezTo>
                    <a:cubicBezTo>
                      <a:pt x="1210" y="2057"/>
                      <a:pt x="1498" y="2050"/>
                      <a:pt x="1781" y="2050"/>
                    </a:cubicBezTo>
                    <a:cubicBezTo>
                      <a:pt x="2040" y="2050"/>
                      <a:pt x="2296" y="2056"/>
                      <a:pt x="2543" y="2078"/>
                    </a:cubicBezTo>
                    <a:cubicBezTo>
                      <a:pt x="2767" y="2114"/>
                      <a:pt x="2996" y="2122"/>
                      <a:pt x="3225" y="2122"/>
                    </a:cubicBezTo>
                    <a:cubicBezTo>
                      <a:pt x="3412" y="2122"/>
                      <a:pt x="3599" y="2117"/>
                      <a:pt x="3785" y="2117"/>
                    </a:cubicBezTo>
                    <a:cubicBezTo>
                      <a:pt x="3960" y="2117"/>
                      <a:pt x="4134" y="2121"/>
                      <a:pt x="4306" y="2139"/>
                    </a:cubicBezTo>
                    <a:cubicBezTo>
                      <a:pt x="4655" y="2154"/>
                      <a:pt x="5020" y="2154"/>
                      <a:pt x="5392" y="2154"/>
                    </a:cubicBezTo>
                    <a:cubicBezTo>
                      <a:pt x="5765" y="2154"/>
                      <a:pt x="6145" y="2154"/>
                      <a:pt x="6525" y="2170"/>
                    </a:cubicBezTo>
                    <a:cubicBezTo>
                      <a:pt x="6788" y="2170"/>
                      <a:pt x="7065" y="2156"/>
                      <a:pt x="7328" y="2156"/>
                    </a:cubicBezTo>
                    <a:cubicBezTo>
                      <a:pt x="7460" y="2156"/>
                      <a:pt x="7588" y="2160"/>
                      <a:pt x="7710" y="2170"/>
                    </a:cubicBezTo>
                    <a:cubicBezTo>
                      <a:pt x="7980" y="2192"/>
                      <a:pt x="8253" y="2198"/>
                      <a:pt x="8528" y="2198"/>
                    </a:cubicBezTo>
                    <a:cubicBezTo>
                      <a:pt x="8828" y="2198"/>
                      <a:pt x="9130" y="2191"/>
                      <a:pt x="9429" y="2191"/>
                    </a:cubicBezTo>
                    <a:cubicBezTo>
                      <a:pt x="9597" y="2191"/>
                      <a:pt x="9764" y="2193"/>
                      <a:pt x="9929" y="2200"/>
                    </a:cubicBezTo>
                    <a:lnTo>
                      <a:pt x="11236" y="2200"/>
                    </a:lnTo>
                    <a:cubicBezTo>
                      <a:pt x="11327" y="2200"/>
                      <a:pt x="11388" y="2200"/>
                      <a:pt x="11479" y="2230"/>
                    </a:cubicBezTo>
                    <a:cubicBezTo>
                      <a:pt x="11510" y="2261"/>
                      <a:pt x="11555" y="2276"/>
                      <a:pt x="11605" y="2276"/>
                    </a:cubicBezTo>
                    <a:cubicBezTo>
                      <a:pt x="11654" y="2276"/>
                      <a:pt x="11707" y="2261"/>
                      <a:pt x="11753" y="2230"/>
                    </a:cubicBezTo>
                    <a:cubicBezTo>
                      <a:pt x="11905" y="2170"/>
                      <a:pt x="11996" y="2170"/>
                      <a:pt x="12148" y="2170"/>
                    </a:cubicBezTo>
                    <a:cubicBezTo>
                      <a:pt x="12209" y="2078"/>
                      <a:pt x="12209" y="2018"/>
                      <a:pt x="12209" y="1926"/>
                    </a:cubicBezTo>
                    <a:cubicBezTo>
                      <a:pt x="12300" y="1562"/>
                      <a:pt x="12421" y="1167"/>
                      <a:pt x="12421" y="802"/>
                    </a:cubicBezTo>
                    <a:cubicBezTo>
                      <a:pt x="12452" y="650"/>
                      <a:pt x="12421" y="467"/>
                      <a:pt x="12269" y="346"/>
                    </a:cubicBezTo>
                    <a:cubicBezTo>
                      <a:pt x="12057" y="194"/>
                      <a:pt x="11783" y="164"/>
                      <a:pt x="11540" y="103"/>
                    </a:cubicBezTo>
                    <a:cubicBezTo>
                      <a:pt x="11236" y="72"/>
                      <a:pt x="10947" y="65"/>
                      <a:pt x="10658" y="65"/>
                    </a:cubicBezTo>
                    <a:cubicBezTo>
                      <a:pt x="10370" y="65"/>
                      <a:pt x="10081" y="72"/>
                      <a:pt x="9777" y="72"/>
                    </a:cubicBezTo>
                    <a:cubicBezTo>
                      <a:pt x="9154" y="51"/>
                      <a:pt x="8515" y="29"/>
                      <a:pt x="7883" y="29"/>
                    </a:cubicBezTo>
                    <a:cubicBezTo>
                      <a:pt x="7621" y="29"/>
                      <a:pt x="7360" y="33"/>
                      <a:pt x="7102" y="42"/>
                    </a:cubicBezTo>
                    <a:cubicBezTo>
                      <a:pt x="6991" y="52"/>
                      <a:pt x="6879" y="55"/>
                      <a:pt x="6767" y="55"/>
                    </a:cubicBezTo>
                    <a:cubicBezTo>
                      <a:pt x="6542" y="55"/>
                      <a:pt x="6312" y="42"/>
                      <a:pt x="6069" y="42"/>
                    </a:cubicBezTo>
                    <a:cubicBezTo>
                      <a:pt x="5856" y="12"/>
                      <a:pt x="5582" y="12"/>
                      <a:pt x="5309" y="12"/>
                    </a:cubicBezTo>
                    <a:cubicBezTo>
                      <a:pt x="5157" y="12"/>
                      <a:pt x="5005" y="42"/>
                      <a:pt x="4853" y="42"/>
                    </a:cubicBezTo>
                    <a:cubicBezTo>
                      <a:pt x="4326" y="42"/>
                      <a:pt x="3799" y="69"/>
                      <a:pt x="3272" y="69"/>
                    </a:cubicBezTo>
                    <a:cubicBezTo>
                      <a:pt x="3009" y="69"/>
                      <a:pt x="2745" y="62"/>
                      <a:pt x="2482" y="42"/>
                    </a:cubicBezTo>
                    <a:cubicBezTo>
                      <a:pt x="2234" y="10"/>
                      <a:pt x="1982" y="0"/>
                      <a:pt x="1729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49"/>
              <p:cNvSpPr/>
              <p:nvPr/>
            </p:nvSpPr>
            <p:spPr>
              <a:xfrm>
                <a:off x="3819825" y="7156225"/>
                <a:ext cx="200625" cy="156575"/>
              </a:xfrm>
              <a:custGeom>
                <a:rect b="b" l="l" r="r" t="t"/>
                <a:pathLst>
                  <a:path extrusionOk="0" h="6263" w="8025">
                    <a:moveTo>
                      <a:pt x="3617" y="1"/>
                    </a:moveTo>
                    <a:cubicBezTo>
                      <a:pt x="1945" y="1"/>
                      <a:pt x="1064" y="2037"/>
                      <a:pt x="334" y="4013"/>
                    </a:cubicBezTo>
                    <a:lnTo>
                      <a:pt x="0" y="4621"/>
                    </a:lnTo>
                    <a:cubicBezTo>
                      <a:pt x="912" y="5168"/>
                      <a:pt x="1824" y="5624"/>
                      <a:pt x="2705" y="5958"/>
                    </a:cubicBezTo>
                    <a:cubicBezTo>
                      <a:pt x="3161" y="6110"/>
                      <a:pt x="3587" y="6262"/>
                      <a:pt x="3951" y="6262"/>
                    </a:cubicBezTo>
                    <a:cubicBezTo>
                      <a:pt x="4803" y="6232"/>
                      <a:pt x="5350" y="5442"/>
                      <a:pt x="5897" y="4621"/>
                    </a:cubicBezTo>
                    <a:cubicBezTo>
                      <a:pt x="6596" y="3557"/>
                      <a:pt x="7295" y="2493"/>
                      <a:pt x="8024" y="1430"/>
                    </a:cubicBezTo>
                    <a:cubicBezTo>
                      <a:pt x="7113" y="1095"/>
                      <a:pt x="6170" y="761"/>
                      <a:pt x="5258" y="426"/>
                    </a:cubicBezTo>
                    <a:cubicBezTo>
                      <a:pt x="4681" y="183"/>
                      <a:pt x="4134" y="1"/>
                      <a:pt x="3617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49"/>
              <p:cNvSpPr/>
              <p:nvPr/>
            </p:nvSpPr>
            <p:spPr>
              <a:xfrm>
                <a:off x="3806200" y="7145800"/>
                <a:ext cx="224875" cy="174300"/>
              </a:xfrm>
              <a:custGeom>
                <a:rect b="b" l="l" r="r" t="t"/>
                <a:pathLst>
                  <a:path extrusionOk="0" h="6972" w="8995">
                    <a:moveTo>
                      <a:pt x="4135" y="744"/>
                    </a:moveTo>
                    <a:cubicBezTo>
                      <a:pt x="4650" y="744"/>
                      <a:pt x="5172" y="960"/>
                      <a:pt x="5651" y="1147"/>
                    </a:cubicBezTo>
                    <a:cubicBezTo>
                      <a:pt x="6409" y="1425"/>
                      <a:pt x="7187" y="1703"/>
                      <a:pt x="7951" y="1980"/>
                    </a:cubicBezTo>
                    <a:lnTo>
                      <a:pt x="7951" y="1980"/>
                    </a:lnTo>
                    <a:cubicBezTo>
                      <a:pt x="7539" y="2617"/>
                      <a:pt x="7127" y="3239"/>
                      <a:pt x="6715" y="3883"/>
                    </a:cubicBezTo>
                    <a:cubicBezTo>
                      <a:pt x="6259" y="4552"/>
                      <a:pt x="5864" y="5281"/>
                      <a:pt x="5256" y="5859"/>
                    </a:cubicBezTo>
                    <a:cubicBezTo>
                      <a:pt x="4972" y="6144"/>
                      <a:pt x="4675" y="6247"/>
                      <a:pt x="4365" y="6247"/>
                    </a:cubicBezTo>
                    <a:cubicBezTo>
                      <a:pt x="3982" y="6247"/>
                      <a:pt x="3580" y="6088"/>
                      <a:pt x="3159" y="5920"/>
                    </a:cubicBezTo>
                    <a:cubicBezTo>
                      <a:pt x="2375" y="5612"/>
                      <a:pt x="1617" y="5201"/>
                      <a:pt x="885" y="4782"/>
                    </a:cubicBezTo>
                    <a:lnTo>
                      <a:pt x="885" y="4782"/>
                    </a:lnTo>
                    <a:cubicBezTo>
                      <a:pt x="1035" y="4781"/>
                      <a:pt x="1184" y="4701"/>
                      <a:pt x="1244" y="4521"/>
                    </a:cubicBezTo>
                    <a:cubicBezTo>
                      <a:pt x="1487" y="3792"/>
                      <a:pt x="1791" y="3062"/>
                      <a:pt x="2156" y="2394"/>
                    </a:cubicBezTo>
                    <a:cubicBezTo>
                      <a:pt x="2460" y="1816"/>
                      <a:pt x="2855" y="1208"/>
                      <a:pt x="3433" y="904"/>
                    </a:cubicBezTo>
                    <a:cubicBezTo>
                      <a:pt x="3662" y="789"/>
                      <a:pt x="3898" y="744"/>
                      <a:pt x="4135" y="744"/>
                    </a:cubicBezTo>
                    <a:close/>
                    <a:moveTo>
                      <a:pt x="4103" y="1"/>
                    </a:moveTo>
                    <a:cubicBezTo>
                      <a:pt x="3754" y="1"/>
                      <a:pt x="3408" y="76"/>
                      <a:pt x="3068" y="266"/>
                    </a:cubicBezTo>
                    <a:cubicBezTo>
                      <a:pt x="1609" y="1026"/>
                      <a:pt x="1031" y="2910"/>
                      <a:pt x="515" y="4278"/>
                    </a:cubicBezTo>
                    <a:cubicBezTo>
                      <a:pt x="473" y="4420"/>
                      <a:pt x="498" y="4537"/>
                      <a:pt x="559" y="4622"/>
                    </a:cubicBezTo>
                    <a:lnTo>
                      <a:pt x="559" y="4622"/>
                    </a:lnTo>
                    <a:cubicBezTo>
                      <a:pt x="539" y="4619"/>
                      <a:pt x="520" y="4617"/>
                      <a:pt x="501" y="4617"/>
                    </a:cubicBezTo>
                    <a:cubicBezTo>
                      <a:pt x="183" y="4617"/>
                      <a:pt x="1" y="5082"/>
                      <a:pt x="332" y="5312"/>
                    </a:cubicBezTo>
                    <a:cubicBezTo>
                      <a:pt x="1183" y="5798"/>
                      <a:pt x="2095" y="6254"/>
                      <a:pt x="3068" y="6649"/>
                    </a:cubicBezTo>
                    <a:cubicBezTo>
                      <a:pt x="3504" y="6834"/>
                      <a:pt x="3949" y="6972"/>
                      <a:pt x="4389" y="6972"/>
                    </a:cubicBezTo>
                    <a:cubicBezTo>
                      <a:pt x="4745" y="6972"/>
                      <a:pt x="5098" y="6881"/>
                      <a:pt x="5439" y="6649"/>
                    </a:cubicBezTo>
                    <a:cubicBezTo>
                      <a:pt x="6138" y="6163"/>
                      <a:pt x="6594" y="5342"/>
                      <a:pt x="7050" y="4673"/>
                    </a:cubicBezTo>
                    <a:cubicBezTo>
                      <a:pt x="7658" y="3761"/>
                      <a:pt x="8235" y="2880"/>
                      <a:pt x="8843" y="1968"/>
                    </a:cubicBezTo>
                    <a:cubicBezTo>
                      <a:pt x="8995" y="1755"/>
                      <a:pt x="8843" y="1512"/>
                      <a:pt x="8600" y="1451"/>
                    </a:cubicBezTo>
                    <a:cubicBezTo>
                      <a:pt x="7536" y="1056"/>
                      <a:pt x="6472" y="631"/>
                      <a:pt x="5408" y="266"/>
                    </a:cubicBezTo>
                    <a:cubicBezTo>
                      <a:pt x="4972" y="115"/>
                      <a:pt x="4535" y="1"/>
                      <a:pt x="4103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49"/>
              <p:cNvSpPr/>
              <p:nvPr/>
            </p:nvSpPr>
            <p:spPr>
              <a:xfrm>
                <a:off x="3844900" y="7202600"/>
                <a:ext cx="145150" cy="70850"/>
              </a:xfrm>
              <a:custGeom>
                <a:rect b="b" l="l" r="r" t="t"/>
                <a:pathLst>
                  <a:path extrusionOk="0" h="2834" w="5806">
                    <a:moveTo>
                      <a:pt x="5714" y="0"/>
                    </a:moveTo>
                    <a:cubicBezTo>
                      <a:pt x="5228" y="91"/>
                      <a:pt x="4742" y="304"/>
                      <a:pt x="4286" y="486"/>
                    </a:cubicBezTo>
                    <a:cubicBezTo>
                      <a:pt x="3800" y="699"/>
                      <a:pt x="3283" y="942"/>
                      <a:pt x="2796" y="1185"/>
                    </a:cubicBezTo>
                    <a:cubicBezTo>
                      <a:pt x="2341" y="1459"/>
                      <a:pt x="1885" y="1702"/>
                      <a:pt x="1429" y="2006"/>
                    </a:cubicBezTo>
                    <a:cubicBezTo>
                      <a:pt x="1246" y="2158"/>
                      <a:pt x="1003" y="2280"/>
                      <a:pt x="790" y="2401"/>
                    </a:cubicBezTo>
                    <a:cubicBezTo>
                      <a:pt x="547" y="2523"/>
                      <a:pt x="304" y="2523"/>
                      <a:pt x="61" y="2614"/>
                    </a:cubicBezTo>
                    <a:cubicBezTo>
                      <a:pt x="0" y="2644"/>
                      <a:pt x="0" y="2766"/>
                      <a:pt x="91" y="2827"/>
                    </a:cubicBezTo>
                    <a:cubicBezTo>
                      <a:pt x="123" y="2831"/>
                      <a:pt x="155" y="2834"/>
                      <a:pt x="188" y="2834"/>
                    </a:cubicBezTo>
                    <a:cubicBezTo>
                      <a:pt x="589" y="2834"/>
                      <a:pt x="1028" y="2505"/>
                      <a:pt x="1337" y="2280"/>
                    </a:cubicBezTo>
                    <a:cubicBezTo>
                      <a:pt x="1793" y="1976"/>
                      <a:pt x="2280" y="1672"/>
                      <a:pt x="2705" y="1398"/>
                    </a:cubicBezTo>
                    <a:cubicBezTo>
                      <a:pt x="3161" y="1125"/>
                      <a:pt x="3678" y="882"/>
                      <a:pt x="4195" y="638"/>
                    </a:cubicBezTo>
                    <a:cubicBezTo>
                      <a:pt x="4468" y="547"/>
                      <a:pt x="4772" y="426"/>
                      <a:pt x="5046" y="304"/>
                    </a:cubicBezTo>
                    <a:cubicBezTo>
                      <a:pt x="5259" y="213"/>
                      <a:pt x="5532" y="152"/>
                      <a:pt x="5775" y="30"/>
                    </a:cubicBezTo>
                    <a:cubicBezTo>
                      <a:pt x="5806" y="30"/>
                      <a:pt x="5775" y="0"/>
                      <a:pt x="5714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49"/>
              <p:cNvSpPr/>
              <p:nvPr/>
            </p:nvSpPr>
            <p:spPr>
              <a:xfrm>
                <a:off x="3930000" y="7183025"/>
                <a:ext cx="7250" cy="46375"/>
              </a:xfrm>
              <a:custGeom>
                <a:rect b="b" l="l" r="r" t="t"/>
                <a:pathLst>
                  <a:path extrusionOk="0" h="1855" w="290">
                    <a:moveTo>
                      <a:pt x="270" y="0"/>
                    </a:moveTo>
                    <a:cubicBezTo>
                      <a:pt x="259" y="0"/>
                      <a:pt x="244" y="8"/>
                      <a:pt x="244" y="23"/>
                    </a:cubicBezTo>
                    <a:cubicBezTo>
                      <a:pt x="244" y="114"/>
                      <a:pt x="183" y="175"/>
                      <a:pt x="183" y="266"/>
                    </a:cubicBezTo>
                    <a:cubicBezTo>
                      <a:pt x="183" y="327"/>
                      <a:pt x="183" y="418"/>
                      <a:pt x="152" y="449"/>
                    </a:cubicBezTo>
                    <a:cubicBezTo>
                      <a:pt x="152" y="601"/>
                      <a:pt x="122" y="753"/>
                      <a:pt x="122" y="905"/>
                    </a:cubicBezTo>
                    <a:cubicBezTo>
                      <a:pt x="92" y="1209"/>
                      <a:pt x="31" y="1482"/>
                      <a:pt x="0" y="1786"/>
                    </a:cubicBezTo>
                    <a:cubicBezTo>
                      <a:pt x="0" y="1832"/>
                      <a:pt x="46" y="1855"/>
                      <a:pt x="92" y="1855"/>
                    </a:cubicBezTo>
                    <a:cubicBezTo>
                      <a:pt x="137" y="1855"/>
                      <a:pt x="183" y="1832"/>
                      <a:pt x="183" y="1786"/>
                    </a:cubicBezTo>
                    <a:cubicBezTo>
                      <a:pt x="183" y="1482"/>
                      <a:pt x="244" y="1209"/>
                      <a:pt x="244" y="905"/>
                    </a:cubicBezTo>
                    <a:cubicBezTo>
                      <a:pt x="244" y="753"/>
                      <a:pt x="274" y="631"/>
                      <a:pt x="274" y="479"/>
                    </a:cubicBezTo>
                    <a:lnTo>
                      <a:pt x="274" y="297"/>
                    </a:lnTo>
                    <a:lnTo>
                      <a:pt x="274" y="175"/>
                    </a:lnTo>
                    <a:lnTo>
                      <a:pt x="274" y="23"/>
                    </a:lnTo>
                    <a:cubicBezTo>
                      <a:pt x="289" y="8"/>
                      <a:pt x="282" y="0"/>
                      <a:pt x="270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49"/>
              <p:cNvSpPr/>
              <p:nvPr/>
            </p:nvSpPr>
            <p:spPr>
              <a:xfrm>
                <a:off x="3933900" y="7228275"/>
                <a:ext cx="28800" cy="26775"/>
              </a:xfrm>
              <a:custGeom>
                <a:rect b="b" l="l" r="r" t="t"/>
                <a:pathLst>
                  <a:path extrusionOk="0" h="1071" w="1152">
                    <a:moveTo>
                      <a:pt x="64" y="0"/>
                    </a:moveTo>
                    <a:cubicBezTo>
                      <a:pt x="20" y="0"/>
                      <a:pt x="1" y="76"/>
                      <a:pt x="27" y="128"/>
                    </a:cubicBezTo>
                    <a:cubicBezTo>
                      <a:pt x="240" y="280"/>
                      <a:pt x="422" y="371"/>
                      <a:pt x="574" y="523"/>
                    </a:cubicBezTo>
                    <a:lnTo>
                      <a:pt x="847" y="797"/>
                    </a:lnTo>
                    <a:cubicBezTo>
                      <a:pt x="878" y="827"/>
                      <a:pt x="908" y="918"/>
                      <a:pt x="939" y="949"/>
                    </a:cubicBezTo>
                    <a:cubicBezTo>
                      <a:pt x="999" y="979"/>
                      <a:pt x="1030" y="1070"/>
                      <a:pt x="1091" y="1070"/>
                    </a:cubicBezTo>
                    <a:cubicBezTo>
                      <a:pt x="1151" y="1070"/>
                      <a:pt x="1151" y="1070"/>
                      <a:pt x="1151" y="1040"/>
                    </a:cubicBezTo>
                    <a:cubicBezTo>
                      <a:pt x="1151" y="949"/>
                      <a:pt x="1091" y="918"/>
                      <a:pt x="1060" y="827"/>
                    </a:cubicBezTo>
                    <a:cubicBezTo>
                      <a:pt x="1030" y="797"/>
                      <a:pt x="999" y="736"/>
                      <a:pt x="908" y="675"/>
                    </a:cubicBezTo>
                    <a:cubicBezTo>
                      <a:pt x="847" y="584"/>
                      <a:pt x="726" y="493"/>
                      <a:pt x="635" y="432"/>
                    </a:cubicBezTo>
                    <a:cubicBezTo>
                      <a:pt x="452" y="280"/>
                      <a:pt x="270" y="128"/>
                      <a:pt x="88" y="7"/>
                    </a:cubicBezTo>
                    <a:cubicBezTo>
                      <a:pt x="79" y="2"/>
                      <a:pt x="72" y="0"/>
                      <a:pt x="64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49"/>
              <p:cNvSpPr/>
              <p:nvPr/>
            </p:nvSpPr>
            <p:spPr>
              <a:xfrm>
                <a:off x="3910250" y="7199925"/>
                <a:ext cx="4575" cy="42650"/>
              </a:xfrm>
              <a:custGeom>
                <a:rect b="b" l="l" r="r" t="t"/>
                <a:pathLst>
                  <a:path extrusionOk="0" h="1706" w="183">
                    <a:moveTo>
                      <a:pt x="38" y="1"/>
                    </a:moveTo>
                    <a:cubicBezTo>
                      <a:pt x="15" y="1"/>
                      <a:pt x="0" y="16"/>
                      <a:pt x="0" y="46"/>
                    </a:cubicBezTo>
                    <a:lnTo>
                      <a:pt x="0" y="867"/>
                    </a:lnTo>
                    <a:lnTo>
                      <a:pt x="0" y="1292"/>
                    </a:lnTo>
                    <a:cubicBezTo>
                      <a:pt x="0" y="1414"/>
                      <a:pt x="0" y="1566"/>
                      <a:pt x="30" y="1657"/>
                    </a:cubicBezTo>
                    <a:cubicBezTo>
                      <a:pt x="30" y="1676"/>
                      <a:pt x="75" y="1705"/>
                      <a:pt x="111" y="1705"/>
                    </a:cubicBezTo>
                    <a:cubicBezTo>
                      <a:pt x="133" y="1705"/>
                      <a:pt x="152" y="1693"/>
                      <a:pt x="152" y="1657"/>
                    </a:cubicBezTo>
                    <a:cubicBezTo>
                      <a:pt x="182" y="1566"/>
                      <a:pt x="152" y="1414"/>
                      <a:pt x="152" y="1292"/>
                    </a:cubicBezTo>
                    <a:lnTo>
                      <a:pt x="152" y="867"/>
                    </a:lnTo>
                    <a:cubicBezTo>
                      <a:pt x="152" y="593"/>
                      <a:pt x="122" y="289"/>
                      <a:pt x="122" y="46"/>
                    </a:cubicBezTo>
                    <a:cubicBezTo>
                      <a:pt x="91" y="16"/>
                      <a:pt x="61" y="1"/>
                      <a:pt x="38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49"/>
              <p:cNvSpPr/>
              <p:nvPr/>
            </p:nvSpPr>
            <p:spPr>
              <a:xfrm>
                <a:off x="3913450" y="7241225"/>
                <a:ext cx="26875" cy="23650"/>
              </a:xfrm>
              <a:custGeom>
                <a:rect b="b" l="l" r="r" t="t"/>
                <a:pathLst>
                  <a:path extrusionOk="0" h="946" w="1075">
                    <a:moveTo>
                      <a:pt x="103" y="0"/>
                    </a:moveTo>
                    <a:cubicBezTo>
                      <a:pt x="67" y="0"/>
                      <a:pt x="0" y="100"/>
                      <a:pt x="54" y="127"/>
                    </a:cubicBezTo>
                    <a:cubicBezTo>
                      <a:pt x="206" y="279"/>
                      <a:pt x="358" y="400"/>
                      <a:pt x="480" y="552"/>
                    </a:cubicBezTo>
                    <a:cubicBezTo>
                      <a:pt x="541" y="613"/>
                      <a:pt x="632" y="674"/>
                      <a:pt x="693" y="735"/>
                    </a:cubicBezTo>
                    <a:cubicBezTo>
                      <a:pt x="784" y="826"/>
                      <a:pt x="845" y="887"/>
                      <a:pt x="936" y="917"/>
                    </a:cubicBezTo>
                    <a:cubicBezTo>
                      <a:pt x="949" y="937"/>
                      <a:pt x="964" y="945"/>
                      <a:pt x="978" y="945"/>
                    </a:cubicBezTo>
                    <a:cubicBezTo>
                      <a:pt x="1029" y="945"/>
                      <a:pt x="1075" y="837"/>
                      <a:pt x="1027" y="765"/>
                    </a:cubicBezTo>
                    <a:cubicBezTo>
                      <a:pt x="966" y="704"/>
                      <a:pt x="875" y="674"/>
                      <a:pt x="814" y="583"/>
                    </a:cubicBezTo>
                    <a:cubicBezTo>
                      <a:pt x="723" y="522"/>
                      <a:pt x="662" y="461"/>
                      <a:pt x="571" y="400"/>
                    </a:cubicBezTo>
                    <a:cubicBezTo>
                      <a:pt x="419" y="279"/>
                      <a:pt x="298" y="127"/>
                      <a:pt x="115" y="5"/>
                    </a:cubicBezTo>
                    <a:cubicBezTo>
                      <a:pt x="112" y="2"/>
                      <a:pt x="108" y="0"/>
                      <a:pt x="103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49"/>
              <p:cNvSpPr/>
              <p:nvPr/>
            </p:nvSpPr>
            <p:spPr>
              <a:xfrm>
                <a:off x="3879075" y="7212925"/>
                <a:ext cx="6100" cy="45025"/>
              </a:xfrm>
              <a:custGeom>
                <a:rect b="b" l="l" r="r" t="t"/>
                <a:pathLst>
                  <a:path extrusionOk="0" h="1801" w="244">
                    <a:moveTo>
                      <a:pt x="192" y="1"/>
                    </a:moveTo>
                    <a:cubicBezTo>
                      <a:pt x="171" y="1"/>
                      <a:pt x="153" y="16"/>
                      <a:pt x="153" y="43"/>
                    </a:cubicBezTo>
                    <a:cubicBezTo>
                      <a:pt x="92" y="317"/>
                      <a:pt x="92" y="621"/>
                      <a:pt x="62" y="894"/>
                    </a:cubicBezTo>
                    <a:cubicBezTo>
                      <a:pt x="31" y="1137"/>
                      <a:pt x="1" y="1441"/>
                      <a:pt x="1" y="1715"/>
                    </a:cubicBezTo>
                    <a:cubicBezTo>
                      <a:pt x="1" y="1768"/>
                      <a:pt x="52" y="1800"/>
                      <a:pt x="95" y="1800"/>
                    </a:cubicBezTo>
                    <a:cubicBezTo>
                      <a:pt x="126" y="1800"/>
                      <a:pt x="153" y="1783"/>
                      <a:pt x="153" y="1745"/>
                    </a:cubicBezTo>
                    <a:cubicBezTo>
                      <a:pt x="183" y="1502"/>
                      <a:pt x="183" y="1198"/>
                      <a:pt x="214" y="924"/>
                    </a:cubicBezTo>
                    <a:cubicBezTo>
                      <a:pt x="214" y="651"/>
                      <a:pt x="244" y="347"/>
                      <a:pt x="244" y="73"/>
                    </a:cubicBezTo>
                    <a:cubicBezTo>
                      <a:pt x="244" y="23"/>
                      <a:pt x="216" y="1"/>
                      <a:pt x="19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49"/>
              <p:cNvSpPr/>
              <p:nvPr/>
            </p:nvSpPr>
            <p:spPr>
              <a:xfrm>
                <a:off x="3884650" y="7263250"/>
                <a:ext cx="33550" cy="21750"/>
              </a:xfrm>
              <a:custGeom>
                <a:rect b="b" l="l" r="r" t="t"/>
                <a:pathLst>
                  <a:path extrusionOk="0" h="870" w="1342">
                    <a:moveTo>
                      <a:pt x="122" y="1"/>
                    </a:moveTo>
                    <a:cubicBezTo>
                      <a:pt x="64" y="1"/>
                      <a:pt x="1" y="100"/>
                      <a:pt x="82" y="127"/>
                    </a:cubicBezTo>
                    <a:cubicBezTo>
                      <a:pt x="416" y="401"/>
                      <a:pt x="781" y="614"/>
                      <a:pt x="1146" y="857"/>
                    </a:cubicBezTo>
                    <a:cubicBezTo>
                      <a:pt x="1159" y="865"/>
                      <a:pt x="1172" y="869"/>
                      <a:pt x="1185" y="869"/>
                    </a:cubicBezTo>
                    <a:cubicBezTo>
                      <a:pt x="1266" y="869"/>
                      <a:pt x="1341" y="731"/>
                      <a:pt x="1237" y="705"/>
                    </a:cubicBezTo>
                    <a:cubicBezTo>
                      <a:pt x="872" y="462"/>
                      <a:pt x="507" y="249"/>
                      <a:pt x="143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49"/>
              <p:cNvSpPr/>
              <p:nvPr/>
            </p:nvSpPr>
            <p:spPr>
              <a:xfrm>
                <a:off x="3594125" y="7243625"/>
                <a:ext cx="214325" cy="113375"/>
              </a:xfrm>
              <a:custGeom>
                <a:rect b="b" l="l" r="r" t="t"/>
                <a:pathLst>
                  <a:path extrusionOk="0" h="4535" w="8573">
                    <a:moveTo>
                      <a:pt x="5062" y="1"/>
                    </a:moveTo>
                    <a:cubicBezTo>
                      <a:pt x="4378" y="1"/>
                      <a:pt x="3698" y="392"/>
                      <a:pt x="3040" y="760"/>
                    </a:cubicBezTo>
                    <a:cubicBezTo>
                      <a:pt x="2007" y="1338"/>
                      <a:pt x="1004" y="1946"/>
                      <a:pt x="0" y="2493"/>
                    </a:cubicBezTo>
                    <a:cubicBezTo>
                      <a:pt x="760" y="2949"/>
                      <a:pt x="1551" y="3374"/>
                      <a:pt x="2311" y="3830"/>
                    </a:cubicBezTo>
                    <a:cubicBezTo>
                      <a:pt x="2767" y="4104"/>
                      <a:pt x="3222" y="4377"/>
                      <a:pt x="3709" y="4469"/>
                    </a:cubicBezTo>
                    <a:cubicBezTo>
                      <a:pt x="3899" y="4513"/>
                      <a:pt x="4089" y="4534"/>
                      <a:pt x="4278" y="4534"/>
                    </a:cubicBezTo>
                    <a:cubicBezTo>
                      <a:pt x="5623" y="4534"/>
                      <a:pt x="6913" y="3468"/>
                      <a:pt x="8086" y="2402"/>
                    </a:cubicBezTo>
                    <a:lnTo>
                      <a:pt x="8572" y="2037"/>
                    </a:lnTo>
                    <a:cubicBezTo>
                      <a:pt x="7903" y="1459"/>
                      <a:pt x="7174" y="973"/>
                      <a:pt x="6444" y="517"/>
                    </a:cubicBezTo>
                    <a:cubicBezTo>
                      <a:pt x="6110" y="304"/>
                      <a:pt x="5776" y="122"/>
                      <a:pt x="5381" y="31"/>
                    </a:cubicBezTo>
                    <a:cubicBezTo>
                      <a:pt x="5274" y="10"/>
                      <a:pt x="5168" y="1"/>
                      <a:pt x="506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49"/>
              <p:cNvSpPr/>
              <p:nvPr/>
            </p:nvSpPr>
            <p:spPr>
              <a:xfrm>
                <a:off x="3584250" y="7234325"/>
                <a:ext cx="236350" cy="127900"/>
              </a:xfrm>
              <a:custGeom>
                <a:rect b="b" l="l" r="r" t="t"/>
                <a:pathLst>
                  <a:path extrusionOk="0" h="5116" w="9454">
                    <a:moveTo>
                      <a:pt x="5340" y="688"/>
                    </a:moveTo>
                    <a:cubicBezTo>
                      <a:pt x="5850" y="688"/>
                      <a:pt x="6306" y="909"/>
                      <a:pt x="6809" y="1193"/>
                    </a:cubicBezTo>
                    <a:cubicBezTo>
                      <a:pt x="7410" y="1575"/>
                      <a:pt x="8011" y="2007"/>
                      <a:pt x="8567" y="2465"/>
                    </a:cubicBezTo>
                    <a:lnTo>
                      <a:pt x="8567" y="2465"/>
                    </a:lnTo>
                    <a:cubicBezTo>
                      <a:pt x="8531" y="2452"/>
                      <a:pt x="8492" y="2445"/>
                      <a:pt x="8453" y="2445"/>
                    </a:cubicBezTo>
                    <a:cubicBezTo>
                      <a:pt x="8380" y="2445"/>
                      <a:pt x="8305" y="2470"/>
                      <a:pt x="8238" y="2531"/>
                    </a:cubicBezTo>
                    <a:cubicBezTo>
                      <a:pt x="7277" y="3401"/>
                      <a:pt x="6079" y="4598"/>
                      <a:pt x="4702" y="4598"/>
                    </a:cubicBezTo>
                    <a:cubicBezTo>
                      <a:pt x="4685" y="4598"/>
                      <a:pt x="4668" y="4598"/>
                      <a:pt x="4651" y="4597"/>
                    </a:cubicBezTo>
                    <a:cubicBezTo>
                      <a:pt x="3891" y="4597"/>
                      <a:pt x="3192" y="4141"/>
                      <a:pt x="2554" y="3746"/>
                    </a:cubicBezTo>
                    <a:cubicBezTo>
                      <a:pt x="2019" y="3468"/>
                      <a:pt x="1503" y="3153"/>
                      <a:pt x="1004" y="2844"/>
                    </a:cubicBezTo>
                    <a:lnTo>
                      <a:pt x="1004" y="2844"/>
                    </a:lnTo>
                    <a:lnTo>
                      <a:pt x="2706" y="1862"/>
                    </a:lnTo>
                    <a:cubicBezTo>
                      <a:pt x="3344" y="1467"/>
                      <a:pt x="3982" y="1011"/>
                      <a:pt x="4712" y="798"/>
                    </a:cubicBezTo>
                    <a:cubicBezTo>
                      <a:pt x="4933" y="721"/>
                      <a:pt x="5141" y="688"/>
                      <a:pt x="5340" y="688"/>
                    </a:cubicBezTo>
                    <a:close/>
                    <a:moveTo>
                      <a:pt x="5386" y="1"/>
                    </a:moveTo>
                    <a:cubicBezTo>
                      <a:pt x="5256" y="1"/>
                      <a:pt x="5123" y="13"/>
                      <a:pt x="4985" y="38"/>
                    </a:cubicBezTo>
                    <a:cubicBezTo>
                      <a:pt x="4195" y="190"/>
                      <a:pt x="3465" y="676"/>
                      <a:pt x="2736" y="1041"/>
                    </a:cubicBezTo>
                    <a:cubicBezTo>
                      <a:pt x="1885" y="1558"/>
                      <a:pt x="1064" y="2044"/>
                      <a:pt x="183" y="2500"/>
                    </a:cubicBezTo>
                    <a:cubicBezTo>
                      <a:pt x="0" y="2622"/>
                      <a:pt x="0" y="2926"/>
                      <a:pt x="183" y="3017"/>
                    </a:cubicBezTo>
                    <a:lnTo>
                      <a:pt x="2584" y="4385"/>
                    </a:lnTo>
                    <a:cubicBezTo>
                      <a:pt x="3226" y="4764"/>
                      <a:pt x="3897" y="5116"/>
                      <a:pt x="4650" y="5116"/>
                    </a:cubicBezTo>
                    <a:cubicBezTo>
                      <a:pt x="4680" y="5116"/>
                      <a:pt x="4711" y="5115"/>
                      <a:pt x="4742" y="5114"/>
                    </a:cubicBezTo>
                    <a:cubicBezTo>
                      <a:pt x="6292" y="5053"/>
                      <a:pt x="7599" y="3868"/>
                      <a:pt x="8663" y="2865"/>
                    </a:cubicBezTo>
                    <a:cubicBezTo>
                      <a:pt x="8786" y="2809"/>
                      <a:pt x="8802" y="2711"/>
                      <a:pt x="8758" y="2624"/>
                    </a:cubicBezTo>
                    <a:lnTo>
                      <a:pt x="8758" y="2624"/>
                    </a:lnTo>
                    <a:cubicBezTo>
                      <a:pt x="8818" y="2671"/>
                      <a:pt x="8883" y="2691"/>
                      <a:pt x="8948" y="2691"/>
                    </a:cubicBezTo>
                    <a:cubicBezTo>
                      <a:pt x="9210" y="2691"/>
                      <a:pt x="9453" y="2360"/>
                      <a:pt x="9210" y="2166"/>
                    </a:cubicBezTo>
                    <a:cubicBezTo>
                      <a:pt x="8542" y="1619"/>
                      <a:pt x="7873" y="1102"/>
                      <a:pt x="7143" y="646"/>
                    </a:cubicBezTo>
                    <a:cubicBezTo>
                      <a:pt x="6587" y="292"/>
                      <a:pt x="6030" y="1"/>
                      <a:pt x="538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49"/>
              <p:cNvSpPr/>
              <p:nvPr/>
            </p:nvSpPr>
            <p:spPr>
              <a:xfrm>
                <a:off x="3626800" y="7285350"/>
                <a:ext cx="158075" cy="20850"/>
              </a:xfrm>
              <a:custGeom>
                <a:rect b="b" l="l" r="r" t="t"/>
                <a:pathLst>
                  <a:path extrusionOk="0" h="834" w="6323">
                    <a:moveTo>
                      <a:pt x="5857" y="0"/>
                    </a:moveTo>
                    <a:cubicBezTo>
                      <a:pt x="5535" y="0"/>
                      <a:pt x="5162" y="100"/>
                      <a:pt x="4864" y="186"/>
                    </a:cubicBezTo>
                    <a:cubicBezTo>
                      <a:pt x="4347" y="307"/>
                      <a:pt x="3800" y="398"/>
                      <a:pt x="3283" y="490"/>
                    </a:cubicBezTo>
                    <a:cubicBezTo>
                      <a:pt x="2736" y="550"/>
                      <a:pt x="2159" y="641"/>
                      <a:pt x="1642" y="672"/>
                    </a:cubicBezTo>
                    <a:cubicBezTo>
                      <a:pt x="1127" y="702"/>
                      <a:pt x="551" y="672"/>
                      <a:pt x="5" y="762"/>
                    </a:cubicBezTo>
                    <a:lnTo>
                      <a:pt x="5" y="762"/>
                    </a:lnTo>
                    <a:cubicBezTo>
                      <a:pt x="3" y="758"/>
                      <a:pt x="2" y="755"/>
                      <a:pt x="1" y="755"/>
                    </a:cubicBezTo>
                    <a:cubicBezTo>
                      <a:pt x="1" y="755"/>
                      <a:pt x="1" y="757"/>
                      <a:pt x="1" y="763"/>
                    </a:cubicBezTo>
                    <a:cubicBezTo>
                      <a:pt x="2" y="763"/>
                      <a:pt x="4" y="763"/>
                      <a:pt x="5" y="762"/>
                    </a:cubicBezTo>
                    <a:lnTo>
                      <a:pt x="5" y="762"/>
                    </a:lnTo>
                    <a:cubicBezTo>
                      <a:pt x="12" y="774"/>
                      <a:pt x="27" y="793"/>
                      <a:pt x="61" y="793"/>
                    </a:cubicBezTo>
                    <a:cubicBezTo>
                      <a:pt x="223" y="824"/>
                      <a:pt x="396" y="834"/>
                      <a:pt x="571" y="834"/>
                    </a:cubicBezTo>
                    <a:cubicBezTo>
                      <a:pt x="923" y="834"/>
                      <a:pt x="1287" y="793"/>
                      <a:pt x="1611" y="793"/>
                    </a:cubicBezTo>
                    <a:cubicBezTo>
                      <a:pt x="2098" y="763"/>
                      <a:pt x="2584" y="733"/>
                      <a:pt x="3101" y="641"/>
                    </a:cubicBezTo>
                    <a:cubicBezTo>
                      <a:pt x="3587" y="550"/>
                      <a:pt x="4104" y="490"/>
                      <a:pt x="4621" y="368"/>
                    </a:cubicBezTo>
                    <a:cubicBezTo>
                      <a:pt x="4833" y="338"/>
                      <a:pt x="5107" y="277"/>
                      <a:pt x="5381" y="216"/>
                    </a:cubicBezTo>
                    <a:cubicBezTo>
                      <a:pt x="5482" y="206"/>
                      <a:pt x="5576" y="202"/>
                      <a:pt x="5668" y="202"/>
                    </a:cubicBezTo>
                    <a:cubicBezTo>
                      <a:pt x="5850" y="202"/>
                      <a:pt x="6019" y="216"/>
                      <a:pt x="6201" y="216"/>
                    </a:cubicBezTo>
                    <a:cubicBezTo>
                      <a:pt x="6292" y="216"/>
                      <a:pt x="6323" y="94"/>
                      <a:pt x="6232" y="64"/>
                    </a:cubicBezTo>
                    <a:cubicBezTo>
                      <a:pt x="6122" y="18"/>
                      <a:pt x="5994" y="0"/>
                      <a:pt x="5857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49"/>
              <p:cNvSpPr/>
              <p:nvPr/>
            </p:nvSpPr>
            <p:spPr>
              <a:xfrm>
                <a:off x="3668600" y="7298550"/>
                <a:ext cx="21350" cy="32050"/>
              </a:xfrm>
              <a:custGeom>
                <a:rect b="b" l="l" r="r" t="t"/>
                <a:pathLst>
                  <a:path extrusionOk="0" h="1282" w="854">
                    <a:moveTo>
                      <a:pt x="732" y="1"/>
                    </a:moveTo>
                    <a:cubicBezTo>
                      <a:pt x="701" y="1"/>
                      <a:pt x="667" y="15"/>
                      <a:pt x="639" y="53"/>
                    </a:cubicBezTo>
                    <a:cubicBezTo>
                      <a:pt x="547" y="235"/>
                      <a:pt x="426" y="448"/>
                      <a:pt x="304" y="661"/>
                    </a:cubicBezTo>
                    <a:cubicBezTo>
                      <a:pt x="274" y="752"/>
                      <a:pt x="183" y="843"/>
                      <a:pt x="152" y="965"/>
                    </a:cubicBezTo>
                    <a:cubicBezTo>
                      <a:pt x="122" y="995"/>
                      <a:pt x="122" y="1025"/>
                      <a:pt x="91" y="1117"/>
                    </a:cubicBezTo>
                    <a:cubicBezTo>
                      <a:pt x="91" y="1147"/>
                      <a:pt x="31" y="1147"/>
                      <a:pt x="31" y="1177"/>
                    </a:cubicBezTo>
                    <a:cubicBezTo>
                      <a:pt x="31" y="1208"/>
                      <a:pt x="31" y="1208"/>
                      <a:pt x="0" y="1269"/>
                    </a:cubicBezTo>
                    <a:cubicBezTo>
                      <a:pt x="0" y="1269"/>
                      <a:pt x="41" y="1282"/>
                      <a:pt x="68" y="1282"/>
                    </a:cubicBezTo>
                    <a:cubicBezTo>
                      <a:pt x="81" y="1282"/>
                      <a:pt x="91" y="1279"/>
                      <a:pt x="91" y="1269"/>
                    </a:cubicBezTo>
                    <a:cubicBezTo>
                      <a:pt x="91" y="1208"/>
                      <a:pt x="122" y="1208"/>
                      <a:pt x="122" y="1208"/>
                    </a:cubicBezTo>
                    <a:cubicBezTo>
                      <a:pt x="152" y="1177"/>
                      <a:pt x="152" y="1177"/>
                      <a:pt x="152" y="1147"/>
                    </a:cubicBezTo>
                    <a:cubicBezTo>
                      <a:pt x="183" y="1117"/>
                      <a:pt x="243" y="1056"/>
                      <a:pt x="243" y="995"/>
                    </a:cubicBezTo>
                    <a:cubicBezTo>
                      <a:pt x="304" y="873"/>
                      <a:pt x="335" y="813"/>
                      <a:pt x="426" y="691"/>
                    </a:cubicBezTo>
                    <a:cubicBezTo>
                      <a:pt x="547" y="509"/>
                      <a:pt x="639" y="296"/>
                      <a:pt x="791" y="113"/>
                    </a:cubicBezTo>
                    <a:cubicBezTo>
                      <a:pt x="853" y="72"/>
                      <a:pt x="801" y="1"/>
                      <a:pt x="73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49"/>
              <p:cNvSpPr/>
              <p:nvPr/>
            </p:nvSpPr>
            <p:spPr>
              <a:xfrm>
                <a:off x="3667075" y="7273925"/>
                <a:ext cx="20425" cy="25350"/>
              </a:xfrm>
              <a:custGeom>
                <a:rect b="b" l="l" r="r" t="t"/>
                <a:pathLst>
                  <a:path extrusionOk="0" h="1014" w="817">
                    <a:moveTo>
                      <a:pt x="84" y="0"/>
                    </a:moveTo>
                    <a:cubicBezTo>
                      <a:pt x="77" y="0"/>
                      <a:pt x="69" y="2"/>
                      <a:pt x="61" y="4"/>
                    </a:cubicBezTo>
                    <a:cubicBezTo>
                      <a:pt x="0" y="35"/>
                      <a:pt x="61" y="156"/>
                      <a:pt x="92" y="217"/>
                    </a:cubicBezTo>
                    <a:cubicBezTo>
                      <a:pt x="183" y="369"/>
                      <a:pt x="304" y="491"/>
                      <a:pt x="365" y="643"/>
                    </a:cubicBezTo>
                    <a:cubicBezTo>
                      <a:pt x="487" y="795"/>
                      <a:pt x="608" y="916"/>
                      <a:pt x="760" y="1007"/>
                    </a:cubicBezTo>
                    <a:cubicBezTo>
                      <a:pt x="760" y="1012"/>
                      <a:pt x="762" y="1013"/>
                      <a:pt x="764" y="1013"/>
                    </a:cubicBezTo>
                    <a:cubicBezTo>
                      <a:pt x="776" y="1013"/>
                      <a:pt x="817" y="942"/>
                      <a:pt x="791" y="916"/>
                    </a:cubicBezTo>
                    <a:cubicBezTo>
                      <a:pt x="578" y="673"/>
                      <a:pt x="365" y="460"/>
                      <a:pt x="213" y="156"/>
                    </a:cubicBezTo>
                    <a:cubicBezTo>
                      <a:pt x="186" y="129"/>
                      <a:pt x="158" y="0"/>
                      <a:pt x="84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49"/>
              <p:cNvSpPr/>
              <p:nvPr/>
            </p:nvSpPr>
            <p:spPr>
              <a:xfrm>
                <a:off x="3699000" y="7293450"/>
                <a:ext cx="14450" cy="31050"/>
              </a:xfrm>
              <a:custGeom>
                <a:rect b="b" l="l" r="r" t="t"/>
                <a:pathLst>
                  <a:path extrusionOk="0" h="1242" w="578">
                    <a:moveTo>
                      <a:pt x="529" y="1"/>
                    </a:moveTo>
                    <a:cubicBezTo>
                      <a:pt x="522" y="1"/>
                      <a:pt x="517" y="5"/>
                      <a:pt x="517" y="14"/>
                    </a:cubicBezTo>
                    <a:cubicBezTo>
                      <a:pt x="426" y="105"/>
                      <a:pt x="395" y="196"/>
                      <a:pt x="334" y="287"/>
                    </a:cubicBezTo>
                    <a:cubicBezTo>
                      <a:pt x="304" y="409"/>
                      <a:pt x="274" y="469"/>
                      <a:pt x="243" y="591"/>
                    </a:cubicBezTo>
                    <a:cubicBezTo>
                      <a:pt x="152" y="773"/>
                      <a:pt x="91" y="956"/>
                      <a:pt x="0" y="1199"/>
                    </a:cubicBezTo>
                    <a:cubicBezTo>
                      <a:pt x="0" y="1220"/>
                      <a:pt x="46" y="1242"/>
                      <a:pt x="72" y="1242"/>
                    </a:cubicBezTo>
                    <a:cubicBezTo>
                      <a:pt x="83" y="1242"/>
                      <a:pt x="91" y="1238"/>
                      <a:pt x="91" y="1229"/>
                    </a:cubicBezTo>
                    <a:cubicBezTo>
                      <a:pt x="152" y="1047"/>
                      <a:pt x="274" y="865"/>
                      <a:pt x="365" y="652"/>
                    </a:cubicBezTo>
                    <a:cubicBezTo>
                      <a:pt x="395" y="561"/>
                      <a:pt x="426" y="469"/>
                      <a:pt x="456" y="348"/>
                    </a:cubicBezTo>
                    <a:cubicBezTo>
                      <a:pt x="517" y="287"/>
                      <a:pt x="578" y="166"/>
                      <a:pt x="578" y="44"/>
                    </a:cubicBezTo>
                    <a:cubicBezTo>
                      <a:pt x="578" y="22"/>
                      <a:pt x="547" y="1"/>
                      <a:pt x="529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49"/>
              <p:cNvSpPr/>
              <p:nvPr/>
            </p:nvSpPr>
            <p:spPr>
              <a:xfrm>
                <a:off x="3691850" y="7272300"/>
                <a:ext cx="18425" cy="21700"/>
              </a:xfrm>
              <a:custGeom>
                <a:rect b="b" l="l" r="r" t="t"/>
                <a:pathLst>
                  <a:path extrusionOk="0" h="868" w="737">
                    <a:moveTo>
                      <a:pt x="89" y="0"/>
                    </a:moveTo>
                    <a:cubicBezTo>
                      <a:pt x="47" y="0"/>
                      <a:pt x="1" y="57"/>
                      <a:pt x="43" y="100"/>
                    </a:cubicBezTo>
                    <a:cubicBezTo>
                      <a:pt x="73" y="191"/>
                      <a:pt x="134" y="221"/>
                      <a:pt x="195" y="282"/>
                    </a:cubicBezTo>
                    <a:cubicBezTo>
                      <a:pt x="225" y="373"/>
                      <a:pt x="286" y="404"/>
                      <a:pt x="347" y="495"/>
                    </a:cubicBezTo>
                    <a:cubicBezTo>
                      <a:pt x="438" y="586"/>
                      <a:pt x="529" y="708"/>
                      <a:pt x="651" y="860"/>
                    </a:cubicBezTo>
                    <a:cubicBezTo>
                      <a:pt x="657" y="865"/>
                      <a:pt x="664" y="868"/>
                      <a:pt x="671" y="868"/>
                    </a:cubicBezTo>
                    <a:cubicBezTo>
                      <a:pt x="701" y="868"/>
                      <a:pt x="736" y="823"/>
                      <a:pt x="712" y="799"/>
                    </a:cubicBezTo>
                    <a:cubicBezTo>
                      <a:pt x="651" y="677"/>
                      <a:pt x="529" y="525"/>
                      <a:pt x="438" y="404"/>
                    </a:cubicBezTo>
                    <a:cubicBezTo>
                      <a:pt x="408" y="343"/>
                      <a:pt x="377" y="282"/>
                      <a:pt x="286" y="221"/>
                    </a:cubicBezTo>
                    <a:cubicBezTo>
                      <a:pt x="256" y="130"/>
                      <a:pt x="225" y="69"/>
                      <a:pt x="134" y="39"/>
                    </a:cubicBezTo>
                    <a:cubicBezTo>
                      <a:pt x="125" y="11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49"/>
              <p:cNvSpPr/>
              <p:nvPr/>
            </p:nvSpPr>
            <p:spPr>
              <a:xfrm>
                <a:off x="3728300" y="7290125"/>
                <a:ext cx="19900" cy="31650"/>
              </a:xfrm>
              <a:custGeom>
                <a:rect b="b" l="l" r="r" t="t"/>
                <a:pathLst>
                  <a:path extrusionOk="0" h="1266" w="796">
                    <a:moveTo>
                      <a:pt x="707" y="0"/>
                    </a:moveTo>
                    <a:cubicBezTo>
                      <a:pt x="688" y="0"/>
                      <a:pt x="669" y="8"/>
                      <a:pt x="652" y="25"/>
                    </a:cubicBezTo>
                    <a:cubicBezTo>
                      <a:pt x="561" y="238"/>
                      <a:pt x="439" y="420"/>
                      <a:pt x="348" y="602"/>
                    </a:cubicBezTo>
                    <a:cubicBezTo>
                      <a:pt x="257" y="785"/>
                      <a:pt x="166" y="998"/>
                      <a:pt x="44" y="1180"/>
                    </a:cubicBezTo>
                    <a:cubicBezTo>
                      <a:pt x="1" y="1223"/>
                      <a:pt x="19" y="1266"/>
                      <a:pt x="54" y="1266"/>
                    </a:cubicBezTo>
                    <a:cubicBezTo>
                      <a:pt x="69" y="1266"/>
                      <a:pt x="87" y="1259"/>
                      <a:pt x="105" y="1241"/>
                    </a:cubicBezTo>
                    <a:lnTo>
                      <a:pt x="439" y="694"/>
                    </a:lnTo>
                    <a:lnTo>
                      <a:pt x="773" y="116"/>
                    </a:lnTo>
                    <a:cubicBezTo>
                      <a:pt x="795" y="50"/>
                      <a:pt x="754" y="0"/>
                      <a:pt x="707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49"/>
              <p:cNvSpPr/>
              <p:nvPr/>
            </p:nvSpPr>
            <p:spPr>
              <a:xfrm>
                <a:off x="3720275" y="7263575"/>
                <a:ext cx="25425" cy="22075"/>
              </a:xfrm>
              <a:custGeom>
                <a:rect b="b" l="l" r="r" t="t"/>
                <a:pathLst>
                  <a:path extrusionOk="0" h="883" w="1017">
                    <a:moveTo>
                      <a:pt x="91" y="0"/>
                    </a:moveTo>
                    <a:cubicBezTo>
                      <a:pt x="69" y="0"/>
                      <a:pt x="46" y="8"/>
                      <a:pt x="31" y="23"/>
                    </a:cubicBezTo>
                    <a:cubicBezTo>
                      <a:pt x="0" y="84"/>
                      <a:pt x="0" y="114"/>
                      <a:pt x="31" y="145"/>
                    </a:cubicBezTo>
                    <a:cubicBezTo>
                      <a:pt x="304" y="388"/>
                      <a:pt x="578" y="631"/>
                      <a:pt x="882" y="874"/>
                    </a:cubicBezTo>
                    <a:cubicBezTo>
                      <a:pt x="893" y="880"/>
                      <a:pt x="905" y="882"/>
                      <a:pt x="917" y="882"/>
                    </a:cubicBezTo>
                    <a:cubicBezTo>
                      <a:pt x="970" y="882"/>
                      <a:pt x="1017" y="833"/>
                      <a:pt x="942" y="783"/>
                    </a:cubicBezTo>
                    <a:cubicBezTo>
                      <a:pt x="669" y="540"/>
                      <a:pt x="426" y="297"/>
                      <a:pt x="152" y="23"/>
                    </a:cubicBezTo>
                    <a:cubicBezTo>
                      <a:pt x="137" y="8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49"/>
              <p:cNvSpPr/>
              <p:nvPr/>
            </p:nvSpPr>
            <p:spPr>
              <a:xfrm>
                <a:off x="3683025" y="7085575"/>
                <a:ext cx="120850" cy="200625"/>
              </a:xfrm>
              <a:custGeom>
                <a:rect b="b" l="l" r="r" t="t"/>
                <a:pathLst>
                  <a:path extrusionOk="0" h="8025" w="4834">
                    <a:moveTo>
                      <a:pt x="730" y="0"/>
                    </a:moveTo>
                    <a:cubicBezTo>
                      <a:pt x="548" y="882"/>
                      <a:pt x="396" y="1763"/>
                      <a:pt x="183" y="2645"/>
                    </a:cubicBezTo>
                    <a:cubicBezTo>
                      <a:pt x="122" y="3161"/>
                      <a:pt x="1" y="3708"/>
                      <a:pt x="31" y="4195"/>
                    </a:cubicBezTo>
                    <a:cubicBezTo>
                      <a:pt x="183" y="5836"/>
                      <a:pt x="1855" y="6809"/>
                      <a:pt x="3436" y="7690"/>
                    </a:cubicBezTo>
                    <a:lnTo>
                      <a:pt x="3922" y="8025"/>
                    </a:lnTo>
                    <a:cubicBezTo>
                      <a:pt x="4226" y="7204"/>
                      <a:pt x="4499" y="6353"/>
                      <a:pt x="4682" y="5502"/>
                    </a:cubicBezTo>
                    <a:cubicBezTo>
                      <a:pt x="4743" y="5107"/>
                      <a:pt x="4834" y="4711"/>
                      <a:pt x="4803" y="4347"/>
                    </a:cubicBezTo>
                    <a:cubicBezTo>
                      <a:pt x="4682" y="3496"/>
                      <a:pt x="3983" y="2888"/>
                      <a:pt x="3344" y="2341"/>
                    </a:cubicBezTo>
                    <a:cubicBezTo>
                      <a:pt x="2463" y="1581"/>
                      <a:pt x="1612" y="760"/>
                      <a:pt x="730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49"/>
              <p:cNvSpPr/>
              <p:nvPr/>
            </p:nvSpPr>
            <p:spPr>
              <a:xfrm>
                <a:off x="3673150" y="7077975"/>
                <a:ext cx="139075" cy="214750"/>
              </a:xfrm>
              <a:custGeom>
                <a:rect b="b" l="l" r="r" t="t"/>
                <a:pathLst>
                  <a:path extrusionOk="0" h="8590" w="5563">
                    <a:moveTo>
                      <a:pt x="1354" y="916"/>
                    </a:moveTo>
                    <a:lnTo>
                      <a:pt x="1354" y="916"/>
                    </a:lnTo>
                    <a:cubicBezTo>
                      <a:pt x="1854" y="1360"/>
                      <a:pt x="2350" y="1790"/>
                      <a:pt x="2827" y="2219"/>
                    </a:cubicBezTo>
                    <a:cubicBezTo>
                      <a:pt x="3375" y="2705"/>
                      <a:pt x="3982" y="3161"/>
                      <a:pt x="4438" y="3739"/>
                    </a:cubicBezTo>
                    <a:cubicBezTo>
                      <a:pt x="4955" y="4408"/>
                      <a:pt x="4925" y="5076"/>
                      <a:pt x="4742" y="5867"/>
                    </a:cubicBezTo>
                    <a:cubicBezTo>
                      <a:pt x="4561" y="6538"/>
                      <a:pt x="4359" y="7210"/>
                      <a:pt x="4115" y="7864"/>
                    </a:cubicBezTo>
                    <a:lnTo>
                      <a:pt x="4115" y="7864"/>
                    </a:lnTo>
                    <a:cubicBezTo>
                      <a:pt x="4097" y="7798"/>
                      <a:pt x="4055" y="7736"/>
                      <a:pt x="3982" y="7690"/>
                    </a:cubicBezTo>
                    <a:cubicBezTo>
                      <a:pt x="2858" y="7082"/>
                      <a:pt x="1551" y="6353"/>
                      <a:pt x="973" y="5167"/>
                    </a:cubicBezTo>
                    <a:cubicBezTo>
                      <a:pt x="609" y="4499"/>
                      <a:pt x="791" y="3739"/>
                      <a:pt x="943" y="3009"/>
                    </a:cubicBezTo>
                    <a:cubicBezTo>
                      <a:pt x="1089" y="2302"/>
                      <a:pt x="1216" y="1615"/>
                      <a:pt x="1354" y="916"/>
                    </a:cubicBezTo>
                    <a:close/>
                    <a:moveTo>
                      <a:pt x="1081" y="0"/>
                    </a:moveTo>
                    <a:cubicBezTo>
                      <a:pt x="950" y="0"/>
                      <a:pt x="816" y="77"/>
                      <a:pt x="761" y="243"/>
                    </a:cubicBezTo>
                    <a:cubicBezTo>
                      <a:pt x="578" y="1186"/>
                      <a:pt x="365" y="2189"/>
                      <a:pt x="213" y="3131"/>
                    </a:cubicBezTo>
                    <a:cubicBezTo>
                      <a:pt x="61" y="3891"/>
                      <a:pt x="1" y="4681"/>
                      <a:pt x="305" y="5411"/>
                    </a:cubicBezTo>
                    <a:cubicBezTo>
                      <a:pt x="913" y="6748"/>
                      <a:pt x="2372" y="7538"/>
                      <a:pt x="3587" y="8207"/>
                    </a:cubicBezTo>
                    <a:cubicBezTo>
                      <a:pt x="3662" y="8250"/>
                      <a:pt x="3733" y="8268"/>
                      <a:pt x="3798" y="8268"/>
                    </a:cubicBezTo>
                    <a:cubicBezTo>
                      <a:pt x="3868" y="8268"/>
                      <a:pt x="3930" y="8247"/>
                      <a:pt x="3981" y="8211"/>
                    </a:cubicBezTo>
                    <a:lnTo>
                      <a:pt x="3981" y="8211"/>
                    </a:lnTo>
                    <a:cubicBezTo>
                      <a:pt x="3894" y="8443"/>
                      <a:pt x="4070" y="8590"/>
                      <a:pt x="4260" y="8590"/>
                    </a:cubicBezTo>
                    <a:cubicBezTo>
                      <a:pt x="4391" y="8590"/>
                      <a:pt x="4529" y="8520"/>
                      <a:pt x="4590" y="8359"/>
                    </a:cubicBezTo>
                    <a:cubicBezTo>
                      <a:pt x="4925" y="7538"/>
                      <a:pt x="5168" y="6657"/>
                      <a:pt x="5381" y="5775"/>
                    </a:cubicBezTo>
                    <a:cubicBezTo>
                      <a:pt x="5533" y="5015"/>
                      <a:pt x="5563" y="4316"/>
                      <a:pt x="5107" y="3617"/>
                    </a:cubicBezTo>
                    <a:cubicBezTo>
                      <a:pt x="4682" y="2979"/>
                      <a:pt x="4043" y="2493"/>
                      <a:pt x="3466" y="1976"/>
                    </a:cubicBezTo>
                    <a:cubicBezTo>
                      <a:pt x="2736" y="1338"/>
                      <a:pt x="2037" y="730"/>
                      <a:pt x="1308" y="91"/>
                    </a:cubicBezTo>
                    <a:cubicBezTo>
                      <a:pt x="1248" y="32"/>
                      <a:pt x="1166" y="0"/>
                      <a:pt x="1081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49"/>
              <p:cNvSpPr/>
              <p:nvPr/>
            </p:nvSpPr>
            <p:spPr>
              <a:xfrm>
                <a:off x="3712675" y="7117675"/>
                <a:ext cx="67650" cy="143850"/>
              </a:xfrm>
              <a:custGeom>
                <a:rect b="b" l="l" r="r" t="t"/>
                <a:pathLst>
                  <a:path extrusionOk="0" h="5754" w="2706">
                    <a:moveTo>
                      <a:pt x="31" y="0"/>
                    </a:moveTo>
                    <a:cubicBezTo>
                      <a:pt x="15" y="0"/>
                      <a:pt x="0" y="8"/>
                      <a:pt x="0" y="23"/>
                    </a:cubicBezTo>
                    <a:cubicBezTo>
                      <a:pt x="61" y="509"/>
                      <a:pt x="304" y="996"/>
                      <a:pt x="487" y="1452"/>
                    </a:cubicBezTo>
                    <a:cubicBezTo>
                      <a:pt x="669" y="1938"/>
                      <a:pt x="912" y="2455"/>
                      <a:pt x="1125" y="2941"/>
                    </a:cubicBezTo>
                    <a:cubicBezTo>
                      <a:pt x="1368" y="3397"/>
                      <a:pt x="1642" y="3853"/>
                      <a:pt x="1885" y="4309"/>
                    </a:cubicBezTo>
                    <a:cubicBezTo>
                      <a:pt x="2006" y="4522"/>
                      <a:pt x="2158" y="4765"/>
                      <a:pt x="2280" y="4978"/>
                    </a:cubicBezTo>
                    <a:cubicBezTo>
                      <a:pt x="2401" y="5221"/>
                      <a:pt x="2432" y="5494"/>
                      <a:pt x="2493" y="5707"/>
                    </a:cubicBezTo>
                    <a:cubicBezTo>
                      <a:pt x="2504" y="5741"/>
                      <a:pt x="2527" y="5754"/>
                      <a:pt x="2553" y="5754"/>
                    </a:cubicBezTo>
                    <a:cubicBezTo>
                      <a:pt x="2596" y="5754"/>
                      <a:pt x="2645" y="5715"/>
                      <a:pt x="2645" y="5677"/>
                    </a:cubicBezTo>
                    <a:cubicBezTo>
                      <a:pt x="2705" y="5251"/>
                      <a:pt x="2341" y="4765"/>
                      <a:pt x="2128" y="4431"/>
                    </a:cubicBezTo>
                    <a:cubicBezTo>
                      <a:pt x="1854" y="3975"/>
                      <a:pt x="1550" y="3488"/>
                      <a:pt x="1338" y="3032"/>
                    </a:cubicBezTo>
                    <a:cubicBezTo>
                      <a:pt x="1064" y="2516"/>
                      <a:pt x="821" y="2060"/>
                      <a:pt x="639" y="1573"/>
                    </a:cubicBezTo>
                    <a:cubicBezTo>
                      <a:pt x="517" y="1300"/>
                      <a:pt x="426" y="1057"/>
                      <a:pt x="335" y="783"/>
                    </a:cubicBezTo>
                    <a:cubicBezTo>
                      <a:pt x="274" y="540"/>
                      <a:pt x="183" y="297"/>
                      <a:pt x="61" y="23"/>
                    </a:cubicBezTo>
                    <a:cubicBezTo>
                      <a:pt x="61" y="8"/>
                      <a:pt x="46" y="0"/>
                      <a:pt x="31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49"/>
              <p:cNvSpPr/>
              <p:nvPr/>
            </p:nvSpPr>
            <p:spPr>
              <a:xfrm>
                <a:off x="3702025" y="7165350"/>
                <a:ext cx="37800" cy="10000"/>
              </a:xfrm>
              <a:custGeom>
                <a:rect b="b" l="l" r="r" t="t"/>
                <a:pathLst>
                  <a:path extrusionOk="0" h="400" w="1512">
                    <a:moveTo>
                      <a:pt x="92" y="1"/>
                    </a:moveTo>
                    <a:cubicBezTo>
                      <a:pt x="1" y="1"/>
                      <a:pt x="1" y="61"/>
                      <a:pt x="31" y="92"/>
                    </a:cubicBezTo>
                    <a:cubicBezTo>
                      <a:pt x="92" y="92"/>
                      <a:pt x="122" y="122"/>
                      <a:pt x="183" y="122"/>
                    </a:cubicBezTo>
                    <a:cubicBezTo>
                      <a:pt x="244" y="122"/>
                      <a:pt x="305" y="153"/>
                      <a:pt x="335" y="153"/>
                    </a:cubicBezTo>
                    <a:cubicBezTo>
                      <a:pt x="457" y="183"/>
                      <a:pt x="578" y="183"/>
                      <a:pt x="700" y="244"/>
                    </a:cubicBezTo>
                    <a:cubicBezTo>
                      <a:pt x="913" y="274"/>
                      <a:pt x="1156" y="335"/>
                      <a:pt x="1368" y="396"/>
                    </a:cubicBezTo>
                    <a:cubicBezTo>
                      <a:pt x="1378" y="398"/>
                      <a:pt x="1387" y="399"/>
                      <a:pt x="1395" y="399"/>
                    </a:cubicBezTo>
                    <a:cubicBezTo>
                      <a:pt x="1494" y="399"/>
                      <a:pt x="1511" y="244"/>
                      <a:pt x="1399" y="244"/>
                    </a:cubicBezTo>
                    <a:lnTo>
                      <a:pt x="730" y="122"/>
                    </a:lnTo>
                    <a:cubicBezTo>
                      <a:pt x="609" y="92"/>
                      <a:pt x="487" y="92"/>
                      <a:pt x="396" y="31"/>
                    </a:cubicBezTo>
                    <a:cubicBezTo>
                      <a:pt x="335" y="31"/>
                      <a:pt x="274" y="1"/>
                      <a:pt x="244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49"/>
              <p:cNvSpPr/>
              <p:nvPr/>
            </p:nvSpPr>
            <p:spPr>
              <a:xfrm>
                <a:off x="3737625" y="7146350"/>
                <a:ext cx="18375" cy="25975"/>
              </a:xfrm>
              <a:custGeom>
                <a:rect b="b" l="l" r="r" t="t"/>
                <a:pathLst>
                  <a:path extrusionOk="0" h="1039" w="735">
                    <a:moveTo>
                      <a:pt x="704" y="1"/>
                    </a:moveTo>
                    <a:cubicBezTo>
                      <a:pt x="674" y="1"/>
                      <a:pt x="644" y="62"/>
                      <a:pt x="583" y="92"/>
                    </a:cubicBezTo>
                    <a:lnTo>
                      <a:pt x="492" y="214"/>
                    </a:lnTo>
                    <a:cubicBezTo>
                      <a:pt x="400" y="274"/>
                      <a:pt x="340" y="366"/>
                      <a:pt x="279" y="457"/>
                    </a:cubicBezTo>
                    <a:cubicBezTo>
                      <a:pt x="188" y="609"/>
                      <a:pt x="96" y="821"/>
                      <a:pt x="36" y="1004"/>
                    </a:cubicBezTo>
                    <a:cubicBezTo>
                      <a:pt x="1" y="1021"/>
                      <a:pt x="16" y="1039"/>
                      <a:pt x="36" y="1039"/>
                    </a:cubicBezTo>
                    <a:cubicBezTo>
                      <a:pt x="50" y="1039"/>
                      <a:pt x="66" y="1030"/>
                      <a:pt x="66" y="1004"/>
                    </a:cubicBezTo>
                    <a:cubicBezTo>
                      <a:pt x="127" y="852"/>
                      <a:pt x="248" y="669"/>
                      <a:pt x="370" y="518"/>
                    </a:cubicBezTo>
                    <a:cubicBezTo>
                      <a:pt x="400" y="426"/>
                      <a:pt x="492" y="366"/>
                      <a:pt x="552" y="274"/>
                    </a:cubicBezTo>
                    <a:lnTo>
                      <a:pt x="674" y="153"/>
                    </a:lnTo>
                    <a:cubicBezTo>
                      <a:pt x="704" y="122"/>
                      <a:pt x="735" y="92"/>
                      <a:pt x="735" y="62"/>
                    </a:cubicBezTo>
                    <a:cubicBezTo>
                      <a:pt x="735" y="62"/>
                      <a:pt x="735" y="1"/>
                      <a:pt x="704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49"/>
              <p:cNvSpPr/>
              <p:nvPr/>
            </p:nvSpPr>
            <p:spPr>
              <a:xfrm>
                <a:off x="3717225" y="7191200"/>
                <a:ext cx="34225" cy="6425"/>
              </a:xfrm>
              <a:custGeom>
                <a:rect b="b" l="l" r="r" t="t"/>
                <a:pathLst>
                  <a:path extrusionOk="0" h="257" w="1369">
                    <a:moveTo>
                      <a:pt x="92" y="0"/>
                    </a:moveTo>
                    <a:cubicBezTo>
                      <a:pt x="1" y="0"/>
                      <a:pt x="1" y="91"/>
                      <a:pt x="92" y="122"/>
                    </a:cubicBezTo>
                    <a:cubicBezTo>
                      <a:pt x="305" y="152"/>
                      <a:pt x="487" y="152"/>
                      <a:pt x="730" y="182"/>
                    </a:cubicBezTo>
                    <a:cubicBezTo>
                      <a:pt x="852" y="182"/>
                      <a:pt x="943" y="243"/>
                      <a:pt x="1034" y="243"/>
                    </a:cubicBezTo>
                    <a:cubicBezTo>
                      <a:pt x="1115" y="243"/>
                      <a:pt x="1169" y="257"/>
                      <a:pt x="1232" y="257"/>
                    </a:cubicBezTo>
                    <a:cubicBezTo>
                      <a:pt x="1264" y="257"/>
                      <a:pt x="1297" y="253"/>
                      <a:pt x="1338" y="243"/>
                    </a:cubicBezTo>
                    <a:cubicBezTo>
                      <a:pt x="1368" y="243"/>
                      <a:pt x="1368" y="152"/>
                      <a:pt x="1338" y="122"/>
                    </a:cubicBezTo>
                    <a:cubicBezTo>
                      <a:pt x="1247" y="91"/>
                      <a:pt x="1156" y="91"/>
                      <a:pt x="1034" y="91"/>
                    </a:cubicBezTo>
                    <a:cubicBezTo>
                      <a:pt x="912" y="91"/>
                      <a:pt x="791" y="91"/>
                      <a:pt x="730" y="31"/>
                    </a:cubicBezTo>
                    <a:cubicBezTo>
                      <a:pt x="487" y="31"/>
                      <a:pt x="305" y="0"/>
                      <a:pt x="92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49"/>
              <p:cNvSpPr/>
              <p:nvPr/>
            </p:nvSpPr>
            <p:spPr>
              <a:xfrm>
                <a:off x="3748375" y="7169525"/>
                <a:ext cx="16750" cy="23100"/>
              </a:xfrm>
              <a:custGeom>
                <a:rect b="b" l="l" r="r" t="t"/>
                <a:pathLst>
                  <a:path extrusionOk="0" h="924" w="670">
                    <a:moveTo>
                      <a:pt x="597" y="1"/>
                    </a:moveTo>
                    <a:cubicBezTo>
                      <a:pt x="578" y="1"/>
                      <a:pt x="563" y="16"/>
                      <a:pt x="548" y="46"/>
                    </a:cubicBezTo>
                    <a:cubicBezTo>
                      <a:pt x="518" y="107"/>
                      <a:pt x="457" y="198"/>
                      <a:pt x="396" y="259"/>
                    </a:cubicBezTo>
                    <a:cubicBezTo>
                      <a:pt x="366" y="350"/>
                      <a:pt x="305" y="381"/>
                      <a:pt x="274" y="442"/>
                    </a:cubicBezTo>
                    <a:cubicBezTo>
                      <a:pt x="214" y="594"/>
                      <a:pt x="122" y="715"/>
                      <a:pt x="1" y="867"/>
                    </a:cubicBezTo>
                    <a:cubicBezTo>
                      <a:pt x="1" y="888"/>
                      <a:pt x="44" y="924"/>
                      <a:pt x="81" y="924"/>
                    </a:cubicBezTo>
                    <a:cubicBezTo>
                      <a:pt x="98" y="924"/>
                      <a:pt x="113" y="916"/>
                      <a:pt x="122" y="898"/>
                    </a:cubicBezTo>
                    <a:cubicBezTo>
                      <a:pt x="214" y="806"/>
                      <a:pt x="305" y="654"/>
                      <a:pt x="396" y="533"/>
                    </a:cubicBezTo>
                    <a:cubicBezTo>
                      <a:pt x="426" y="442"/>
                      <a:pt x="457" y="411"/>
                      <a:pt x="518" y="350"/>
                    </a:cubicBezTo>
                    <a:cubicBezTo>
                      <a:pt x="548" y="259"/>
                      <a:pt x="609" y="229"/>
                      <a:pt x="670" y="138"/>
                    </a:cubicBezTo>
                    <a:lnTo>
                      <a:pt x="670" y="46"/>
                    </a:lnTo>
                    <a:cubicBezTo>
                      <a:pt x="639" y="16"/>
                      <a:pt x="616" y="1"/>
                      <a:pt x="597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49"/>
              <p:cNvSpPr/>
              <p:nvPr/>
            </p:nvSpPr>
            <p:spPr>
              <a:xfrm>
                <a:off x="3728625" y="7217775"/>
                <a:ext cx="36500" cy="9925"/>
              </a:xfrm>
              <a:custGeom>
                <a:rect b="b" l="l" r="r" t="t"/>
                <a:pathLst>
                  <a:path extrusionOk="0" h="397" w="1460">
                    <a:moveTo>
                      <a:pt x="122" y="1"/>
                    </a:moveTo>
                    <a:cubicBezTo>
                      <a:pt x="31" y="1"/>
                      <a:pt x="1" y="123"/>
                      <a:pt x="92" y="123"/>
                    </a:cubicBezTo>
                    <a:cubicBezTo>
                      <a:pt x="304" y="153"/>
                      <a:pt x="487" y="183"/>
                      <a:pt x="730" y="275"/>
                    </a:cubicBezTo>
                    <a:cubicBezTo>
                      <a:pt x="943" y="305"/>
                      <a:pt x="1156" y="396"/>
                      <a:pt x="1368" y="396"/>
                    </a:cubicBezTo>
                    <a:cubicBezTo>
                      <a:pt x="1460" y="396"/>
                      <a:pt x="1460" y="275"/>
                      <a:pt x="1399" y="244"/>
                    </a:cubicBezTo>
                    <a:cubicBezTo>
                      <a:pt x="1216" y="153"/>
                      <a:pt x="1004" y="153"/>
                      <a:pt x="760" y="123"/>
                    </a:cubicBezTo>
                    <a:cubicBezTo>
                      <a:pt x="548" y="92"/>
                      <a:pt x="335" y="31"/>
                      <a:pt x="12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49"/>
              <p:cNvSpPr/>
              <p:nvPr/>
            </p:nvSpPr>
            <p:spPr>
              <a:xfrm>
                <a:off x="3767850" y="7193550"/>
                <a:ext cx="15775" cy="29025"/>
              </a:xfrm>
              <a:custGeom>
                <a:rect b="b" l="l" r="r" t="t"/>
                <a:pathLst>
                  <a:path extrusionOk="0" h="1161" w="631">
                    <a:moveTo>
                      <a:pt x="518" y="1"/>
                    </a:moveTo>
                    <a:cubicBezTo>
                      <a:pt x="488" y="1"/>
                      <a:pt x="458" y="18"/>
                      <a:pt x="438" y="58"/>
                    </a:cubicBezTo>
                    <a:cubicBezTo>
                      <a:pt x="286" y="392"/>
                      <a:pt x="194" y="757"/>
                      <a:pt x="43" y="1061"/>
                    </a:cubicBezTo>
                    <a:cubicBezTo>
                      <a:pt x="0" y="1103"/>
                      <a:pt x="46" y="1161"/>
                      <a:pt x="88" y="1161"/>
                    </a:cubicBezTo>
                    <a:cubicBezTo>
                      <a:pt x="107" y="1161"/>
                      <a:pt x="124" y="1150"/>
                      <a:pt x="134" y="1122"/>
                    </a:cubicBezTo>
                    <a:cubicBezTo>
                      <a:pt x="286" y="788"/>
                      <a:pt x="438" y="484"/>
                      <a:pt x="590" y="149"/>
                    </a:cubicBezTo>
                    <a:cubicBezTo>
                      <a:pt x="630" y="68"/>
                      <a:pt x="576" y="1"/>
                      <a:pt x="518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49"/>
              <p:cNvSpPr/>
              <p:nvPr/>
            </p:nvSpPr>
            <p:spPr>
              <a:xfrm>
                <a:off x="3755225" y="7229175"/>
                <a:ext cx="38025" cy="8400"/>
              </a:xfrm>
              <a:custGeom>
                <a:rect b="b" l="l" r="r" t="t"/>
                <a:pathLst>
                  <a:path extrusionOk="0" h="336" w="1521">
                    <a:moveTo>
                      <a:pt x="152" y="1"/>
                    </a:moveTo>
                    <a:cubicBezTo>
                      <a:pt x="31" y="1"/>
                      <a:pt x="0" y="153"/>
                      <a:pt x="92" y="153"/>
                    </a:cubicBezTo>
                    <a:cubicBezTo>
                      <a:pt x="304" y="183"/>
                      <a:pt x="487" y="244"/>
                      <a:pt x="730" y="274"/>
                    </a:cubicBezTo>
                    <a:cubicBezTo>
                      <a:pt x="851" y="274"/>
                      <a:pt x="943" y="305"/>
                      <a:pt x="1034" y="305"/>
                    </a:cubicBezTo>
                    <a:cubicBezTo>
                      <a:pt x="1155" y="305"/>
                      <a:pt x="1247" y="335"/>
                      <a:pt x="1368" y="335"/>
                    </a:cubicBezTo>
                    <a:cubicBezTo>
                      <a:pt x="1490" y="335"/>
                      <a:pt x="1520" y="183"/>
                      <a:pt x="1399" y="153"/>
                    </a:cubicBezTo>
                    <a:cubicBezTo>
                      <a:pt x="1307" y="122"/>
                      <a:pt x="1186" y="122"/>
                      <a:pt x="1095" y="122"/>
                    </a:cubicBezTo>
                    <a:cubicBezTo>
                      <a:pt x="1003" y="122"/>
                      <a:pt x="882" y="92"/>
                      <a:pt x="791" y="92"/>
                    </a:cubicBezTo>
                    <a:cubicBezTo>
                      <a:pt x="578" y="31"/>
                      <a:pt x="396" y="31"/>
                      <a:pt x="152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49"/>
              <p:cNvSpPr/>
              <p:nvPr/>
            </p:nvSpPr>
            <p:spPr>
              <a:xfrm>
                <a:off x="3790175" y="7190625"/>
                <a:ext cx="6100" cy="38875"/>
              </a:xfrm>
              <a:custGeom>
                <a:rect b="b" l="l" r="r" t="t"/>
                <a:pathLst>
                  <a:path extrusionOk="0" h="1555" w="244">
                    <a:moveTo>
                      <a:pt x="122" y="0"/>
                    </a:moveTo>
                    <a:cubicBezTo>
                      <a:pt x="61" y="0"/>
                      <a:pt x="1" y="38"/>
                      <a:pt x="1" y="114"/>
                    </a:cubicBezTo>
                    <a:cubicBezTo>
                      <a:pt x="61" y="570"/>
                      <a:pt x="61" y="1026"/>
                      <a:pt x="92" y="1513"/>
                    </a:cubicBezTo>
                    <a:cubicBezTo>
                      <a:pt x="78" y="1540"/>
                      <a:pt x="101" y="1555"/>
                      <a:pt x="134" y="1555"/>
                    </a:cubicBezTo>
                    <a:cubicBezTo>
                      <a:pt x="173" y="1555"/>
                      <a:pt x="227" y="1532"/>
                      <a:pt x="244" y="1482"/>
                    </a:cubicBezTo>
                    <a:lnTo>
                      <a:pt x="244" y="114"/>
                    </a:lnTo>
                    <a:cubicBezTo>
                      <a:pt x="244" y="38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49"/>
              <p:cNvSpPr/>
              <p:nvPr/>
            </p:nvSpPr>
            <p:spPr>
              <a:xfrm>
                <a:off x="3697475" y="7159075"/>
                <a:ext cx="208225" cy="201750"/>
              </a:xfrm>
              <a:custGeom>
                <a:rect b="b" l="l" r="r" t="t"/>
                <a:pathLst>
                  <a:path extrusionOk="0" h="8070" w="8329">
                    <a:moveTo>
                      <a:pt x="4694" y="0"/>
                    </a:moveTo>
                    <a:cubicBezTo>
                      <a:pt x="4444" y="0"/>
                      <a:pt x="4201" y="60"/>
                      <a:pt x="3982" y="191"/>
                    </a:cubicBezTo>
                    <a:cubicBezTo>
                      <a:pt x="3070" y="677"/>
                      <a:pt x="2736" y="2106"/>
                      <a:pt x="1824" y="2531"/>
                    </a:cubicBezTo>
                    <a:cubicBezTo>
                      <a:pt x="1490" y="2683"/>
                      <a:pt x="1095" y="2683"/>
                      <a:pt x="760" y="2896"/>
                    </a:cubicBezTo>
                    <a:cubicBezTo>
                      <a:pt x="61" y="3291"/>
                      <a:pt x="0" y="4446"/>
                      <a:pt x="426" y="5054"/>
                    </a:cubicBezTo>
                    <a:cubicBezTo>
                      <a:pt x="517" y="5206"/>
                      <a:pt x="639" y="5358"/>
                      <a:pt x="791" y="5419"/>
                    </a:cubicBezTo>
                    <a:cubicBezTo>
                      <a:pt x="1216" y="5784"/>
                      <a:pt x="1520" y="6270"/>
                      <a:pt x="1702" y="6848"/>
                    </a:cubicBezTo>
                    <a:cubicBezTo>
                      <a:pt x="1794" y="7060"/>
                      <a:pt x="1854" y="7243"/>
                      <a:pt x="1976" y="7395"/>
                    </a:cubicBezTo>
                    <a:cubicBezTo>
                      <a:pt x="2205" y="7784"/>
                      <a:pt x="2607" y="8070"/>
                      <a:pt x="3038" y="8070"/>
                    </a:cubicBezTo>
                    <a:cubicBezTo>
                      <a:pt x="3179" y="8070"/>
                      <a:pt x="3323" y="8040"/>
                      <a:pt x="3465" y="7972"/>
                    </a:cubicBezTo>
                    <a:cubicBezTo>
                      <a:pt x="3709" y="7851"/>
                      <a:pt x="3921" y="7638"/>
                      <a:pt x="4165" y="7607"/>
                    </a:cubicBezTo>
                    <a:cubicBezTo>
                      <a:pt x="4214" y="7593"/>
                      <a:pt x="4260" y="7587"/>
                      <a:pt x="4304" y="7587"/>
                    </a:cubicBezTo>
                    <a:cubicBezTo>
                      <a:pt x="4448" y="7587"/>
                      <a:pt x="4565" y="7652"/>
                      <a:pt x="4681" y="7699"/>
                    </a:cubicBezTo>
                    <a:cubicBezTo>
                      <a:pt x="4963" y="7796"/>
                      <a:pt x="5269" y="7851"/>
                      <a:pt x="5578" y="7851"/>
                    </a:cubicBezTo>
                    <a:cubicBezTo>
                      <a:pt x="6135" y="7851"/>
                      <a:pt x="6705" y="7673"/>
                      <a:pt x="7174" y="7243"/>
                    </a:cubicBezTo>
                    <a:cubicBezTo>
                      <a:pt x="7903" y="6635"/>
                      <a:pt x="8329" y="5419"/>
                      <a:pt x="7934" y="4598"/>
                    </a:cubicBezTo>
                    <a:cubicBezTo>
                      <a:pt x="7751" y="4203"/>
                      <a:pt x="7447" y="3899"/>
                      <a:pt x="7204" y="3595"/>
                    </a:cubicBezTo>
                    <a:cubicBezTo>
                      <a:pt x="6718" y="2957"/>
                      <a:pt x="6991" y="2440"/>
                      <a:pt x="6839" y="1711"/>
                    </a:cubicBezTo>
                    <a:cubicBezTo>
                      <a:pt x="6748" y="1619"/>
                      <a:pt x="6718" y="1528"/>
                      <a:pt x="6687" y="1407"/>
                    </a:cubicBezTo>
                    <a:cubicBezTo>
                      <a:pt x="6341" y="598"/>
                      <a:pt x="5485" y="0"/>
                      <a:pt x="4694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49"/>
              <p:cNvSpPr/>
              <p:nvPr/>
            </p:nvSpPr>
            <p:spPr>
              <a:xfrm>
                <a:off x="3771175" y="7240325"/>
                <a:ext cx="69950" cy="71200"/>
              </a:xfrm>
              <a:custGeom>
                <a:rect b="b" l="l" r="r" t="t"/>
                <a:pathLst>
                  <a:path extrusionOk="0" h="2848" w="2798">
                    <a:moveTo>
                      <a:pt x="1408" y="1"/>
                    </a:moveTo>
                    <a:cubicBezTo>
                      <a:pt x="1174" y="1"/>
                      <a:pt x="937" y="82"/>
                      <a:pt x="730" y="254"/>
                    </a:cubicBezTo>
                    <a:cubicBezTo>
                      <a:pt x="153" y="649"/>
                      <a:pt x="1" y="1561"/>
                      <a:pt x="396" y="2230"/>
                    </a:cubicBezTo>
                    <a:cubicBezTo>
                      <a:pt x="623" y="2627"/>
                      <a:pt x="991" y="2848"/>
                      <a:pt x="1376" y="2848"/>
                    </a:cubicBezTo>
                    <a:cubicBezTo>
                      <a:pt x="1610" y="2848"/>
                      <a:pt x="1850" y="2767"/>
                      <a:pt x="2068" y="2594"/>
                    </a:cubicBezTo>
                    <a:cubicBezTo>
                      <a:pt x="2645" y="2169"/>
                      <a:pt x="2797" y="1257"/>
                      <a:pt x="2402" y="619"/>
                    </a:cubicBezTo>
                    <a:cubicBezTo>
                      <a:pt x="2175" y="221"/>
                      <a:pt x="1795" y="1"/>
                      <a:pt x="14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6850">
                <a:solidFill>
                  <a:srgbClr val="FFFFFF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49"/>
              <p:cNvSpPr/>
              <p:nvPr/>
            </p:nvSpPr>
            <p:spPr>
              <a:xfrm>
                <a:off x="3804625" y="7197450"/>
                <a:ext cx="2300" cy="22250"/>
              </a:xfrm>
              <a:custGeom>
                <a:rect b="b" l="l" r="r" t="t"/>
                <a:pathLst>
                  <a:path extrusionOk="0" h="890" w="92">
                    <a:moveTo>
                      <a:pt x="61" y="1"/>
                    </a:moveTo>
                    <a:cubicBezTo>
                      <a:pt x="46" y="1"/>
                      <a:pt x="30" y="8"/>
                      <a:pt x="30" y="24"/>
                    </a:cubicBezTo>
                    <a:cubicBezTo>
                      <a:pt x="0" y="176"/>
                      <a:pt x="0" y="297"/>
                      <a:pt x="0" y="449"/>
                    </a:cubicBezTo>
                    <a:lnTo>
                      <a:pt x="0" y="844"/>
                    </a:lnTo>
                    <a:cubicBezTo>
                      <a:pt x="0" y="875"/>
                      <a:pt x="23" y="890"/>
                      <a:pt x="46" y="890"/>
                    </a:cubicBezTo>
                    <a:cubicBezTo>
                      <a:pt x="68" y="890"/>
                      <a:pt x="91" y="875"/>
                      <a:pt x="91" y="844"/>
                    </a:cubicBezTo>
                    <a:lnTo>
                      <a:pt x="91" y="449"/>
                    </a:lnTo>
                    <a:lnTo>
                      <a:pt x="91" y="24"/>
                    </a:lnTo>
                    <a:cubicBezTo>
                      <a:pt x="91" y="8"/>
                      <a:pt x="76" y="1"/>
                      <a:pt x="61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49"/>
              <p:cNvSpPr/>
              <p:nvPr/>
            </p:nvSpPr>
            <p:spPr>
              <a:xfrm>
                <a:off x="3817250" y="7198675"/>
                <a:ext cx="10175" cy="20550"/>
              </a:xfrm>
              <a:custGeom>
                <a:rect b="b" l="l" r="r" t="t"/>
                <a:pathLst>
                  <a:path extrusionOk="0" h="822" w="407">
                    <a:moveTo>
                      <a:pt x="382" y="0"/>
                    </a:moveTo>
                    <a:cubicBezTo>
                      <a:pt x="372" y="0"/>
                      <a:pt x="359" y="10"/>
                      <a:pt x="346" y="35"/>
                    </a:cubicBezTo>
                    <a:cubicBezTo>
                      <a:pt x="255" y="309"/>
                      <a:pt x="133" y="552"/>
                      <a:pt x="42" y="765"/>
                    </a:cubicBezTo>
                    <a:cubicBezTo>
                      <a:pt x="0" y="786"/>
                      <a:pt x="16" y="821"/>
                      <a:pt x="40" y="821"/>
                    </a:cubicBezTo>
                    <a:cubicBezTo>
                      <a:pt x="51" y="821"/>
                      <a:pt x="63" y="814"/>
                      <a:pt x="73" y="795"/>
                    </a:cubicBezTo>
                    <a:cubicBezTo>
                      <a:pt x="225" y="583"/>
                      <a:pt x="346" y="309"/>
                      <a:pt x="407" y="35"/>
                    </a:cubicBezTo>
                    <a:cubicBezTo>
                      <a:pt x="407" y="18"/>
                      <a:pt x="397" y="0"/>
                      <a:pt x="382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49"/>
              <p:cNvSpPr/>
              <p:nvPr/>
            </p:nvSpPr>
            <p:spPr>
              <a:xfrm>
                <a:off x="3851600" y="7293650"/>
                <a:ext cx="10800" cy="10800"/>
              </a:xfrm>
              <a:custGeom>
                <a:rect b="b" l="l" r="r" t="t"/>
                <a:pathLst>
                  <a:path extrusionOk="0" h="432" w="432">
                    <a:moveTo>
                      <a:pt x="23" y="1"/>
                    </a:moveTo>
                    <a:cubicBezTo>
                      <a:pt x="6" y="1"/>
                      <a:pt x="1" y="18"/>
                      <a:pt x="36" y="36"/>
                    </a:cubicBezTo>
                    <a:lnTo>
                      <a:pt x="218" y="249"/>
                    </a:lnTo>
                    <a:lnTo>
                      <a:pt x="279" y="309"/>
                    </a:lnTo>
                    <a:lnTo>
                      <a:pt x="401" y="431"/>
                    </a:lnTo>
                    <a:lnTo>
                      <a:pt x="431" y="431"/>
                    </a:lnTo>
                    <a:lnTo>
                      <a:pt x="431" y="401"/>
                    </a:lnTo>
                    <a:lnTo>
                      <a:pt x="370" y="309"/>
                    </a:lnTo>
                    <a:cubicBezTo>
                      <a:pt x="340" y="279"/>
                      <a:pt x="279" y="249"/>
                      <a:pt x="249" y="249"/>
                    </a:cubicBezTo>
                    <a:lnTo>
                      <a:pt x="66" y="36"/>
                    </a:lnTo>
                    <a:cubicBezTo>
                      <a:pt x="54" y="10"/>
                      <a:pt x="35" y="1"/>
                      <a:pt x="23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49"/>
              <p:cNvSpPr/>
              <p:nvPr/>
            </p:nvSpPr>
            <p:spPr>
              <a:xfrm>
                <a:off x="3850975" y="7283125"/>
                <a:ext cx="9900" cy="3825"/>
              </a:xfrm>
              <a:custGeom>
                <a:rect b="b" l="l" r="r" t="t"/>
                <a:pathLst>
                  <a:path extrusionOk="0" h="153" w="396">
                    <a:moveTo>
                      <a:pt x="21" y="35"/>
                    </a:moveTo>
                    <a:cubicBezTo>
                      <a:pt x="7" y="35"/>
                      <a:pt x="21" y="62"/>
                      <a:pt x="61" y="62"/>
                    </a:cubicBezTo>
                    <a:cubicBezTo>
                      <a:pt x="41" y="42"/>
                      <a:pt x="27" y="35"/>
                      <a:pt x="21" y="35"/>
                    </a:cubicBezTo>
                    <a:close/>
                    <a:moveTo>
                      <a:pt x="0" y="1"/>
                    </a:moveTo>
                    <a:cubicBezTo>
                      <a:pt x="91" y="62"/>
                      <a:pt x="91" y="62"/>
                      <a:pt x="61" y="62"/>
                    </a:cubicBezTo>
                    <a:cubicBezTo>
                      <a:pt x="91" y="62"/>
                      <a:pt x="91" y="62"/>
                      <a:pt x="91" y="92"/>
                    </a:cubicBezTo>
                    <a:lnTo>
                      <a:pt x="122" y="92"/>
                    </a:lnTo>
                    <a:cubicBezTo>
                      <a:pt x="152" y="92"/>
                      <a:pt x="213" y="123"/>
                      <a:pt x="213" y="123"/>
                    </a:cubicBezTo>
                    <a:lnTo>
                      <a:pt x="274" y="153"/>
                    </a:lnTo>
                    <a:lnTo>
                      <a:pt x="335" y="153"/>
                    </a:lnTo>
                    <a:cubicBezTo>
                      <a:pt x="395" y="153"/>
                      <a:pt x="395" y="123"/>
                      <a:pt x="335" y="92"/>
                    </a:cubicBezTo>
                    <a:lnTo>
                      <a:pt x="274" y="92"/>
                    </a:lnTo>
                    <a:cubicBezTo>
                      <a:pt x="243" y="92"/>
                      <a:pt x="213" y="92"/>
                      <a:pt x="152" y="31"/>
                    </a:cubicBezTo>
                    <a:cubicBezTo>
                      <a:pt x="122" y="31"/>
                      <a:pt x="91" y="31"/>
                      <a:pt x="61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49"/>
              <p:cNvSpPr/>
              <p:nvPr/>
            </p:nvSpPr>
            <p:spPr>
              <a:xfrm>
                <a:off x="3777250" y="7319875"/>
                <a:ext cx="7625" cy="18300"/>
              </a:xfrm>
              <a:custGeom>
                <a:rect b="b" l="l" r="r" t="t"/>
                <a:pathLst>
                  <a:path extrusionOk="0" h="732" w="305">
                    <a:moveTo>
                      <a:pt x="241" y="0"/>
                    </a:moveTo>
                    <a:cubicBezTo>
                      <a:pt x="219" y="0"/>
                      <a:pt x="196" y="8"/>
                      <a:pt x="183" y="20"/>
                    </a:cubicBezTo>
                    <a:cubicBezTo>
                      <a:pt x="153" y="51"/>
                      <a:pt x="153" y="142"/>
                      <a:pt x="153" y="172"/>
                    </a:cubicBezTo>
                    <a:cubicBezTo>
                      <a:pt x="153" y="203"/>
                      <a:pt x="122" y="294"/>
                      <a:pt x="122" y="324"/>
                    </a:cubicBezTo>
                    <a:lnTo>
                      <a:pt x="1" y="659"/>
                    </a:lnTo>
                    <a:cubicBezTo>
                      <a:pt x="1" y="703"/>
                      <a:pt x="17" y="731"/>
                      <a:pt x="38" y="731"/>
                    </a:cubicBezTo>
                    <a:cubicBezTo>
                      <a:pt x="45" y="731"/>
                      <a:pt x="54" y="728"/>
                      <a:pt x="62" y="719"/>
                    </a:cubicBezTo>
                    <a:lnTo>
                      <a:pt x="183" y="355"/>
                    </a:lnTo>
                    <a:cubicBezTo>
                      <a:pt x="183" y="324"/>
                      <a:pt x="214" y="264"/>
                      <a:pt x="214" y="203"/>
                    </a:cubicBezTo>
                    <a:cubicBezTo>
                      <a:pt x="244" y="172"/>
                      <a:pt x="244" y="112"/>
                      <a:pt x="305" y="51"/>
                    </a:cubicBezTo>
                    <a:cubicBezTo>
                      <a:pt x="305" y="15"/>
                      <a:pt x="274" y="0"/>
                      <a:pt x="241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49"/>
              <p:cNvSpPr/>
              <p:nvPr/>
            </p:nvSpPr>
            <p:spPr>
              <a:xfrm>
                <a:off x="3765850" y="7311950"/>
                <a:ext cx="15700" cy="22875"/>
              </a:xfrm>
              <a:custGeom>
                <a:rect b="b" l="l" r="r" t="t"/>
                <a:pathLst>
                  <a:path extrusionOk="0" h="915" w="628">
                    <a:moveTo>
                      <a:pt x="582" y="0"/>
                    </a:moveTo>
                    <a:cubicBezTo>
                      <a:pt x="564" y="0"/>
                      <a:pt x="541" y="10"/>
                      <a:pt x="518" y="33"/>
                    </a:cubicBezTo>
                    <a:cubicBezTo>
                      <a:pt x="457" y="185"/>
                      <a:pt x="366" y="307"/>
                      <a:pt x="244" y="459"/>
                    </a:cubicBezTo>
                    <a:cubicBezTo>
                      <a:pt x="214" y="520"/>
                      <a:pt x="183" y="611"/>
                      <a:pt x="153" y="641"/>
                    </a:cubicBezTo>
                    <a:cubicBezTo>
                      <a:pt x="123" y="672"/>
                      <a:pt x="123" y="733"/>
                      <a:pt x="62" y="763"/>
                    </a:cubicBezTo>
                    <a:cubicBezTo>
                      <a:pt x="62" y="793"/>
                      <a:pt x="31" y="793"/>
                      <a:pt x="31" y="824"/>
                    </a:cubicBezTo>
                    <a:cubicBezTo>
                      <a:pt x="31" y="884"/>
                      <a:pt x="31" y="884"/>
                      <a:pt x="1" y="915"/>
                    </a:cubicBezTo>
                    <a:cubicBezTo>
                      <a:pt x="16" y="900"/>
                      <a:pt x="31" y="900"/>
                      <a:pt x="43" y="900"/>
                    </a:cubicBezTo>
                    <a:cubicBezTo>
                      <a:pt x="54" y="900"/>
                      <a:pt x="62" y="900"/>
                      <a:pt x="62" y="884"/>
                    </a:cubicBezTo>
                    <a:lnTo>
                      <a:pt x="123" y="824"/>
                    </a:lnTo>
                    <a:lnTo>
                      <a:pt x="153" y="793"/>
                    </a:lnTo>
                    <a:cubicBezTo>
                      <a:pt x="183" y="763"/>
                      <a:pt x="183" y="733"/>
                      <a:pt x="214" y="672"/>
                    </a:cubicBezTo>
                    <a:cubicBezTo>
                      <a:pt x="244" y="611"/>
                      <a:pt x="305" y="520"/>
                      <a:pt x="335" y="489"/>
                    </a:cubicBezTo>
                    <a:cubicBezTo>
                      <a:pt x="396" y="337"/>
                      <a:pt x="518" y="216"/>
                      <a:pt x="609" y="64"/>
                    </a:cubicBezTo>
                    <a:cubicBezTo>
                      <a:pt x="628" y="26"/>
                      <a:pt x="612" y="0"/>
                      <a:pt x="582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49"/>
              <p:cNvSpPr/>
              <p:nvPr/>
            </p:nvSpPr>
            <p:spPr>
              <a:xfrm>
                <a:off x="3747625" y="7264150"/>
                <a:ext cx="15225" cy="3050"/>
              </a:xfrm>
              <a:custGeom>
                <a:rect b="b" l="l" r="r" t="t"/>
                <a:pathLst>
                  <a:path extrusionOk="0" h="122" w="609">
                    <a:moveTo>
                      <a:pt x="31" y="0"/>
                    </a:moveTo>
                    <a:cubicBezTo>
                      <a:pt x="0" y="91"/>
                      <a:pt x="0" y="122"/>
                      <a:pt x="31" y="122"/>
                    </a:cubicBezTo>
                    <a:lnTo>
                      <a:pt x="548" y="122"/>
                    </a:lnTo>
                    <a:cubicBezTo>
                      <a:pt x="608" y="122"/>
                      <a:pt x="608" y="0"/>
                      <a:pt x="548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49"/>
              <p:cNvSpPr/>
              <p:nvPr/>
            </p:nvSpPr>
            <p:spPr>
              <a:xfrm>
                <a:off x="3751425" y="7251100"/>
                <a:ext cx="15125" cy="7875"/>
              </a:xfrm>
              <a:custGeom>
                <a:rect b="b" l="l" r="r" t="t"/>
                <a:pathLst>
                  <a:path extrusionOk="0" h="315" w="605">
                    <a:moveTo>
                      <a:pt x="6" y="1"/>
                    </a:moveTo>
                    <a:cubicBezTo>
                      <a:pt x="0" y="1"/>
                      <a:pt x="0" y="18"/>
                      <a:pt x="0" y="36"/>
                    </a:cubicBezTo>
                    <a:cubicBezTo>
                      <a:pt x="31" y="66"/>
                      <a:pt x="31" y="66"/>
                      <a:pt x="92" y="66"/>
                    </a:cubicBezTo>
                    <a:cubicBezTo>
                      <a:pt x="122" y="66"/>
                      <a:pt x="122" y="127"/>
                      <a:pt x="152" y="127"/>
                    </a:cubicBezTo>
                    <a:cubicBezTo>
                      <a:pt x="183" y="157"/>
                      <a:pt x="244" y="157"/>
                      <a:pt x="274" y="188"/>
                    </a:cubicBezTo>
                    <a:cubicBezTo>
                      <a:pt x="335" y="218"/>
                      <a:pt x="426" y="279"/>
                      <a:pt x="548" y="309"/>
                    </a:cubicBezTo>
                    <a:cubicBezTo>
                      <a:pt x="551" y="313"/>
                      <a:pt x="554" y="314"/>
                      <a:pt x="558" y="314"/>
                    </a:cubicBezTo>
                    <a:cubicBezTo>
                      <a:pt x="584" y="314"/>
                      <a:pt x="605" y="218"/>
                      <a:pt x="578" y="218"/>
                    </a:cubicBezTo>
                    <a:cubicBezTo>
                      <a:pt x="487" y="188"/>
                      <a:pt x="396" y="157"/>
                      <a:pt x="304" y="127"/>
                    </a:cubicBezTo>
                    <a:cubicBezTo>
                      <a:pt x="274" y="127"/>
                      <a:pt x="213" y="66"/>
                      <a:pt x="183" y="66"/>
                    </a:cubicBezTo>
                    <a:cubicBezTo>
                      <a:pt x="152" y="66"/>
                      <a:pt x="152" y="66"/>
                      <a:pt x="122" y="36"/>
                    </a:cubicBezTo>
                    <a:lnTo>
                      <a:pt x="31" y="36"/>
                    </a:lnTo>
                    <a:cubicBezTo>
                      <a:pt x="18" y="10"/>
                      <a:pt x="11" y="1"/>
                      <a:pt x="6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49"/>
              <p:cNvSpPr/>
              <p:nvPr/>
            </p:nvSpPr>
            <p:spPr>
              <a:xfrm>
                <a:off x="3299275" y="7223050"/>
                <a:ext cx="200650" cy="147900"/>
              </a:xfrm>
              <a:custGeom>
                <a:rect b="b" l="l" r="r" t="t"/>
                <a:pathLst>
                  <a:path extrusionOk="0" h="5916" w="8026">
                    <a:moveTo>
                      <a:pt x="4287" y="1"/>
                    </a:moveTo>
                    <a:cubicBezTo>
                      <a:pt x="3209" y="1"/>
                      <a:pt x="1929" y="402"/>
                      <a:pt x="700" y="823"/>
                    </a:cubicBezTo>
                    <a:lnTo>
                      <a:pt x="1" y="975"/>
                    </a:lnTo>
                    <a:cubicBezTo>
                      <a:pt x="183" y="2100"/>
                      <a:pt x="426" y="3133"/>
                      <a:pt x="730" y="4137"/>
                    </a:cubicBezTo>
                    <a:cubicBezTo>
                      <a:pt x="822" y="4592"/>
                      <a:pt x="1034" y="5048"/>
                      <a:pt x="1308" y="5352"/>
                    </a:cubicBezTo>
                    <a:cubicBezTo>
                      <a:pt x="1686" y="5790"/>
                      <a:pt x="2260" y="5915"/>
                      <a:pt x="2901" y="5915"/>
                    </a:cubicBezTo>
                    <a:cubicBezTo>
                      <a:pt x="3239" y="5915"/>
                      <a:pt x="3596" y="5881"/>
                      <a:pt x="3952" y="5839"/>
                    </a:cubicBezTo>
                    <a:cubicBezTo>
                      <a:pt x="5290" y="5687"/>
                      <a:pt x="6658" y="5565"/>
                      <a:pt x="8025" y="5413"/>
                    </a:cubicBezTo>
                    <a:cubicBezTo>
                      <a:pt x="7661" y="4440"/>
                      <a:pt x="7326" y="3407"/>
                      <a:pt x="6992" y="2404"/>
                    </a:cubicBezTo>
                    <a:cubicBezTo>
                      <a:pt x="6810" y="1796"/>
                      <a:pt x="6566" y="1188"/>
                      <a:pt x="6232" y="793"/>
                    </a:cubicBezTo>
                    <a:cubicBezTo>
                      <a:pt x="5757" y="215"/>
                      <a:pt x="5076" y="1"/>
                      <a:pt x="4287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49"/>
              <p:cNvSpPr/>
              <p:nvPr/>
            </p:nvSpPr>
            <p:spPr>
              <a:xfrm>
                <a:off x="3287725" y="7212525"/>
                <a:ext cx="223600" cy="167325"/>
              </a:xfrm>
              <a:custGeom>
                <a:rect b="b" l="l" r="r" t="t"/>
                <a:pathLst>
                  <a:path extrusionOk="0" h="6693" w="8944">
                    <a:moveTo>
                      <a:pt x="4806" y="796"/>
                    </a:moveTo>
                    <a:cubicBezTo>
                      <a:pt x="5167" y="796"/>
                      <a:pt x="5524" y="849"/>
                      <a:pt x="5843" y="1001"/>
                    </a:cubicBezTo>
                    <a:cubicBezTo>
                      <a:pt x="6572" y="1396"/>
                      <a:pt x="6846" y="2187"/>
                      <a:pt x="7089" y="2916"/>
                    </a:cubicBezTo>
                    <a:cubicBezTo>
                      <a:pt x="7373" y="3742"/>
                      <a:pt x="7657" y="4612"/>
                      <a:pt x="7941" y="5470"/>
                    </a:cubicBezTo>
                    <a:lnTo>
                      <a:pt x="7941" y="5470"/>
                    </a:lnTo>
                    <a:cubicBezTo>
                      <a:pt x="7091" y="5562"/>
                      <a:pt x="6244" y="5637"/>
                      <a:pt x="5417" y="5713"/>
                    </a:cubicBezTo>
                    <a:cubicBezTo>
                      <a:pt x="4801" y="5779"/>
                      <a:pt x="4137" y="5893"/>
                      <a:pt x="3494" y="5893"/>
                    </a:cubicBezTo>
                    <a:cubicBezTo>
                      <a:pt x="3249" y="5893"/>
                      <a:pt x="3008" y="5876"/>
                      <a:pt x="2773" y="5834"/>
                    </a:cubicBezTo>
                    <a:cubicBezTo>
                      <a:pt x="1922" y="5682"/>
                      <a:pt x="1679" y="4892"/>
                      <a:pt x="1466" y="4132"/>
                    </a:cubicBezTo>
                    <a:cubicBezTo>
                      <a:pt x="1205" y="3233"/>
                      <a:pt x="971" y="2306"/>
                      <a:pt x="819" y="1404"/>
                    </a:cubicBezTo>
                    <a:lnTo>
                      <a:pt x="819" y="1404"/>
                    </a:lnTo>
                    <a:cubicBezTo>
                      <a:pt x="868" y="1520"/>
                      <a:pt x="969" y="1607"/>
                      <a:pt x="1109" y="1607"/>
                    </a:cubicBezTo>
                    <a:cubicBezTo>
                      <a:pt x="1154" y="1607"/>
                      <a:pt x="1202" y="1598"/>
                      <a:pt x="1253" y="1579"/>
                    </a:cubicBezTo>
                    <a:cubicBezTo>
                      <a:pt x="2044" y="1305"/>
                      <a:pt x="2895" y="1062"/>
                      <a:pt x="3746" y="910"/>
                    </a:cubicBezTo>
                    <a:cubicBezTo>
                      <a:pt x="4080" y="849"/>
                      <a:pt x="4445" y="796"/>
                      <a:pt x="4806" y="796"/>
                    </a:cubicBezTo>
                    <a:close/>
                    <a:moveTo>
                      <a:pt x="4702" y="1"/>
                    </a:moveTo>
                    <a:cubicBezTo>
                      <a:pt x="3466" y="1"/>
                      <a:pt x="2145" y="512"/>
                      <a:pt x="1071" y="849"/>
                    </a:cubicBezTo>
                    <a:cubicBezTo>
                      <a:pt x="880" y="909"/>
                      <a:pt x="793" y="1061"/>
                      <a:pt x="785" y="1214"/>
                    </a:cubicBezTo>
                    <a:lnTo>
                      <a:pt x="785" y="1214"/>
                    </a:lnTo>
                    <a:cubicBezTo>
                      <a:pt x="743" y="1063"/>
                      <a:pt x="620" y="998"/>
                      <a:pt x="486" y="998"/>
                    </a:cubicBezTo>
                    <a:cubicBezTo>
                      <a:pt x="260" y="998"/>
                      <a:pt x="1" y="1184"/>
                      <a:pt x="37" y="1457"/>
                    </a:cubicBezTo>
                    <a:cubicBezTo>
                      <a:pt x="189" y="2521"/>
                      <a:pt x="433" y="3585"/>
                      <a:pt x="767" y="4618"/>
                    </a:cubicBezTo>
                    <a:cubicBezTo>
                      <a:pt x="1040" y="5469"/>
                      <a:pt x="1375" y="6229"/>
                      <a:pt x="2256" y="6533"/>
                    </a:cubicBezTo>
                    <a:cubicBezTo>
                      <a:pt x="2605" y="6653"/>
                      <a:pt x="2967" y="6693"/>
                      <a:pt x="3335" y="6693"/>
                    </a:cubicBezTo>
                    <a:cubicBezTo>
                      <a:pt x="3897" y="6693"/>
                      <a:pt x="4471" y="6600"/>
                      <a:pt x="5022" y="6564"/>
                    </a:cubicBezTo>
                    <a:cubicBezTo>
                      <a:pt x="6177" y="6442"/>
                      <a:pt x="7332" y="6320"/>
                      <a:pt x="8487" y="6229"/>
                    </a:cubicBezTo>
                    <a:cubicBezTo>
                      <a:pt x="8700" y="6169"/>
                      <a:pt x="8943" y="5986"/>
                      <a:pt x="8852" y="5713"/>
                    </a:cubicBezTo>
                    <a:lnTo>
                      <a:pt x="7728" y="2430"/>
                    </a:lnTo>
                    <a:cubicBezTo>
                      <a:pt x="7424" y="1609"/>
                      <a:pt x="7089" y="788"/>
                      <a:pt x="6269" y="363"/>
                    </a:cubicBezTo>
                    <a:cubicBezTo>
                      <a:pt x="5783" y="101"/>
                      <a:pt x="5251" y="1"/>
                      <a:pt x="470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49"/>
              <p:cNvSpPr/>
              <p:nvPr/>
            </p:nvSpPr>
            <p:spPr>
              <a:xfrm>
                <a:off x="3315375" y="7266225"/>
                <a:ext cx="154900" cy="73925"/>
              </a:xfrm>
              <a:custGeom>
                <a:rect b="b" l="l" r="r" t="t"/>
                <a:pathLst>
                  <a:path extrusionOk="0" h="2957" w="6196">
                    <a:moveTo>
                      <a:pt x="142" y="1"/>
                    </a:moveTo>
                    <a:cubicBezTo>
                      <a:pt x="80" y="1"/>
                      <a:pt x="0" y="60"/>
                      <a:pt x="26" y="160"/>
                    </a:cubicBezTo>
                    <a:cubicBezTo>
                      <a:pt x="147" y="343"/>
                      <a:pt x="390" y="464"/>
                      <a:pt x="573" y="555"/>
                    </a:cubicBezTo>
                    <a:cubicBezTo>
                      <a:pt x="786" y="677"/>
                      <a:pt x="1029" y="768"/>
                      <a:pt x="1241" y="829"/>
                    </a:cubicBezTo>
                    <a:cubicBezTo>
                      <a:pt x="1819" y="981"/>
                      <a:pt x="2366" y="1194"/>
                      <a:pt x="2883" y="1376"/>
                    </a:cubicBezTo>
                    <a:cubicBezTo>
                      <a:pt x="3460" y="1558"/>
                      <a:pt x="3977" y="1832"/>
                      <a:pt x="4524" y="2106"/>
                    </a:cubicBezTo>
                    <a:cubicBezTo>
                      <a:pt x="4798" y="2197"/>
                      <a:pt x="5041" y="2349"/>
                      <a:pt x="5284" y="2501"/>
                    </a:cubicBezTo>
                    <a:cubicBezTo>
                      <a:pt x="5558" y="2653"/>
                      <a:pt x="5770" y="2865"/>
                      <a:pt x="6074" y="2957"/>
                    </a:cubicBezTo>
                    <a:cubicBezTo>
                      <a:pt x="6166" y="2957"/>
                      <a:pt x="6196" y="2926"/>
                      <a:pt x="6166" y="2896"/>
                    </a:cubicBezTo>
                    <a:cubicBezTo>
                      <a:pt x="5983" y="2713"/>
                      <a:pt x="5710" y="2592"/>
                      <a:pt x="5527" y="2440"/>
                    </a:cubicBezTo>
                    <a:cubicBezTo>
                      <a:pt x="5254" y="2288"/>
                      <a:pt x="5011" y="2136"/>
                      <a:pt x="4767" y="1984"/>
                    </a:cubicBezTo>
                    <a:cubicBezTo>
                      <a:pt x="4251" y="1710"/>
                      <a:pt x="3764" y="1498"/>
                      <a:pt x="3278" y="1255"/>
                    </a:cubicBezTo>
                    <a:cubicBezTo>
                      <a:pt x="2731" y="1042"/>
                      <a:pt x="2214" y="829"/>
                      <a:pt x="1637" y="677"/>
                    </a:cubicBezTo>
                    <a:cubicBezTo>
                      <a:pt x="1363" y="616"/>
                      <a:pt x="1120" y="525"/>
                      <a:pt x="877" y="403"/>
                    </a:cubicBezTo>
                    <a:cubicBezTo>
                      <a:pt x="755" y="373"/>
                      <a:pt x="664" y="312"/>
                      <a:pt x="542" y="221"/>
                    </a:cubicBezTo>
                    <a:cubicBezTo>
                      <a:pt x="421" y="160"/>
                      <a:pt x="360" y="39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49"/>
              <p:cNvSpPr/>
              <p:nvPr/>
            </p:nvSpPr>
            <p:spPr>
              <a:xfrm>
                <a:off x="3408500" y="7282175"/>
                <a:ext cx="42800" cy="28600"/>
              </a:xfrm>
              <a:custGeom>
                <a:rect b="b" l="l" r="r" t="t"/>
                <a:pathLst>
                  <a:path extrusionOk="0" h="1144" w="1712">
                    <a:moveTo>
                      <a:pt x="1668" y="0"/>
                    </a:moveTo>
                    <a:cubicBezTo>
                      <a:pt x="1662" y="0"/>
                      <a:pt x="1656" y="3"/>
                      <a:pt x="1650" y="9"/>
                    </a:cubicBezTo>
                    <a:cubicBezTo>
                      <a:pt x="1590" y="9"/>
                      <a:pt x="1590" y="39"/>
                      <a:pt x="1559" y="39"/>
                    </a:cubicBezTo>
                    <a:cubicBezTo>
                      <a:pt x="1529" y="39"/>
                      <a:pt x="1498" y="100"/>
                      <a:pt x="1438" y="130"/>
                    </a:cubicBezTo>
                    <a:cubicBezTo>
                      <a:pt x="1377" y="161"/>
                      <a:pt x="1286" y="191"/>
                      <a:pt x="1255" y="252"/>
                    </a:cubicBezTo>
                    <a:cubicBezTo>
                      <a:pt x="1134" y="313"/>
                      <a:pt x="982" y="404"/>
                      <a:pt x="890" y="465"/>
                    </a:cubicBezTo>
                    <a:cubicBezTo>
                      <a:pt x="617" y="617"/>
                      <a:pt x="343" y="799"/>
                      <a:pt x="70" y="951"/>
                    </a:cubicBezTo>
                    <a:cubicBezTo>
                      <a:pt x="0" y="1020"/>
                      <a:pt x="37" y="1143"/>
                      <a:pt x="112" y="1143"/>
                    </a:cubicBezTo>
                    <a:cubicBezTo>
                      <a:pt x="136" y="1143"/>
                      <a:pt x="163" y="1132"/>
                      <a:pt x="191" y="1103"/>
                    </a:cubicBezTo>
                    <a:cubicBezTo>
                      <a:pt x="465" y="920"/>
                      <a:pt x="678" y="738"/>
                      <a:pt x="951" y="586"/>
                    </a:cubicBezTo>
                    <a:cubicBezTo>
                      <a:pt x="1073" y="495"/>
                      <a:pt x="1194" y="404"/>
                      <a:pt x="1346" y="313"/>
                    </a:cubicBezTo>
                    <a:cubicBezTo>
                      <a:pt x="1407" y="282"/>
                      <a:pt x="1438" y="221"/>
                      <a:pt x="1529" y="191"/>
                    </a:cubicBezTo>
                    <a:cubicBezTo>
                      <a:pt x="1559" y="161"/>
                      <a:pt x="1590" y="161"/>
                      <a:pt x="1650" y="130"/>
                    </a:cubicBezTo>
                    <a:lnTo>
                      <a:pt x="1711" y="39"/>
                    </a:lnTo>
                    <a:cubicBezTo>
                      <a:pt x="1711" y="39"/>
                      <a:pt x="1692" y="0"/>
                      <a:pt x="1668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49"/>
              <p:cNvSpPr/>
              <p:nvPr/>
            </p:nvSpPr>
            <p:spPr>
              <a:xfrm>
                <a:off x="3406425" y="7312025"/>
                <a:ext cx="6875" cy="39325"/>
              </a:xfrm>
              <a:custGeom>
                <a:rect b="b" l="l" r="r" t="t"/>
                <a:pathLst>
                  <a:path extrusionOk="0" h="1573" w="275">
                    <a:moveTo>
                      <a:pt x="244" y="0"/>
                    </a:moveTo>
                    <a:cubicBezTo>
                      <a:pt x="244" y="0"/>
                      <a:pt x="122" y="0"/>
                      <a:pt x="122" y="61"/>
                    </a:cubicBezTo>
                    <a:cubicBezTo>
                      <a:pt x="122" y="304"/>
                      <a:pt x="153" y="578"/>
                      <a:pt x="122" y="790"/>
                    </a:cubicBezTo>
                    <a:cubicBezTo>
                      <a:pt x="122" y="942"/>
                      <a:pt x="92" y="1064"/>
                      <a:pt x="92" y="1185"/>
                    </a:cubicBezTo>
                    <a:cubicBezTo>
                      <a:pt x="92" y="1246"/>
                      <a:pt x="62" y="1337"/>
                      <a:pt x="62" y="1368"/>
                    </a:cubicBezTo>
                    <a:cubicBezTo>
                      <a:pt x="62" y="1429"/>
                      <a:pt x="1" y="1520"/>
                      <a:pt x="62" y="1550"/>
                    </a:cubicBezTo>
                    <a:cubicBezTo>
                      <a:pt x="77" y="1565"/>
                      <a:pt x="92" y="1573"/>
                      <a:pt x="103" y="1573"/>
                    </a:cubicBezTo>
                    <a:cubicBezTo>
                      <a:pt x="115" y="1573"/>
                      <a:pt x="122" y="1565"/>
                      <a:pt x="122" y="1550"/>
                    </a:cubicBezTo>
                    <a:cubicBezTo>
                      <a:pt x="214" y="1520"/>
                      <a:pt x="214" y="1429"/>
                      <a:pt x="214" y="1368"/>
                    </a:cubicBezTo>
                    <a:cubicBezTo>
                      <a:pt x="214" y="1277"/>
                      <a:pt x="244" y="1246"/>
                      <a:pt x="244" y="1185"/>
                    </a:cubicBezTo>
                    <a:cubicBezTo>
                      <a:pt x="274" y="1033"/>
                      <a:pt x="274" y="912"/>
                      <a:pt x="274" y="760"/>
                    </a:cubicBezTo>
                    <a:cubicBezTo>
                      <a:pt x="274" y="486"/>
                      <a:pt x="274" y="274"/>
                      <a:pt x="244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49"/>
              <p:cNvSpPr/>
              <p:nvPr/>
            </p:nvSpPr>
            <p:spPr>
              <a:xfrm>
                <a:off x="3382975" y="7272750"/>
                <a:ext cx="36975" cy="31075"/>
              </a:xfrm>
              <a:custGeom>
                <a:rect b="b" l="l" r="r" t="t"/>
                <a:pathLst>
                  <a:path extrusionOk="0" h="1243" w="1479">
                    <a:moveTo>
                      <a:pt x="1394" y="0"/>
                    </a:moveTo>
                    <a:cubicBezTo>
                      <a:pt x="1382" y="0"/>
                      <a:pt x="1372" y="6"/>
                      <a:pt x="1364" y="21"/>
                    </a:cubicBezTo>
                    <a:lnTo>
                      <a:pt x="696" y="568"/>
                    </a:lnTo>
                    <a:cubicBezTo>
                      <a:pt x="574" y="659"/>
                      <a:pt x="452" y="781"/>
                      <a:pt x="331" y="842"/>
                    </a:cubicBezTo>
                    <a:cubicBezTo>
                      <a:pt x="240" y="933"/>
                      <a:pt x="118" y="1024"/>
                      <a:pt x="27" y="1145"/>
                    </a:cubicBezTo>
                    <a:cubicBezTo>
                      <a:pt x="1" y="1172"/>
                      <a:pt x="65" y="1243"/>
                      <a:pt x="102" y="1243"/>
                    </a:cubicBezTo>
                    <a:cubicBezTo>
                      <a:pt x="108" y="1243"/>
                      <a:pt x="114" y="1241"/>
                      <a:pt x="118" y="1237"/>
                    </a:cubicBezTo>
                    <a:cubicBezTo>
                      <a:pt x="240" y="1145"/>
                      <a:pt x="331" y="1085"/>
                      <a:pt x="452" y="963"/>
                    </a:cubicBezTo>
                    <a:cubicBezTo>
                      <a:pt x="574" y="842"/>
                      <a:pt x="696" y="781"/>
                      <a:pt x="787" y="659"/>
                    </a:cubicBezTo>
                    <a:cubicBezTo>
                      <a:pt x="1030" y="477"/>
                      <a:pt x="1243" y="264"/>
                      <a:pt x="1455" y="82"/>
                    </a:cubicBezTo>
                    <a:cubicBezTo>
                      <a:pt x="1479" y="59"/>
                      <a:pt x="1432" y="0"/>
                      <a:pt x="1394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49"/>
              <p:cNvSpPr/>
              <p:nvPr/>
            </p:nvSpPr>
            <p:spPr>
              <a:xfrm>
                <a:off x="3382875" y="7304925"/>
                <a:ext cx="6100" cy="34475"/>
              </a:xfrm>
              <a:custGeom>
                <a:rect b="b" l="l" r="r" t="t"/>
                <a:pathLst>
                  <a:path extrusionOk="0" h="1379" w="244">
                    <a:moveTo>
                      <a:pt x="187" y="1"/>
                    </a:moveTo>
                    <a:cubicBezTo>
                      <a:pt x="144" y="1"/>
                      <a:pt x="92" y="30"/>
                      <a:pt x="92" y="102"/>
                    </a:cubicBezTo>
                    <a:cubicBezTo>
                      <a:pt x="92" y="284"/>
                      <a:pt x="31" y="497"/>
                      <a:pt x="31" y="710"/>
                    </a:cubicBezTo>
                    <a:lnTo>
                      <a:pt x="31" y="1014"/>
                    </a:lnTo>
                    <a:cubicBezTo>
                      <a:pt x="31" y="1105"/>
                      <a:pt x="0" y="1226"/>
                      <a:pt x="31" y="1287"/>
                    </a:cubicBezTo>
                    <a:cubicBezTo>
                      <a:pt x="31" y="1348"/>
                      <a:pt x="69" y="1378"/>
                      <a:pt x="114" y="1378"/>
                    </a:cubicBezTo>
                    <a:cubicBezTo>
                      <a:pt x="160" y="1378"/>
                      <a:pt x="213" y="1348"/>
                      <a:pt x="244" y="1287"/>
                    </a:cubicBezTo>
                    <a:lnTo>
                      <a:pt x="244" y="1014"/>
                    </a:lnTo>
                    <a:lnTo>
                      <a:pt x="244" y="710"/>
                    </a:lnTo>
                    <a:lnTo>
                      <a:pt x="244" y="41"/>
                    </a:lnTo>
                    <a:cubicBezTo>
                      <a:pt x="244" y="16"/>
                      <a:pt x="218" y="1"/>
                      <a:pt x="187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49"/>
              <p:cNvSpPr/>
              <p:nvPr/>
            </p:nvSpPr>
            <p:spPr>
              <a:xfrm>
                <a:off x="3349675" y="7258675"/>
                <a:ext cx="42800" cy="29925"/>
              </a:xfrm>
              <a:custGeom>
                <a:rect b="b" l="l" r="r" t="t"/>
                <a:pathLst>
                  <a:path extrusionOk="0" h="1197" w="1712">
                    <a:moveTo>
                      <a:pt x="1598" y="0"/>
                    </a:moveTo>
                    <a:cubicBezTo>
                      <a:pt x="1589" y="0"/>
                      <a:pt x="1580" y="2"/>
                      <a:pt x="1572" y="6"/>
                    </a:cubicBezTo>
                    <a:cubicBezTo>
                      <a:pt x="1298" y="158"/>
                      <a:pt x="1055" y="341"/>
                      <a:pt x="812" y="493"/>
                    </a:cubicBezTo>
                    <a:cubicBezTo>
                      <a:pt x="569" y="645"/>
                      <a:pt x="295" y="797"/>
                      <a:pt x="82" y="1040"/>
                    </a:cubicBezTo>
                    <a:cubicBezTo>
                      <a:pt x="1" y="1094"/>
                      <a:pt x="65" y="1197"/>
                      <a:pt x="166" y="1197"/>
                    </a:cubicBezTo>
                    <a:cubicBezTo>
                      <a:pt x="178" y="1197"/>
                      <a:pt x="191" y="1195"/>
                      <a:pt x="204" y="1192"/>
                    </a:cubicBezTo>
                    <a:cubicBezTo>
                      <a:pt x="447" y="1040"/>
                      <a:pt x="690" y="827"/>
                      <a:pt x="903" y="645"/>
                    </a:cubicBezTo>
                    <a:cubicBezTo>
                      <a:pt x="1146" y="462"/>
                      <a:pt x="1420" y="310"/>
                      <a:pt x="1632" y="128"/>
                    </a:cubicBezTo>
                    <a:cubicBezTo>
                      <a:pt x="1711" y="75"/>
                      <a:pt x="1654" y="0"/>
                      <a:pt x="1598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49"/>
              <p:cNvSpPr/>
              <p:nvPr/>
            </p:nvSpPr>
            <p:spPr>
              <a:xfrm>
                <a:off x="3347450" y="7295650"/>
                <a:ext cx="8500" cy="38650"/>
              </a:xfrm>
              <a:custGeom>
                <a:rect b="b" l="l" r="r" t="t"/>
                <a:pathLst>
                  <a:path extrusionOk="0" h="1546" w="340">
                    <a:moveTo>
                      <a:pt x="96" y="1"/>
                    </a:moveTo>
                    <a:cubicBezTo>
                      <a:pt x="54" y="1"/>
                      <a:pt x="0" y="39"/>
                      <a:pt x="19" y="78"/>
                    </a:cubicBezTo>
                    <a:lnTo>
                      <a:pt x="141" y="1445"/>
                    </a:lnTo>
                    <a:cubicBezTo>
                      <a:pt x="141" y="1514"/>
                      <a:pt x="184" y="1545"/>
                      <a:pt x="229" y="1545"/>
                    </a:cubicBezTo>
                    <a:cubicBezTo>
                      <a:pt x="283" y="1545"/>
                      <a:pt x="340" y="1498"/>
                      <a:pt x="323" y="1415"/>
                    </a:cubicBezTo>
                    <a:cubicBezTo>
                      <a:pt x="232" y="959"/>
                      <a:pt x="202" y="503"/>
                      <a:pt x="141" y="47"/>
                    </a:cubicBezTo>
                    <a:cubicBezTo>
                      <a:pt x="141" y="14"/>
                      <a:pt x="120" y="1"/>
                      <a:pt x="9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49"/>
              <p:cNvSpPr/>
              <p:nvPr/>
            </p:nvSpPr>
            <p:spPr>
              <a:xfrm>
                <a:off x="3117675" y="7081775"/>
                <a:ext cx="155050" cy="171000"/>
              </a:xfrm>
              <a:custGeom>
                <a:rect b="b" l="l" r="r" t="t"/>
                <a:pathLst>
                  <a:path extrusionOk="0" h="6840" w="6202">
                    <a:moveTo>
                      <a:pt x="0" y="0"/>
                    </a:moveTo>
                    <a:lnTo>
                      <a:pt x="0" y="0"/>
                    </a:lnTo>
                    <a:cubicBezTo>
                      <a:pt x="152" y="973"/>
                      <a:pt x="304" y="1885"/>
                      <a:pt x="456" y="2827"/>
                    </a:cubicBezTo>
                    <a:cubicBezTo>
                      <a:pt x="548" y="3404"/>
                      <a:pt x="669" y="3952"/>
                      <a:pt x="882" y="4468"/>
                    </a:cubicBezTo>
                    <a:cubicBezTo>
                      <a:pt x="1642" y="6018"/>
                      <a:pt x="3648" y="6383"/>
                      <a:pt x="5563" y="6657"/>
                    </a:cubicBezTo>
                    <a:lnTo>
                      <a:pt x="6171" y="6839"/>
                    </a:lnTo>
                    <a:cubicBezTo>
                      <a:pt x="6201" y="5897"/>
                      <a:pt x="6140" y="4955"/>
                      <a:pt x="6019" y="4043"/>
                    </a:cubicBezTo>
                    <a:cubicBezTo>
                      <a:pt x="5928" y="3617"/>
                      <a:pt x="5867" y="3161"/>
                      <a:pt x="5684" y="2827"/>
                    </a:cubicBezTo>
                    <a:cubicBezTo>
                      <a:pt x="5289" y="2037"/>
                      <a:pt x="4377" y="1672"/>
                      <a:pt x="3496" y="1338"/>
                    </a:cubicBezTo>
                    <a:cubicBezTo>
                      <a:pt x="2341" y="882"/>
                      <a:pt x="1186" y="456"/>
                      <a:pt x="0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49"/>
              <p:cNvSpPr/>
              <p:nvPr/>
            </p:nvSpPr>
            <p:spPr>
              <a:xfrm>
                <a:off x="3108650" y="7073750"/>
                <a:ext cx="171675" cy="186225"/>
              </a:xfrm>
              <a:custGeom>
                <a:rect b="b" l="l" r="r" t="t"/>
                <a:pathLst>
                  <a:path extrusionOk="0" h="7449" w="6867">
                    <a:moveTo>
                      <a:pt x="797" y="888"/>
                    </a:moveTo>
                    <a:cubicBezTo>
                      <a:pt x="1483" y="1146"/>
                      <a:pt x="2183" y="1393"/>
                      <a:pt x="2884" y="1659"/>
                    </a:cubicBezTo>
                    <a:cubicBezTo>
                      <a:pt x="3614" y="1932"/>
                      <a:pt x="4374" y="2145"/>
                      <a:pt x="5012" y="2570"/>
                    </a:cubicBezTo>
                    <a:cubicBezTo>
                      <a:pt x="5741" y="3026"/>
                      <a:pt x="5924" y="3665"/>
                      <a:pt x="6045" y="4485"/>
                    </a:cubicBezTo>
                    <a:cubicBezTo>
                      <a:pt x="6125" y="5224"/>
                      <a:pt x="6181" y="6008"/>
                      <a:pt x="6194" y="6779"/>
                    </a:cubicBezTo>
                    <a:lnTo>
                      <a:pt x="6194" y="6779"/>
                    </a:lnTo>
                    <a:cubicBezTo>
                      <a:pt x="6157" y="6710"/>
                      <a:pt x="6089" y="6658"/>
                      <a:pt x="5985" y="6643"/>
                    </a:cubicBezTo>
                    <a:cubicBezTo>
                      <a:pt x="4678" y="6461"/>
                      <a:pt x="3067" y="6248"/>
                      <a:pt x="2033" y="5306"/>
                    </a:cubicBezTo>
                    <a:cubicBezTo>
                      <a:pt x="1425" y="4729"/>
                      <a:pt x="1273" y="3969"/>
                      <a:pt x="1182" y="3178"/>
                    </a:cubicBezTo>
                    <a:cubicBezTo>
                      <a:pt x="1063" y="2419"/>
                      <a:pt x="945" y="1641"/>
                      <a:pt x="797" y="888"/>
                    </a:cubicBezTo>
                    <a:close/>
                    <a:moveTo>
                      <a:pt x="354" y="1"/>
                    </a:moveTo>
                    <a:cubicBezTo>
                      <a:pt x="137" y="1"/>
                      <a:pt x="0" y="257"/>
                      <a:pt x="27" y="443"/>
                    </a:cubicBezTo>
                    <a:cubicBezTo>
                      <a:pt x="209" y="1507"/>
                      <a:pt x="361" y="2570"/>
                      <a:pt x="574" y="3634"/>
                    </a:cubicBezTo>
                    <a:cubicBezTo>
                      <a:pt x="726" y="4425"/>
                      <a:pt x="969" y="5245"/>
                      <a:pt x="1577" y="5792"/>
                    </a:cubicBezTo>
                    <a:cubicBezTo>
                      <a:pt x="2702" y="6856"/>
                      <a:pt x="4404" y="7099"/>
                      <a:pt x="5833" y="7312"/>
                    </a:cubicBezTo>
                    <a:cubicBezTo>
                      <a:pt x="5850" y="7315"/>
                      <a:pt x="5867" y="7316"/>
                      <a:pt x="5883" y="7316"/>
                    </a:cubicBezTo>
                    <a:cubicBezTo>
                      <a:pt x="6032" y="7316"/>
                      <a:pt x="6145" y="7210"/>
                      <a:pt x="6197" y="7082"/>
                    </a:cubicBezTo>
                    <a:lnTo>
                      <a:pt x="6197" y="7082"/>
                    </a:lnTo>
                    <a:cubicBezTo>
                      <a:pt x="6197" y="7098"/>
                      <a:pt x="6197" y="7114"/>
                      <a:pt x="6197" y="7130"/>
                    </a:cubicBezTo>
                    <a:cubicBezTo>
                      <a:pt x="6197" y="7343"/>
                      <a:pt x="6365" y="7449"/>
                      <a:pt x="6532" y="7449"/>
                    </a:cubicBezTo>
                    <a:cubicBezTo>
                      <a:pt x="6699" y="7449"/>
                      <a:pt x="6866" y="7343"/>
                      <a:pt x="6866" y="7130"/>
                    </a:cubicBezTo>
                    <a:cubicBezTo>
                      <a:pt x="6866" y="6188"/>
                      <a:pt x="6836" y="5184"/>
                      <a:pt x="6684" y="4242"/>
                    </a:cubicBezTo>
                    <a:cubicBezTo>
                      <a:pt x="6562" y="3422"/>
                      <a:pt x="6289" y="2692"/>
                      <a:pt x="5620" y="2145"/>
                    </a:cubicBezTo>
                    <a:cubicBezTo>
                      <a:pt x="4982" y="1659"/>
                      <a:pt x="4130" y="1385"/>
                      <a:pt x="3371" y="1142"/>
                    </a:cubicBezTo>
                    <a:cubicBezTo>
                      <a:pt x="2398" y="747"/>
                      <a:pt x="1395" y="382"/>
                      <a:pt x="453" y="17"/>
                    </a:cubicBezTo>
                    <a:cubicBezTo>
                      <a:pt x="418" y="6"/>
                      <a:pt x="386" y="1"/>
                      <a:pt x="354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49"/>
              <p:cNvSpPr/>
              <p:nvPr/>
            </p:nvSpPr>
            <p:spPr>
              <a:xfrm>
                <a:off x="3140475" y="7109450"/>
                <a:ext cx="121400" cy="119600"/>
              </a:xfrm>
              <a:custGeom>
                <a:rect b="b" l="l" r="r" t="t"/>
                <a:pathLst>
                  <a:path extrusionOk="0" h="4784" w="4856">
                    <a:moveTo>
                      <a:pt x="47" y="0"/>
                    </a:moveTo>
                    <a:cubicBezTo>
                      <a:pt x="23" y="0"/>
                      <a:pt x="0" y="30"/>
                      <a:pt x="0" y="48"/>
                    </a:cubicBezTo>
                    <a:cubicBezTo>
                      <a:pt x="122" y="261"/>
                      <a:pt x="304" y="474"/>
                      <a:pt x="456" y="656"/>
                    </a:cubicBezTo>
                    <a:cubicBezTo>
                      <a:pt x="669" y="869"/>
                      <a:pt x="851" y="1112"/>
                      <a:pt x="1034" y="1294"/>
                    </a:cubicBezTo>
                    <a:cubicBezTo>
                      <a:pt x="1429" y="1720"/>
                      <a:pt x="1824" y="2145"/>
                      <a:pt x="2250" y="2510"/>
                    </a:cubicBezTo>
                    <a:cubicBezTo>
                      <a:pt x="2645" y="2905"/>
                      <a:pt x="3040" y="3240"/>
                      <a:pt x="3465" y="3574"/>
                    </a:cubicBezTo>
                    <a:lnTo>
                      <a:pt x="4164" y="4152"/>
                    </a:lnTo>
                    <a:cubicBezTo>
                      <a:pt x="4347" y="4334"/>
                      <a:pt x="4468" y="4608"/>
                      <a:pt x="4681" y="4760"/>
                    </a:cubicBezTo>
                    <a:cubicBezTo>
                      <a:pt x="4707" y="4776"/>
                      <a:pt x="4732" y="4784"/>
                      <a:pt x="4755" y="4784"/>
                    </a:cubicBezTo>
                    <a:cubicBezTo>
                      <a:pt x="4814" y="4784"/>
                      <a:pt x="4855" y="4734"/>
                      <a:pt x="4833" y="4668"/>
                    </a:cubicBezTo>
                    <a:cubicBezTo>
                      <a:pt x="4772" y="4456"/>
                      <a:pt x="4560" y="4273"/>
                      <a:pt x="4408" y="4091"/>
                    </a:cubicBezTo>
                    <a:cubicBezTo>
                      <a:pt x="4225" y="3908"/>
                      <a:pt x="4043" y="3756"/>
                      <a:pt x="3861" y="3604"/>
                    </a:cubicBezTo>
                    <a:cubicBezTo>
                      <a:pt x="3405" y="3240"/>
                      <a:pt x="2949" y="2875"/>
                      <a:pt x="2493" y="2510"/>
                    </a:cubicBezTo>
                    <a:cubicBezTo>
                      <a:pt x="2067" y="2115"/>
                      <a:pt x="1642" y="1750"/>
                      <a:pt x="1277" y="1325"/>
                    </a:cubicBezTo>
                    <a:cubicBezTo>
                      <a:pt x="1064" y="1142"/>
                      <a:pt x="882" y="930"/>
                      <a:pt x="699" y="717"/>
                    </a:cubicBezTo>
                    <a:cubicBezTo>
                      <a:pt x="517" y="504"/>
                      <a:pt x="304" y="231"/>
                      <a:pt x="91" y="48"/>
                    </a:cubicBezTo>
                    <a:cubicBezTo>
                      <a:pt x="80" y="12"/>
                      <a:pt x="63" y="0"/>
                      <a:pt x="47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49"/>
              <p:cNvSpPr/>
              <p:nvPr/>
            </p:nvSpPr>
            <p:spPr>
              <a:xfrm>
                <a:off x="3148075" y="7153950"/>
                <a:ext cx="39525" cy="9150"/>
              </a:xfrm>
              <a:custGeom>
                <a:rect b="b" l="l" r="r" t="t"/>
                <a:pathLst>
                  <a:path extrusionOk="0" h="366" w="1581">
                    <a:moveTo>
                      <a:pt x="1429" y="1"/>
                    </a:moveTo>
                    <a:cubicBezTo>
                      <a:pt x="1186" y="62"/>
                      <a:pt x="973" y="92"/>
                      <a:pt x="699" y="122"/>
                    </a:cubicBezTo>
                    <a:cubicBezTo>
                      <a:pt x="578" y="153"/>
                      <a:pt x="456" y="153"/>
                      <a:pt x="365" y="214"/>
                    </a:cubicBezTo>
                    <a:cubicBezTo>
                      <a:pt x="304" y="214"/>
                      <a:pt x="243" y="214"/>
                      <a:pt x="213" y="244"/>
                    </a:cubicBezTo>
                    <a:lnTo>
                      <a:pt x="122" y="244"/>
                    </a:lnTo>
                    <a:cubicBezTo>
                      <a:pt x="91" y="244"/>
                      <a:pt x="61" y="274"/>
                      <a:pt x="0" y="274"/>
                    </a:cubicBezTo>
                    <a:cubicBezTo>
                      <a:pt x="0" y="305"/>
                      <a:pt x="0" y="365"/>
                      <a:pt x="61" y="365"/>
                    </a:cubicBezTo>
                    <a:lnTo>
                      <a:pt x="213" y="365"/>
                    </a:lnTo>
                    <a:cubicBezTo>
                      <a:pt x="274" y="365"/>
                      <a:pt x="304" y="365"/>
                      <a:pt x="395" y="305"/>
                    </a:cubicBezTo>
                    <a:cubicBezTo>
                      <a:pt x="517" y="305"/>
                      <a:pt x="608" y="274"/>
                      <a:pt x="730" y="274"/>
                    </a:cubicBezTo>
                    <a:cubicBezTo>
                      <a:pt x="973" y="244"/>
                      <a:pt x="1216" y="214"/>
                      <a:pt x="1459" y="214"/>
                    </a:cubicBezTo>
                    <a:cubicBezTo>
                      <a:pt x="1581" y="214"/>
                      <a:pt x="1581" y="1"/>
                      <a:pt x="1429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49"/>
              <p:cNvSpPr/>
              <p:nvPr/>
            </p:nvSpPr>
            <p:spPr>
              <a:xfrm>
                <a:off x="3182275" y="7122050"/>
                <a:ext cx="11400" cy="32875"/>
              </a:xfrm>
              <a:custGeom>
                <a:rect b="b" l="l" r="r" t="t"/>
                <a:pathLst>
                  <a:path extrusionOk="0" h="1315" w="456">
                    <a:moveTo>
                      <a:pt x="365" y="0"/>
                    </a:moveTo>
                    <a:cubicBezTo>
                      <a:pt x="274" y="31"/>
                      <a:pt x="243" y="182"/>
                      <a:pt x="182" y="274"/>
                    </a:cubicBezTo>
                    <a:lnTo>
                      <a:pt x="91" y="608"/>
                    </a:lnTo>
                    <a:cubicBezTo>
                      <a:pt x="61" y="790"/>
                      <a:pt x="0" y="1034"/>
                      <a:pt x="0" y="1246"/>
                    </a:cubicBezTo>
                    <a:cubicBezTo>
                      <a:pt x="46" y="1292"/>
                      <a:pt x="99" y="1315"/>
                      <a:pt x="141" y="1315"/>
                    </a:cubicBezTo>
                    <a:cubicBezTo>
                      <a:pt x="182" y="1315"/>
                      <a:pt x="213" y="1292"/>
                      <a:pt x="213" y="1246"/>
                    </a:cubicBezTo>
                    <a:cubicBezTo>
                      <a:pt x="243" y="1064"/>
                      <a:pt x="243" y="821"/>
                      <a:pt x="304" y="638"/>
                    </a:cubicBezTo>
                    <a:cubicBezTo>
                      <a:pt x="365" y="517"/>
                      <a:pt x="365" y="456"/>
                      <a:pt x="395" y="334"/>
                    </a:cubicBezTo>
                    <a:cubicBezTo>
                      <a:pt x="395" y="304"/>
                      <a:pt x="426" y="213"/>
                      <a:pt x="426" y="182"/>
                    </a:cubicBezTo>
                    <a:cubicBezTo>
                      <a:pt x="456" y="152"/>
                      <a:pt x="456" y="61"/>
                      <a:pt x="426" y="31"/>
                    </a:cubicBezTo>
                    <a:cubicBezTo>
                      <a:pt x="426" y="31"/>
                      <a:pt x="395" y="0"/>
                      <a:pt x="365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49"/>
              <p:cNvSpPr/>
              <p:nvPr/>
            </p:nvSpPr>
            <p:spPr>
              <a:xfrm>
                <a:off x="3173150" y="7172200"/>
                <a:ext cx="34225" cy="11425"/>
              </a:xfrm>
              <a:custGeom>
                <a:rect b="b" l="l" r="r" t="t"/>
                <a:pathLst>
                  <a:path extrusionOk="0" h="457" w="1369">
                    <a:moveTo>
                      <a:pt x="1277" y="0"/>
                    </a:moveTo>
                    <a:cubicBezTo>
                      <a:pt x="1186" y="0"/>
                      <a:pt x="1064" y="31"/>
                      <a:pt x="973" y="91"/>
                    </a:cubicBezTo>
                    <a:lnTo>
                      <a:pt x="639" y="183"/>
                    </a:lnTo>
                    <a:cubicBezTo>
                      <a:pt x="426" y="274"/>
                      <a:pt x="213" y="335"/>
                      <a:pt x="0" y="395"/>
                    </a:cubicBezTo>
                    <a:cubicBezTo>
                      <a:pt x="0" y="395"/>
                      <a:pt x="31" y="456"/>
                      <a:pt x="61" y="456"/>
                    </a:cubicBezTo>
                    <a:cubicBezTo>
                      <a:pt x="304" y="426"/>
                      <a:pt x="517" y="335"/>
                      <a:pt x="730" y="304"/>
                    </a:cubicBezTo>
                    <a:cubicBezTo>
                      <a:pt x="821" y="274"/>
                      <a:pt x="943" y="274"/>
                      <a:pt x="1034" y="243"/>
                    </a:cubicBezTo>
                    <a:cubicBezTo>
                      <a:pt x="1125" y="183"/>
                      <a:pt x="1246" y="183"/>
                      <a:pt x="1338" y="122"/>
                    </a:cubicBezTo>
                    <a:cubicBezTo>
                      <a:pt x="1368" y="91"/>
                      <a:pt x="1368" y="0"/>
                      <a:pt x="1277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49"/>
              <p:cNvSpPr/>
              <p:nvPr/>
            </p:nvSpPr>
            <p:spPr>
              <a:xfrm>
                <a:off x="3204625" y="7142900"/>
                <a:ext cx="9575" cy="27650"/>
              </a:xfrm>
              <a:custGeom>
                <a:rect b="b" l="l" r="r" t="t"/>
                <a:pathLst>
                  <a:path extrusionOk="0" h="1106" w="383">
                    <a:moveTo>
                      <a:pt x="305" y="1"/>
                    </a:moveTo>
                    <a:cubicBezTo>
                      <a:pt x="275" y="1"/>
                      <a:pt x="244" y="25"/>
                      <a:pt x="231" y="78"/>
                    </a:cubicBezTo>
                    <a:cubicBezTo>
                      <a:pt x="170" y="139"/>
                      <a:pt x="170" y="230"/>
                      <a:pt x="170" y="291"/>
                    </a:cubicBezTo>
                    <a:cubicBezTo>
                      <a:pt x="170" y="382"/>
                      <a:pt x="139" y="443"/>
                      <a:pt x="139" y="534"/>
                    </a:cubicBezTo>
                    <a:cubicBezTo>
                      <a:pt x="109" y="686"/>
                      <a:pt x="79" y="868"/>
                      <a:pt x="18" y="1020"/>
                    </a:cubicBezTo>
                    <a:cubicBezTo>
                      <a:pt x="0" y="1073"/>
                      <a:pt x="34" y="1106"/>
                      <a:pt x="65" y="1106"/>
                    </a:cubicBezTo>
                    <a:cubicBezTo>
                      <a:pt x="88" y="1106"/>
                      <a:pt x="109" y="1089"/>
                      <a:pt x="109" y="1051"/>
                    </a:cubicBezTo>
                    <a:cubicBezTo>
                      <a:pt x="139" y="899"/>
                      <a:pt x="170" y="716"/>
                      <a:pt x="231" y="564"/>
                    </a:cubicBezTo>
                    <a:cubicBezTo>
                      <a:pt x="261" y="504"/>
                      <a:pt x="261" y="412"/>
                      <a:pt x="291" y="352"/>
                    </a:cubicBezTo>
                    <a:cubicBezTo>
                      <a:pt x="322" y="260"/>
                      <a:pt x="322" y="200"/>
                      <a:pt x="383" y="108"/>
                    </a:cubicBezTo>
                    <a:cubicBezTo>
                      <a:pt x="383" y="40"/>
                      <a:pt x="344" y="1"/>
                      <a:pt x="305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49"/>
              <p:cNvSpPr/>
              <p:nvPr/>
            </p:nvSpPr>
            <p:spPr>
              <a:xfrm>
                <a:off x="3195425" y="7195750"/>
                <a:ext cx="38525" cy="10025"/>
              </a:xfrm>
              <a:custGeom>
                <a:rect b="b" l="l" r="r" t="t"/>
                <a:pathLst>
                  <a:path extrusionOk="0" h="401" w="1541">
                    <a:moveTo>
                      <a:pt x="1450" y="0"/>
                    </a:moveTo>
                    <a:cubicBezTo>
                      <a:pt x="1237" y="0"/>
                      <a:pt x="994" y="92"/>
                      <a:pt x="781" y="122"/>
                    </a:cubicBezTo>
                    <a:lnTo>
                      <a:pt x="82" y="244"/>
                    </a:lnTo>
                    <a:cubicBezTo>
                      <a:pt x="1" y="298"/>
                      <a:pt x="16" y="400"/>
                      <a:pt x="63" y="400"/>
                    </a:cubicBezTo>
                    <a:cubicBezTo>
                      <a:pt x="69" y="400"/>
                      <a:pt x="75" y="399"/>
                      <a:pt x="82" y="396"/>
                    </a:cubicBezTo>
                    <a:lnTo>
                      <a:pt x="781" y="274"/>
                    </a:lnTo>
                    <a:cubicBezTo>
                      <a:pt x="994" y="244"/>
                      <a:pt x="1237" y="244"/>
                      <a:pt x="1450" y="152"/>
                    </a:cubicBezTo>
                    <a:cubicBezTo>
                      <a:pt x="1541" y="122"/>
                      <a:pt x="1541" y="0"/>
                      <a:pt x="1450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49"/>
              <p:cNvSpPr/>
              <p:nvPr/>
            </p:nvSpPr>
            <p:spPr>
              <a:xfrm>
                <a:off x="3233925" y="7160800"/>
                <a:ext cx="5350" cy="32125"/>
              </a:xfrm>
              <a:custGeom>
                <a:rect b="b" l="l" r="r" t="t"/>
                <a:pathLst>
                  <a:path extrusionOk="0" h="1285" w="214">
                    <a:moveTo>
                      <a:pt x="123" y="0"/>
                    </a:moveTo>
                    <a:cubicBezTo>
                      <a:pt x="77" y="0"/>
                      <a:pt x="31" y="31"/>
                      <a:pt x="31" y="91"/>
                    </a:cubicBezTo>
                    <a:cubicBezTo>
                      <a:pt x="31" y="456"/>
                      <a:pt x="1" y="851"/>
                      <a:pt x="1" y="1216"/>
                    </a:cubicBezTo>
                    <a:cubicBezTo>
                      <a:pt x="16" y="1262"/>
                      <a:pt x="54" y="1285"/>
                      <a:pt x="88" y="1285"/>
                    </a:cubicBezTo>
                    <a:cubicBezTo>
                      <a:pt x="123" y="1285"/>
                      <a:pt x="153" y="1262"/>
                      <a:pt x="153" y="1216"/>
                    </a:cubicBezTo>
                    <a:cubicBezTo>
                      <a:pt x="183" y="851"/>
                      <a:pt x="214" y="456"/>
                      <a:pt x="214" y="91"/>
                    </a:cubicBezTo>
                    <a:cubicBezTo>
                      <a:pt x="214" y="31"/>
                      <a:pt x="168" y="0"/>
                      <a:pt x="123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49"/>
              <p:cNvSpPr/>
              <p:nvPr/>
            </p:nvSpPr>
            <p:spPr>
              <a:xfrm>
                <a:off x="3244575" y="7023250"/>
                <a:ext cx="127675" cy="201400"/>
              </a:xfrm>
              <a:custGeom>
                <a:rect b="b" l="l" r="r" t="t"/>
                <a:pathLst>
                  <a:path extrusionOk="0" h="8056" w="5107">
                    <a:moveTo>
                      <a:pt x="5107" y="1"/>
                    </a:moveTo>
                    <a:lnTo>
                      <a:pt x="5107" y="1"/>
                    </a:lnTo>
                    <a:cubicBezTo>
                      <a:pt x="4286" y="457"/>
                      <a:pt x="3435" y="882"/>
                      <a:pt x="2614" y="1338"/>
                    </a:cubicBezTo>
                    <a:cubicBezTo>
                      <a:pt x="2067" y="1581"/>
                      <a:pt x="1581" y="1855"/>
                      <a:pt x="1216" y="2250"/>
                    </a:cubicBezTo>
                    <a:cubicBezTo>
                      <a:pt x="0" y="3466"/>
                      <a:pt x="244" y="5502"/>
                      <a:pt x="608" y="7356"/>
                    </a:cubicBezTo>
                    <a:lnTo>
                      <a:pt x="639" y="8056"/>
                    </a:lnTo>
                    <a:cubicBezTo>
                      <a:pt x="1551" y="7752"/>
                      <a:pt x="2371" y="7417"/>
                      <a:pt x="3222" y="6992"/>
                    </a:cubicBezTo>
                    <a:cubicBezTo>
                      <a:pt x="3618" y="6809"/>
                      <a:pt x="4013" y="6597"/>
                      <a:pt x="4286" y="6293"/>
                    </a:cubicBezTo>
                    <a:cubicBezTo>
                      <a:pt x="4894" y="5654"/>
                      <a:pt x="4925" y="4682"/>
                      <a:pt x="4955" y="3770"/>
                    </a:cubicBezTo>
                    <a:cubicBezTo>
                      <a:pt x="5046" y="2493"/>
                      <a:pt x="5077" y="1247"/>
                      <a:pt x="5107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49"/>
              <p:cNvSpPr/>
              <p:nvPr/>
            </p:nvSpPr>
            <p:spPr>
              <a:xfrm>
                <a:off x="3236225" y="7014600"/>
                <a:ext cx="144400" cy="218225"/>
              </a:xfrm>
              <a:custGeom>
                <a:rect b="b" l="l" r="r" t="t"/>
                <a:pathLst>
                  <a:path extrusionOk="0" h="8729" w="5776">
                    <a:moveTo>
                      <a:pt x="5081" y="927"/>
                    </a:moveTo>
                    <a:lnTo>
                      <a:pt x="4985" y="3082"/>
                    </a:lnTo>
                    <a:cubicBezTo>
                      <a:pt x="4955" y="3873"/>
                      <a:pt x="4985" y="4724"/>
                      <a:pt x="4803" y="5514"/>
                    </a:cubicBezTo>
                    <a:cubicBezTo>
                      <a:pt x="4620" y="6304"/>
                      <a:pt x="4073" y="6699"/>
                      <a:pt x="3344" y="7034"/>
                    </a:cubicBezTo>
                    <a:cubicBezTo>
                      <a:pt x="2643" y="7411"/>
                      <a:pt x="1870" y="7693"/>
                      <a:pt x="1131" y="7964"/>
                    </a:cubicBezTo>
                    <a:lnTo>
                      <a:pt x="1131" y="7964"/>
                    </a:lnTo>
                    <a:cubicBezTo>
                      <a:pt x="1213" y="7890"/>
                      <a:pt x="1266" y="7778"/>
                      <a:pt x="1246" y="7642"/>
                    </a:cubicBezTo>
                    <a:cubicBezTo>
                      <a:pt x="1003" y="6304"/>
                      <a:pt x="669" y="4632"/>
                      <a:pt x="1338" y="3386"/>
                    </a:cubicBezTo>
                    <a:cubicBezTo>
                      <a:pt x="1733" y="2687"/>
                      <a:pt x="2401" y="2322"/>
                      <a:pt x="3100" y="1988"/>
                    </a:cubicBezTo>
                    <a:cubicBezTo>
                      <a:pt x="3752" y="1602"/>
                      <a:pt x="4422" y="1274"/>
                      <a:pt x="5081" y="927"/>
                    </a:cubicBezTo>
                    <a:close/>
                    <a:moveTo>
                      <a:pt x="5434" y="0"/>
                    </a:moveTo>
                    <a:cubicBezTo>
                      <a:pt x="5383" y="0"/>
                      <a:pt x="5332" y="14"/>
                      <a:pt x="5289" y="43"/>
                    </a:cubicBezTo>
                    <a:cubicBezTo>
                      <a:pt x="4377" y="529"/>
                      <a:pt x="3435" y="985"/>
                      <a:pt x="2523" y="1532"/>
                    </a:cubicBezTo>
                    <a:cubicBezTo>
                      <a:pt x="1793" y="1897"/>
                      <a:pt x="1125" y="2383"/>
                      <a:pt x="730" y="3143"/>
                    </a:cubicBezTo>
                    <a:cubicBezTo>
                      <a:pt x="0" y="4602"/>
                      <a:pt x="365" y="6304"/>
                      <a:pt x="608" y="7824"/>
                    </a:cubicBezTo>
                    <a:cubicBezTo>
                      <a:pt x="631" y="7985"/>
                      <a:pt x="736" y="8059"/>
                      <a:pt x="855" y="8066"/>
                    </a:cubicBezTo>
                    <a:lnTo>
                      <a:pt x="855" y="8066"/>
                    </a:lnTo>
                    <a:cubicBezTo>
                      <a:pt x="854" y="8066"/>
                      <a:pt x="853" y="8067"/>
                      <a:pt x="851" y="8067"/>
                    </a:cubicBezTo>
                    <a:cubicBezTo>
                      <a:pt x="470" y="8203"/>
                      <a:pt x="601" y="8729"/>
                      <a:pt x="916" y="8729"/>
                    </a:cubicBezTo>
                    <a:cubicBezTo>
                      <a:pt x="953" y="8729"/>
                      <a:pt x="992" y="8721"/>
                      <a:pt x="1034" y="8705"/>
                    </a:cubicBezTo>
                    <a:cubicBezTo>
                      <a:pt x="1945" y="8402"/>
                      <a:pt x="2857" y="8067"/>
                      <a:pt x="3739" y="7611"/>
                    </a:cubicBezTo>
                    <a:cubicBezTo>
                      <a:pt x="4468" y="7216"/>
                      <a:pt x="5076" y="6791"/>
                      <a:pt x="5380" y="6000"/>
                    </a:cubicBezTo>
                    <a:cubicBezTo>
                      <a:pt x="5684" y="5240"/>
                      <a:pt x="5623" y="4329"/>
                      <a:pt x="5684" y="3538"/>
                    </a:cubicBezTo>
                    <a:lnTo>
                      <a:pt x="5775" y="347"/>
                    </a:lnTo>
                    <a:cubicBezTo>
                      <a:pt x="5775" y="138"/>
                      <a:pt x="5599" y="0"/>
                      <a:pt x="5434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49"/>
              <p:cNvSpPr/>
              <p:nvPr/>
            </p:nvSpPr>
            <p:spPr>
              <a:xfrm>
                <a:off x="3278925" y="7053650"/>
                <a:ext cx="76625" cy="151650"/>
              </a:xfrm>
              <a:custGeom>
                <a:rect b="b" l="l" r="r" t="t"/>
                <a:pathLst>
                  <a:path extrusionOk="0" h="6066" w="3065">
                    <a:moveTo>
                      <a:pt x="3064" y="1"/>
                    </a:moveTo>
                    <a:lnTo>
                      <a:pt x="3064" y="1"/>
                    </a:lnTo>
                    <a:cubicBezTo>
                      <a:pt x="3049" y="16"/>
                      <a:pt x="3026" y="16"/>
                      <a:pt x="3007" y="16"/>
                    </a:cubicBezTo>
                    <a:cubicBezTo>
                      <a:pt x="2988" y="16"/>
                      <a:pt x="2973" y="16"/>
                      <a:pt x="2973" y="31"/>
                    </a:cubicBezTo>
                    <a:cubicBezTo>
                      <a:pt x="2639" y="456"/>
                      <a:pt x="2365" y="973"/>
                      <a:pt x="2122" y="1429"/>
                    </a:cubicBezTo>
                    <a:cubicBezTo>
                      <a:pt x="1848" y="1946"/>
                      <a:pt x="1575" y="2463"/>
                      <a:pt x="1362" y="3010"/>
                    </a:cubicBezTo>
                    <a:cubicBezTo>
                      <a:pt x="1119" y="3496"/>
                      <a:pt x="937" y="3982"/>
                      <a:pt x="754" y="4469"/>
                    </a:cubicBezTo>
                    <a:cubicBezTo>
                      <a:pt x="633" y="4742"/>
                      <a:pt x="541" y="5016"/>
                      <a:pt x="450" y="5229"/>
                    </a:cubicBezTo>
                    <a:cubicBezTo>
                      <a:pt x="329" y="5472"/>
                      <a:pt x="146" y="5684"/>
                      <a:pt x="25" y="5928"/>
                    </a:cubicBezTo>
                    <a:cubicBezTo>
                      <a:pt x="0" y="5977"/>
                      <a:pt x="35" y="6066"/>
                      <a:pt x="98" y="6066"/>
                    </a:cubicBezTo>
                    <a:cubicBezTo>
                      <a:pt x="113" y="6066"/>
                      <a:pt x="129" y="6061"/>
                      <a:pt x="146" y="6049"/>
                    </a:cubicBezTo>
                    <a:cubicBezTo>
                      <a:pt x="481" y="5806"/>
                      <a:pt x="663" y="5198"/>
                      <a:pt x="815" y="4833"/>
                    </a:cubicBezTo>
                    <a:cubicBezTo>
                      <a:pt x="997" y="4286"/>
                      <a:pt x="1210" y="3709"/>
                      <a:pt x="1423" y="3192"/>
                    </a:cubicBezTo>
                    <a:cubicBezTo>
                      <a:pt x="1666" y="2615"/>
                      <a:pt x="1909" y="2098"/>
                      <a:pt x="2183" y="1551"/>
                    </a:cubicBezTo>
                    <a:cubicBezTo>
                      <a:pt x="2335" y="1277"/>
                      <a:pt x="2456" y="1064"/>
                      <a:pt x="2608" y="791"/>
                    </a:cubicBezTo>
                    <a:cubicBezTo>
                      <a:pt x="2760" y="517"/>
                      <a:pt x="2943" y="304"/>
                      <a:pt x="3064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49"/>
              <p:cNvSpPr/>
              <p:nvPr/>
            </p:nvSpPr>
            <p:spPr>
              <a:xfrm>
                <a:off x="3305650" y="7077900"/>
                <a:ext cx="20550" cy="35575"/>
              </a:xfrm>
              <a:custGeom>
                <a:rect b="b" l="l" r="r" t="t"/>
                <a:pathLst>
                  <a:path extrusionOk="0" h="1423" w="822">
                    <a:moveTo>
                      <a:pt x="53" y="0"/>
                    </a:moveTo>
                    <a:cubicBezTo>
                      <a:pt x="17" y="0"/>
                      <a:pt x="1" y="26"/>
                      <a:pt x="20" y="64"/>
                    </a:cubicBezTo>
                    <a:cubicBezTo>
                      <a:pt x="20" y="94"/>
                      <a:pt x="20" y="94"/>
                      <a:pt x="50" y="125"/>
                    </a:cubicBezTo>
                    <a:cubicBezTo>
                      <a:pt x="50" y="155"/>
                      <a:pt x="80" y="155"/>
                      <a:pt x="80" y="216"/>
                    </a:cubicBezTo>
                    <a:cubicBezTo>
                      <a:pt x="111" y="277"/>
                      <a:pt x="111" y="307"/>
                      <a:pt x="171" y="398"/>
                    </a:cubicBezTo>
                    <a:cubicBezTo>
                      <a:pt x="202" y="520"/>
                      <a:pt x="293" y="611"/>
                      <a:pt x="323" y="702"/>
                    </a:cubicBezTo>
                    <a:cubicBezTo>
                      <a:pt x="445" y="915"/>
                      <a:pt x="536" y="1158"/>
                      <a:pt x="627" y="1371"/>
                    </a:cubicBezTo>
                    <a:cubicBezTo>
                      <a:pt x="637" y="1409"/>
                      <a:pt x="661" y="1423"/>
                      <a:pt x="688" y="1423"/>
                    </a:cubicBezTo>
                    <a:cubicBezTo>
                      <a:pt x="748" y="1423"/>
                      <a:pt x="821" y="1352"/>
                      <a:pt x="779" y="1310"/>
                    </a:cubicBezTo>
                    <a:cubicBezTo>
                      <a:pt x="658" y="1067"/>
                      <a:pt x="536" y="885"/>
                      <a:pt x="445" y="672"/>
                    </a:cubicBezTo>
                    <a:cubicBezTo>
                      <a:pt x="384" y="550"/>
                      <a:pt x="323" y="459"/>
                      <a:pt x="293" y="368"/>
                    </a:cubicBezTo>
                    <a:cubicBezTo>
                      <a:pt x="232" y="307"/>
                      <a:pt x="232" y="246"/>
                      <a:pt x="202" y="216"/>
                    </a:cubicBezTo>
                    <a:cubicBezTo>
                      <a:pt x="202" y="155"/>
                      <a:pt x="171" y="125"/>
                      <a:pt x="171" y="125"/>
                    </a:cubicBezTo>
                    <a:cubicBezTo>
                      <a:pt x="171" y="94"/>
                      <a:pt x="141" y="94"/>
                      <a:pt x="141" y="34"/>
                    </a:cubicBezTo>
                    <a:cubicBezTo>
                      <a:pt x="106" y="10"/>
                      <a:pt x="76" y="0"/>
                      <a:pt x="53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49"/>
              <p:cNvSpPr/>
              <p:nvPr/>
            </p:nvSpPr>
            <p:spPr>
              <a:xfrm>
                <a:off x="3325125" y="7106075"/>
                <a:ext cx="33450" cy="6100"/>
              </a:xfrm>
              <a:custGeom>
                <a:rect b="b" l="l" r="r" t="t"/>
                <a:pathLst>
                  <a:path extrusionOk="0" h="244" w="1338">
                    <a:moveTo>
                      <a:pt x="639" y="1"/>
                    </a:moveTo>
                    <a:cubicBezTo>
                      <a:pt x="426" y="31"/>
                      <a:pt x="213" y="62"/>
                      <a:pt x="31" y="153"/>
                    </a:cubicBezTo>
                    <a:cubicBezTo>
                      <a:pt x="0" y="183"/>
                      <a:pt x="31" y="244"/>
                      <a:pt x="61" y="244"/>
                    </a:cubicBezTo>
                    <a:cubicBezTo>
                      <a:pt x="274" y="214"/>
                      <a:pt x="487" y="183"/>
                      <a:pt x="669" y="153"/>
                    </a:cubicBezTo>
                    <a:lnTo>
                      <a:pt x="1125" y="153"/>
                    </a:lnTo>
                    <a:cubicBezTo>
                      <a:pt x="1186" y="153"/>
                      <a:pt x="1247" y="153"/>
                      <a:pt x="1277" y="92"/>
                    </a:cubicBezTo>
                    <a:cubicBezTo>
                      <a:pt x="1338" y="62"/>
                      <a:pt x="1277" y="62"/>
                      <a:pt x="1277" y="31"/>
                    </a:cubicBezTo>
                    <a:cubicBezTo>
                      <a:pt x="1247" y="1"/>
                      <a:pt x="1186" y="1"/>
                      <a:pt x="1125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49"/>
              <p:cNvSpPr/>
              <p:nvPr/>
            </p:nvSpPr>
            <p:spPr>
              <a:xfrm>
                <a:off x="3293975" y="7106850"/>
                <a:ext cx="21300" cy="30700"/>
              </a:xfrm>
              <a:custGeom>
                <a:rect b="b" l="l" r="r" t="t"/>
                <a:pathLst>
                  <a:path extrusionOk="0" h="1228" w="852">
                    <a:moveTo>
                      <a:pt x="61" y="0"/>
                    </a:moveTo>
                    <a:cubicBezTo>
                      <a:pt x="61" y="31"/>
                      <a:pt x="0" y="61"/>
                      <a:pt x="31" y="122"/>
                    </a:cubicBezTo>
                    <a:cubicBezTo>
                      <a:pt x="152" y="304"/>
                      <a:pt x="304" y="487"/>
                      <a:pt x="395" y="669"/>
                    </a:cubicBezTo>
                    <a:cubicBezTo>
                      <a:pt x="487" y="760"/>
                      <a:pt x="517" y="882"/>
                      <a:pt x="608" y="942"/>
                    </a:cubicBezTo>
                    <a:cubicBezTo>
                      <a:pt x="669" y="1034"/>
                      <a:pt x="699" y="1125"/>
                      <a:pt x="790" y="1216"/>
                    </a:cubicBezTo>
                    <a:cubicBezTo>
                      <a:pt x="798" y="1224"/>
                      <a:pt x="806" y="1227"/>
                      <a:pt x="813" y="1227"/>
                    </a:cubicBezTo>
                    <a:cubicBezTo>
                      <a:pt x="834" y="1227"/>
                      <a:pt x="851" y="1193"/>
                      <a:pt x="851" y="1125"/>
                    </a:cubicBezTo>
                    <a:cubicBezTo>
                      <a:pt x="821" y="1034"/>
                      <a:pt x="760" y="942"/>
                      <a:pt x="669" y="821"/>
                    </a:cubicBezTo>
                    <a:cubicBezTo>
                      <a:pt x="608" y="760"/>
                      <a:pt x="547" y="639"/>
                      <a:pt x="487" y="578"/>
                    </a:cubicBezTo>
                    <a:cubicBezTo>
                      <a:pt x="335" y="365"/>
                      <a:pt x="213" y="183"/>
                      <a:pt x="61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49"/>
              <p:cNvSpPr/>
              <p:nvPr/>
            </p:nvSpPr>
            <p:spPr>
              <a:xfrm>
                <a:off x="3316775" y="7129650"/>
                <a:ext cx="28900" cy="6850"/>
              </a:xfrm>
              <a:custGeom>
                <a:rect b="b" l="l" r="r" t="t"/>
                <a:pathLst>
                  <a:path extrusionOk="0" h="274" w="1156">
                    <a:moveTo>
                      <a:pt x="1094" y="0"/>
                    </a:moveTo>
                    <a:cubicBezTo>
                      <a:pt x="1003" y="0"/>
                      <a:pt x="942" y="0"/>
                      <a:pt x="821" y="30"/>
                    </a:cubicBezTo>
                    <a:cubicBezTo>
                      <a:pt x="760" y="30"/>
                      <a:pt x="669" y="61"/>
                      <a:pt x="547" y="61"/>
                    </a:cubicBezTo>
                    <a:cubicBezTo>
                      <a:pt x="395" y="122"/>
                      <a:pt x="213" y="122"/>
                      <a:pt x="61" y="152"/>
                    </a:cubicBezTo>
                    <a:cubicBezTo>
                      <a:pt x="0" y="152"/>
                      <a:pt x="0" y="274"/>
                      <a:pt x="61" y="274"/>
                    </a:cubicBezTo>
                    <a:cubicBezTo>
                      <a:pt x="213" y="274"/>
                      <a:pt x="395" y="213"/>
                      <a:pt x="547" y="213"/>
                    </a:cubicBezTo>
                    <a:cubicBezTo>
                      <a:pt x="638" y="213"/>
                      <a:pt x="699" y="213"/>
                      <a:pt x="821" y="182"/>
                    </a:cubicBezTo>
                    <a:cubicBezTo>
                      <a:pt x="912" y="182"/>
                      <a:pt x="1003" y="182"/>
                      <a:pt x="1094" y="152"/>
                    </a:cubicBezTo>
                    <a:cubicBezTo>
                      <a:pt x="1155" y="152"/>
                      <a:pt x="1155" y="0"/>
                      <a:pt x="1094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49"/>
              <p:cNvSpPr/>
              <p:nvPr/>
            </p:nvSpPr>
            <p:spPr>
              <a:xfrm>
                <a:off x="3279700" y="7135975"/>
                <a:ext cx="20150" cy="33375"/>
              </a:xfrm>
              <a:custGeom>
                <a:rect b="b" l="l" r="r" t="t"/>
                <a:pathLst>
                  <a:path extrusionOk="0" h="1335" w="806">
                    <a:moveTo>
                      <a:pt x="85" y="0"/>
                    </a:moveTo>
                    <a:cubicBezTo>
                      <a:pt x="66" y="0"/>
                      <a:pt x="1" y="58"/>
                      <a:pt x="24" y="81"/>
                    </a:cubicBezTo>
                    <a:cubicBezTo>
                      <a:pt x="146" y="264"/>
                      <a:pt x="267" y="507"/>
                      <a:pt x="328" y="689"/>
                    </a:cubicBezTo>
                    <a:cubicBezTo>
                      <a:pt x="450" y="872"/>
                      <a:pt x="510" y="1115"/>
                      <a:pt x="662" y="1297"/>
                    </a:cubicBezTo>
                    <a:cubicBezTo>
                      <a:pt x="680" y="1324"/>
                      <a:pt x="701" y="1335"/>
                      <a:pt x="720" y="1335"/>
                    </a:cubicBezTo>
                    <a:cubicBezTo>
                      <a:pt x="766" y="1335"/>
                      <a:pt x="805" y="1271"/>
                      <a:pt x="784" y="1206"/>
                    </a:cubicBezTo>
                    <a:cubicBezTo>
                      <a:pt x="723" y="993"/>
                      <a:pt x="571" y="811"/>
                      <a:pt x="450" y="629"/>
                    </a:cubicBezTo>
                    <a:cubicBezTo>
                      <a:pt x="328" y="416"/>
                      <a:pt x="206" y="203"/>
                      <a:pt x="85" y="21"/>
                    </a:cubicBezTo>
                    <a:cubicBezTo>
                      <a:pt x="92" y="6"/>
                      <a:pt x="91" y="0"/>
                      <a:pt x="85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49"/>
              <p:cNvSpPr/>
              <p:nvPr/>
            </p:nvSpPr>
            <p:spPr>
              <a:xfrm>
                <a:off x="3303850" y="7160025"/>
                <a:ext cx="34225" cy="12200"/>
              </a:xfrm>
              <a:custGeom>
                <a:rect b="b" l="l" r="r" t="t"/>
                <a:pathLst>
                  <a:path extrusionOk="0" h="488" w="1369">
                    <a:moveTo>
                      <a:pt x="1216" y="1"/>
                    </a:moveTo>
                    <a:cubicBezTo>
                      <a:pt x="851" y="122"/>
                      <a:pt x="456" y="214"/>
                      <a:pt x="122" y="335"/>
                    </a:cubicBezTo>
                    <a:cubicBezTo>
                      <a:pt x="0" y="366"/>
                      <a:pt x="61" y="487"/>
                      <a:pt x="122" y="487"/>
                    </a:cubicBezTo>
                    <a:cubicBezTo>
                      <a:pt x="517" y="426"/>
                      <a:pt x="882" y="305"/>
                      <a:pt x="1277" y="183"/>
                    </a:cubicBezTo>
                    <a:cubicBezTo>
                      <a:pt x="1368" y="153"/>
                      <a:pt x="1338" y="1"/>
                      <a:pt x="121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49"/>
              <p:cNvSpPr/>
              <p:nvPr/>
            </p:nvSpPr>
            <p:spPr>
              <a:xfrm>
                <a:off x="3287400" y="7166125"/>
                <a:ext cx="23300" cy="33250"/>
              </a:xfrm>
              <a:custGeom>
                <a:rect b="b" l="l" r="r" t="t"/>
                <a:pathLst>
                  <a:path extrusionOk="0" h="1330" w="932">
                    <a:moveTo>
                      <a:pt x="93" y="1"/>
                    </a:moveTo>
                    <a:cubicBezTo>
                      <a:pt x="43" y="1"/>
                      <a:pt x="1" y="52"/>
                      <a:pt x="20" y="91"/>
                    </a:cubicBezTo>
                    <a:cubicBezTo>
                      <a:pt x="142" y="274"/>
                      <a:pt x="263" y="486"/>
                      <a:pt x="354" y="699"/>
                    </a:cubicBezTo>
                    <a:cubicBezTo>
                      <a:pt x="446" y="821"/>
                      <a:pt x="476" y="882"/>
                      <a:pt x="567" y="1003"/>
                    </a:cubicBezTo>
                    <a:cubicBezTo>
                      <a:pt x="628" y="1125"/>
                      <a:pt x="658" y="1185"/>
                      <a:pt x="750" y="1307"/>
                    </a:cubicBezTo>
                    <a:cubicBezTo>
                      <a:pt x="765" y="1322"/>
                      <a:pt x="795" y="1330"/>
                      <a:pt x="826" y="1330"/>
                    </a:cubicBezTo>
                    <a:cubicBezTo>
                      <a:pt x="856" y="1330"/>
                      <a:pt x="886" y="1322"/>
                      <a:pt x="901" y="1307"/>
                    </a:cubicBezTo>
                    <a:cubicBezTo>
                      <a:pt x="932" y="1277"/>
                      <a:pt x="932" y="1246"/>
                      <a:pt x="932" y="1185"/>
                    </a:cubicBezTo>
                    <a:cubicBezTo>
                      <a:pt x="901" y="1094"/>
                      <a:pt x="810" y="1003"/>
                      <a:pt x="750" y="882"/>
                    </a:cubicBezTo>
                    <a:cubicBezTo>
                      <a:pt x="658" y="821"/>
                      <a:pt x="628" y="699"/>
                      <a:pt x="567" y="638"/>
                    </a:cubicBezTo>
                    <a:cubicBezTo>
                      <a:pt x="446" y="426"/>
                      <a:pt x="294" y="243"/>
                      <a:pt x="172" y="61"/>
                    </a:cubicBezTo>
                    <a:cubicBezTo>
                      <a:pt x="150" y="17"/>
                      <a:pt x="120" y="1"/>
                      <a:pt x="93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49"/>
              <p:cNvSpPr/>
              <p:nvPr/>
            </p:nvSpPr>
            <p:spPr>
              <a:xfrm>
                <a:off x="3313800" y="7167475"/>
                <a:ext cx="35175" cy="29950"/>
              </a:xfrm>
              <a:custGeom>
                <a:rect b="b" l="l" r="r" t="t"/>
                <a:pathLst>
                  <a:path extrusionOk="0" h="1198" w="1407">
                    <a:moveTo>
                      <a:pt x="1217" y="1"/>
                    </a:moveTo>
                    <a:cubicBezTo>
                      <a:pt x="1187" y="1"/>
                      <a:pt x="1154" y="11"/>
                      <a:pt x="1122" y="37"/>
                    </a:cubicBezTo>
                    <a:cubicBezTo>
                      <a:pt x="757" y="372"/>
                      <a:pt x="362" y="676"/>
                      <a:pt x="28" y="1040"/>
                    </a:cubicBezTo>
                    <a:cubicBezTo>
                      <a:pt x="1" y="1095"/>
                      <a:pt x="95" y="1197"/>
                      <a:pt x="158" y="1197"/>
                    </a:cubicBezTo>
                    <a:cubicBezTo>
                      <a:pt x="166" y="1197"/>
                      <a:pt x="173" y="1196"/>
                      <a:pt x="180" y="1192"/>
                    </a:cubicBezTo>
                    <a:cubicBezTo>
                      <a:pt x="575" y="888"/>
                      <a:pt x="940" y="584"/>
                      <a:pt x="1335" y="220"/>
                    </a:cubicBezTo>
                    <a:cubicBezTo>
                      <a:pt x="1407" y="148"/>
                      <a:pt x="1328" y="1"/>
                      <a:pt x="1217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49"/>
              <p:cNvSpPr/>
              <p:nvPr/>
            </p:nvSpPr>
            <p:spPr>
              <a:xfrm>
                <a:off x="3181500" y="7131925"/>
                <a:ext cx="224950" cy="209525"/>
              </a:xfrm>
              <a:custGeom>
                <a:rect b="b" l="l" r="r" t="t"/>
                <a:pathLst>
                  <a:path extrusionOk="0" h="8381" w="8998">
                    <a:moveTo>
                      <a:pt x="2820" y="1"/>
                    </a:moveTo>
                    <a:cubicBezTo>
                      <a:pt x="2108" y="1"/>
                      <a:pt x="1336" y="602"/>
                      <a:pt x="1156" y="1246"/>
                    </a:cubicBezTo>
                    <a:cubicBezTo>
                      <a:pt x="1064" y="1429"/>
                      <a:pt x="1064" y="1611"/>
                      <a:pt x="1064" y="1794"/>
                    </a:cubicBezTo>
                    <a:cubicBezTo>
                      <a:pt x="1064" y="2371"/>
                      <a:pt x="882" y="2979"/>
                      <a:pt x="487" y="3526"/>
                    </a:cubicBezTo>
                    <a:cubicBezTo>
                      <a:pt x="396" y="3709"/>
                      <a:pt x="274" y="3921"/>
                      <a:pt x="183" y="4134"/>
                    </a:cubicBezTo>
                    <a:cubicBezTo>
                      <a:pt x="1" y="4712"/>
                      <a:pt x="153" y="5441"/>
                      <a:pt x="730" y="5715"/>
                    </a:cubicBezTo>
                    <a:cubicBezTo>
                      <a:pt x="1004" y="5836"/>
                      <a:pt x="1338" y="5867"/>
                      <a:pt x="1520" y="6049"/>
                    </a:cubicBezTo>
                    <a:cubicBezTo>
                      <a:pt x="1672" y="6171"/>
                      <a:pt x="1703" y="6353"/>
                      <a:pt x="1794" y="6566"/>
                    </a:cubicBezTo>
                    <a:cubicBezTo>
                      <a:pt x="2098" y="7386"/>
                      <a:pt x="2858" y="8146"/>
                      <a:pt x="3830" y="8329"/>
                    </a:cubicBezTo>
                    <a:cubicBezTo>
                      <a:pt x="4000" y="8364"/>
                      <a:pt x="4175" y="8380"/>
                      <a:pt x="4351" y="8380"/>
                    </a:cubicBezTo>
                    <a:cubicBezTo>
                      <a:pt x="5251" y="8380"/>
                      <a:pt x="6180" y="7941"/>
                      <a:pt x="6536" y="7204"/>
                    </a:cubicBezTo>
                    <a:cubicBezTo>
                      <a:pt x="6718" y="6778"/>
                      <a:pt x="6779" y="6353"/>
                      <a:pt x="6870" y="5897"/>
                    </a:cubicBezTo>
                    <a:cubicBezTo>
                      <a:pt x="7083" y="5076"/>
                      <a:pt x="7721" y="4924"/>
                      <a:pt x="8207" y="4316"/>
                    </a:cubicBezTo>
                    <a:cubicBezTo>
                      <a:pt x="8329" y="4164"/>
                      <a:pt x="8390" y="4073"/>
                      <a:pt x="8451" y="3982"/>
                    </a:cubicBezTo>
                    <a:cubicBezTo>
                      <a:pt x="8998" y="2857"/>
                      <a:pt x="8663" y="1307"/>
                      <a:pt x="7630" y="882"/>
                    </a:cubicBezTo>
                    <a:cubicBezTo>
                      <a:pt x="7379" y="783"/>
                      <a:pt x="7102" y="751"/>
                      <a:pt x="6812" y="751"/>
                    </a:cubicBezTo>
                    <a:cubicBezTo>
                      <a:pt x="6264" y="751"/>
                      <a:pt x="5670" y="866"/>
                      <a:pt x="5123" y="866"/>
                    </a:cubicBezTo>
                    <a:cubicBezTo>
                      <a:pt x="4801" y="866"/>
                      <a:pt x="4496" y="826"/>
                      <a:pt x="4226" y="699"/>
                    </a:cubicBezTo>
                    <a:cubicBezTo>
                      <a:pt x="3830" y="517"/>
                      <a:pt x="3618" y="213"/>
                      <a:pt x="3192" y="61"/>
                    </a:cubicBezTo>
                    <a:cubicBezTo>
                      <a:pt x="3073" y="20"/>
                      <a:pt x="2947" y="1"/>
                      <a:pt x="282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49"/>
              <p:cNvSpPr/>
              <p:nvPr/>
            </p:nvSpPr>
            <p:spPr>
              <a:xfrm>
                <a:off x="3245325" y="7204150"/>
                <a:ext cx="80575" cy="68350"/>
              </a:xfrm>
              <a:custGeom>
                <a:rect b="b" l="l" r="r" t="t"/>
                <a:pathLst>
                  <a:path extrusionOk="0" h="2734" w="3223">
                    <a:moveTo>
                      <a:pt x="1873" y="0"/>
                    </a:moveTo>
                    <a:cubicBezTo>
                      <a:pt x="1226" y="0"/>
                      <a:pt x="570" y="431"/>
                      <a:pt x="305" y="1093"/>
                    </a:cubicBezTo>
                    <a:cubicBezTo>
                      <a:pt x="1" y="1792"/>
                      <a:pt x="366" y="2552"/>
                      <a:pt x="1095" y="2704"/>
                    </a:cubicBezTo>
                    <a:cubicBezTo>
                      <a:pt x="1189" y="2724"/>
                      <a:pt x="1285" y="2733"/>
                      <a:pt x="1381" y="2733"/>
                    </a:cubicBezTo>
                    <a:cubicBezTo>
                      <a:pt x="2028" y="2733"/>
                      <a:pt x="2685" y="2302"/>
                      <a:pt x="2949" y="1640"/>
                    </a:cubicBezTo>
                    <a:cubicBezTo>
                      <a:pt x="3223" y="880"/>
                      <a:pt x="2888" y="181"/>
                      <a:pt x="2159" y="29"/>
                    </a:cubicBezTo>
                    <a:cubicBezTo>
                      <a:pt x="2065" y="10"/>
                      <a:pt x="1969" y="0"/>
                      <a:pt x="18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6850">
                <a:solidFill>
                  <a:srgbClr val="FFFFFF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49"/>
              <p:cNvSpPr/>
              <p:nvPr/>
            </p:nvSpPr>
            <p:spPr>
              <a:xfrm>
                <a:off x="3332150" y="7185225"/>
                <a:ext cx="19350" cy="14875"/>
              </a:xfrm>
              <a:custGeom>
                <a:rect b="b" l="l" r="r" t="t"/>
                <a:pathLst>
                  <a:path extrusionOk="0" h="595" w="774">
                    <a:moveTo>
                      <a:pt x="739" y="0"/>
                    </a:moveTo>
                    <a:cubicBezTo>
                      <a:pt x="727" y="0"/>
                      <a:pt x="711" y="8"/>
                      <a:pt x="692" y="26"/>
                    </a:cubicBezTo>
                    <a:cubicBezTo>
                      <a:pt x="601" y="87"/>
                      <a:pt x="479" y="178"/>
                      <a:pt x="358" y="270"/>
                    </a:cubicBezTo>
                    <a:cubicBezTo>
                      <a:pt x="236" y="361"/>
                      <a:pt x="145" y="482"/>
                      <a:pt x="23" y="543"/>
                    </a:cubicBezTo>
                    <a:cubicBezTo>
                      <a:pt x="1" y="543"/>
                      <a:pt x="12" y="594"/>
                      <a:pt x="32" y="594"/>
                    </a:cubicBezTo>
                    <a:cubicBezTo>
                      <a:pt x="39" y="594"/>
                      <a:pt x="46" y="589"/>
                      <a:pt x="54" y="573"/>
                    </a:cubicBezTo>
                    <a:cubicBezTo>
                      <a:pt x="175" y="513"/>
                      <a:pt x="267" y="391"/>
                      <a:pt x="388" y="330"/>
                    </a:cubicBezTo>
                    <a:cubicBezTo>
                      <a:pt x="510" y="239"/>
                      <a:pt x="631" y="118"/>
                      <a:pt x="753" y="57"/>
                    </a:cubicBezTo>
                    <a:cubicBezTo>
                      <a:pt x="774" y="36"/>
                      <a:pt x="766" y="0"/>
                      <a:pt x="739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49"/>
              <p:cNvSpPr/>
              <p:nvPr/>
            </p:nvSpPr>
            <p:spPr>
              <a:xfrm>
                <a:off x="3340325" y="7201825"/>
                <a:ext cx="22825" cy="7825"/>
              </a:xfrm>
              <a:custGeom>
                <a:rect b="b" l="l" r="r" t="t"/>
                <a:pathLst>
                  <a:path extrusionOk="0" h="313" w="913">
                    <a:moveTo>
                      <a:pt x="821" y="1"/>
                    </a:moveTo>
                    <a:cubicBezTo>
                      <a:pt x="578" y="122"/>
                      <a:pt x="304" y="183"/>
                      <a:pt x="0" y="213"/>
                    </a:cubicBezTo>
                    <a:cubicBezTo>
                      <a:pt x="0" y="263"/>
                      <a:pt x="0" y="313"/>
                      <a:pt x="17" y="313"/>
                    </a:cubicBezTo>
                    <a:cubicBezTo>
                      <a:pt x="21" y="313"/>
                      <a:pt x="25" y="310"/>
                      <a:pt x="31" y="305"/>
                    </a:cubicBezTo>
                    <a:cubicBezTo>
                      <a:pt x="335" y="274"/>
                      <a:pt x="608" y="183"/>
                      <a:pt x="882" y="61"/>
                    </a:cubicBezTo>
                    <a:cubicBezTo>
                      <a:pt x="912" y="31"/>
                      <a:pt x="882" y="1"/>
                      <a:pt x="821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49"/>
              <p:cNvSpPr/>
              <p:nvPr/>
            </p:nvSpPr>
            <p:spPr>
              <a:xfrm>
                <a:off x="3299275" y="7287325"/>
                <a:ext cx="3450" cy="16350"/>
              </a:xfrm>
              <a:custGeom>
                <a:rect b="b" l="l" r="r" t="t"/>
                <a:pathLst>
                  <a:path extrusionOk="0" h="654" w="138">
                    <a:moveTo>
                      <a:pt x="119" y="0"/>
                    </a:moveTo>
                    <a:cubicBezTo>
                      <a:pt x="107" y="0"/>
                      <a:pt x="92" y="15"/>
                      <a:pt x="92" y="46"/>
                    </a:cubicBezTo>
                    <a:cubicBezTo>
                      <a:pt x="92" y="137"/>
                      <a:pt x="31" y="228"/>
                      <a:pt x="31" y="350"/>
                    </a:cubicBezTo>
                    <a:lnTo>
                      <a:pt x="31" y="502"/>
                    </a:lnTo>
                    <a:cubicBezTo>
                      <a:pt x="31" y="532"/>
                      <a:pt x="1" y="593"/>
                      <a:pt x="31" y="654"/>
                    </a:cubicBezTo>
                    <a:lnTo>
                      <a:pt x="92" y="654"/>
                    </a:lnTo>
                    <a:cubicBezTo>
                      <a:pt x="123" y="654"/>
                      <a:pt x="123" y="593"/>
                      <a:pt x="123" y="562"/>
                    </a:cubicBezTo>
                    <a:lnTo>
                      <a:pt x="123" y="502"/>
                    </a:lnTo>
                    <a:lnTo>
                      <a:pt x="123" y="350"/>
                    </a:lnTo>
                    <a:lnTo>
                      <a:pt x="123" y="46"/>
                    </a:lnTo>
                    <a:cubicBezTo>
                      <a:pt x="138" y="15"/>
                      <a:pt x="130" y="0"/>
                      <a:pt x="119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49"/>
              <p:cNvSpPr/>
              <p:nvPr/>
            </p:nvSpPr>
            <p:spPr>
              <a:xfrm>
                <a:off x="3309175" y="7281050"/>
                <a:ext cx="6100" cy="9700"/>
              </a:xfrm>
              <a:custGeom>
                <a:rect b="b" l="l" r="r" t="t"/>
                <a:pathLst>
                  <a:path extrusionOk="0" h="388" w="244">
                    <a:moveTo>
                      <a:pt x="12" y="0"/>
                    </a:moveTo>
                    <a:cubicBezTo>
                      <a:pt x="8" y="0"/>
                      <a:pt x="0" y="8"/>
                      <a:pt x="0" y="23"/>
                    </a:cubicBezTo>
                    <a:cubicBezTo>
                      <a:pt x="15" y="8"/>
                      <a:pt x="15" y="0"/>
                      <a:pt x="12" y="0"/>
                    </a:cubicBezTo>
                    <a:close/>
                    <a:moveTo>
                      <a:pt x="0" y="23"/>
                    </a:moveTo>
                    <a:lnTo>
                      <a:pt x="0" y="54"/>
                    </a:lnTo>
                    <a:cubicBezTo>
                      <a:pt x="0" y="54"/>
                      <a:pt x="0" y="84"/>
                      <a:pt x="30" y="84"/>
                    </a:cubicBezTo>
                    <a:cubicBezTo>
                      <a:pt x="30" y="114"/>
                      <a:pt x="61" y="175"/>
                      <a:pt x="61" y="206"/>
                    </a:cubicBezTo>
                    <a:cubicBezTo>
                      <a:pt x="61" y="236"/>
                      <a:pt x="91" y="266"/>
                      <a:pt x="91" y="327"/>
                    </a:cubicBezTo>
                    <a:cubicBezTo>
                      <a:pt x="91" y="327"/>
                      <a:pt x="91" y="358"/>
                      <a:pt x="122" y="358"/>
                    </a:cubicBezTo>
                    <a:cubicBezTo>
                      <a:pt x="122" y="388"/>
                      <a:pt x="122" y="388"/>
                      <a:pt x="182" y="388"/>
                    </a:cubicBezTo>
                    <a:lnTo>
                      <a:pt x="213" y="388"/>
                    </a:lnTo>
                    <a:cubicBezTo>
                      <a:pt x="213" y="388"/>
                      <a:pt x="243" y="358"/>
                      <a:pt x="213" y="358"/>
                    </a:cubicBezTo>
                    <a:cubicBezTo>
                      <a:pt x="213" y="358"/>
                      <a:pt x="213" y="327"/>
                      <a:pt x="182" y="327"/>
                    </a:cubicBezTo>
                    <a:cubicBezTo>
                      <a:pt x="182" y="327"/>
                      <a:pt x="182" y="266"/>
                      <a:pt x="122" y="266"/>
                    </a:cubicBezTo>
                    <a:cubicBezTo>
                      <a:pt x="122" y="236"/>
                      <a:pt x="91" y="206"/>
                      <a:pt x="91" y="175"/>
                    </a:cubicBezTo>
                    <a:cubicBezTo>
                      <a:pt x="91" y="145"/>
                      <a:pt x="61" y="84"/>
                      <a:pt x="61" y="54"/>
                    </a:cubicBezTo>
                    <a:cubicBezTo>
                      <a:pt x="61" y="54"/>
                      <a:pt x="61" y="23"/>
                      <a:pt x="30" y="23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49"/>
              <p:cNvSpPr/>
              <p:nvPr/>
            </p:nvSpPr>
            <p:spPr>
              <a:xfrm>
                <a:off x="3215250" y="7248175"/>
                <a:ext cx="19475" cy="8400"/>
              </a:xfrm>
              <a:custGeom>
                <a:rect b="b" l="l" r="r" t="t"/>
                <a:pathLst>
                  <a:path extrusionOk="0" h="336" w="779">
                    <a:moveTo>
                      <a:pt x="718" y="1"/>
                    </a:moveTo>
                    <a:cubicBezTo>
                      <a:pt x="596" y="31"/>
                      <a:pt x="474" y="122"/>
                      <a:pt x="353" y="153"/>
                    </a:cubicBezTo>
                    <a:cubicBezTo>
                      <a:pt x="262" y="183"/>
                      <a:pt x="140" y="274"/>
                      <a:pt x="18" y="305"/>
                    </a:cubicBezTo>
                    <a:cubicBezTo>
                      <a:pt x="12" y="299"/>
                      <a:pt x="9" y="296"/>
                      <a:pt x="7" y="296"/>
                    </a:cubicBezTo>
                    <a:lnTo>
                      <a:pt x="7" y="296"/>
                    </a:lnTo>
                    <a:cubicBezTo>
                      <a:pt x="0" y="296"/>
                      <a:pt x="25" y="335"/>
                      <a:pt x="49" y="335"/>
                    </a:cubicBezTo>
                    <a:lnTo>
                      <a:pt x="414" y="244"/>
                    </a:lnTo>
                    <a:lnTo>
                      <a:pt x="748" y="122"/>
                    </a:lnTo>
                    <a:cubicBezTo>
                      <a:pt x="778" y="92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49"/>
              <p:cNvSpPr/>
              <p:nvPr/>
            </p:nvSpPr>
            <p:spPr>
              <a:xfrm>
                <a:off x="3211150" y="7239825"/>
                <a:ext cx="29650" cy="5350"/>
              </a:xfrm>
              <a:custGeom>
                <a:rect b="b" l="l" r="r" t="t"/>
                <a:pathLst>
                  <a:path extrusionOk="0" h="214" w="1186">
                    <a:moveTo>
                      <a:pt x="1064" y="0"/>
                    </a:moveTo>
                    <a:cubicBezTo>
                      <a:pt x="882" y="31"/>
                      <a:pt x="730" y="31"/>
                      <a:pt x="517" y="61"/>
                    </a:cubicBezTo>
                    <a:cubicBezTo>
                      <a:pt x="456" y="61"/>
                      <a:pt x="365" y="122"/>
                      <a:pt x="274" y="122"/>
                    </a:cubicBezTo>
                    <a:lnTo>
                      <a:pt x="61" y="122"/>
                    </a:lnTo>
                    <a:cubicBezTo>
                      <a:pt x="30" y="122"/>
                      <a:pt x="30" y="122"/>
                      <a:pt x="0" y="152"/>
                    </a:cubicBezTo>
                    <a:cubicBezTo>
                      <a:pt x="0" y="183"/>
                      <a:pt x="0" y="213"/>
                      <a:pt x="30" y="213"/>
                    </a:cubicBezTo>
                    <a:lnTo>
                      <a:pt x="304" y="213"/>
                    </a:lnTo>
                    <a:cubicBezTo>
                      <a:pt x="365" y="213"/>
                      <a:pt x="486" y="183"/>
                      <a:pt x="578" y="183"/>
                    </a:cubicBezTo>
                    <a:cubicBezTo>
                      <a:pt x="760" y="152"/>
                      <a:pt x="912" y="152"/>
                      <a:pt x="1094" y="122"/>
                    </a:cubicBezTo>
                    <a:cubicBezTo>
                      <a:pt x="1185" y="122"/>
                      <a:pt x="1125" y="0"/>
                      <a:pt x="1064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49"/>
              <p:cNvSpPr/>
              <p:nvPr/>
            </p:nvSpPr>
            <p:spPr>
              <a:xfrm>
                <a:off x="3252925" y="7183600"/>
                <a:ext cx="11425" cy="12750"/>
              </a:xfrm>
              <a:custGeom>
                <a:rect b="b" l="l" r="r" t="t"/>
                <a:pathLst>
                  <a:path extrusionOk="0" h="510" w="457">
                    <a:moveTo>
                      <a:pt x="31" y="0"/>
                    </a:moveTo>
                    <a:cubicBezTo>
                      <a:pt x="1" y="0"/>
                      <a:pt x="1" y="0"/>
                      <a:pt x="31" y="31"/>
                    </a:cubicBezTo>
                    <a:cubicBezTo>
                      <a:pt x="62" y="122"/>
                      <a:pt x="153" y="183"/>
                      <a:pt x="183" y="274"/>
                    </a:cubicBezTo>
                    <a:cubicBezTo>
                      <a:pt x="214" y="304"/>
                      <a:pt x="214" y="335"/>
                      <a:pt x="274" y="365"/>
                    </a:cubicBezTo>
                    <a:cubicBezTo>
                      <a:pt x="305" y="426"/>
                      <a:pt x="305" y="456"/>
                      <a:pt x="335" y="486"/>
                    </a:cubicBezTo>
                    <a:cubicBezTo>
                      <a:pt x="350" y="502"/>
                      <a:pt x="358" y="509"/>
                      <a:pt x="369" y="509"/>
                    </a:cubicBezTo>
                    <a:cubicBezTo>
                      <a:pt x="381" y="509"/>
                      <a:pt x="396" y="502"/>
                      <a:pt x="426" y="486"/>
                    </a:cubicBezTo>
                    <a:cubicBezTo>
                      <a:pt x="457" y="486"/>
                      <a:pt x="457" y="456"/>
                      <a:pt x="426" y="426"/>
                    </a:cubicBezTo>
                    <a:cubicBezTo>
                      <a:pt x="366" y="365"/>
                      <a:pt x="335" y="335"/>
                      <a:pt x="335" y="304"/>
                    </a:cubicBezTo>
                    <a:cubicBezTo>
                      <a:pt x="305" y="274"/>
                      <a:pt x="274" y="213"/>
                      <a:pt x="274" y="183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49"/>
              <p:cNvSpPr/>
              <p:nvPr/>
            </p:nvSpPr>
            <p:spPr>
              <a:xfrm>
                <a:off x="3268900" y="7175675"/>
                <a:ext cx="6100" cy="17675"/>
              </a:xfrm>
              <a:custGeom>
                <a:rect b="b" l="l" r="r" t="t"/>
                <a:pathLst>
                  <a:path extrusionOk="0" h="707" w="244">
                    <a:moveTo>
                      <a:pt x="24" y="1"/>
                    </a:moveTo>
                    <a:cubicBezTo>
                      <a:pt x="15" y="1"/>
                      <a:pt x="0" y="22"/>
                      <a:pt x="0" y="44"/>
                    </a:cubicBezTo>
                    <a:lnTo>
                      <a:pt x="0" y="135"/>
                    </a:lnTo>
                    <a:lnTo>
                      <a:pt x="0" y="196"/>
                    </a:lnTo>
                    <a:cubicBezTo>
                      <a:pt x="0" y="256"/>
                      <a:pt x="31" y="317"/>
                      <a:pt x="31" y="348"/>
                    </a:cubicBezTo>
                    <a:cubicBezTo>
                      <a:pt x="61" y="469"/>
                      <a:pt x="61" y="560"/>
                      <a:pt x="122" y="652"/>
                    </a:cubicBezTo>
                    <a:cubicBezTo>
                      <a:pt x="134" y="690"/>
                      <a:pt x="158" y="707"/>
                      <a:pt x="181" y="707"/>
                    </a:cubicBezTo>
                    <a:cubicBezTo>
                      <a:pt x="213" y="707"/>
                      <a:pt x="243" y="674"/>
                      <a:pt x="243" y="621"/>
                    </a:cubicBezTo>
                    <a:cubicBezTo>
                      <a:pt x="183" y="500"/>
                      <a:pt x="152" y="439"/>
                      <a:pt x="152" y="317"/>
                    </a:cubicBezTo>
                    <a:cubicBezTo>
                      <a:pt x="152" y="287"/>
                      <a:pt x="122" y="256"/>
                      <a:pt x="122" y="165"/>
                    </a:cubicBezTo>
                    <a:cubicBezTo>
                      <a:pt x="122" y="135"/>
                      <a:pt x="122" y="135"/>
                      <a:pt x="91" y="104"/>
                    </a:cubicBezTo>
                    <a:lnTo>
                      <a:pt x="91" y="44"/>
                    </a:lnTo>
                    <a:cubicBezTo>
                      <a:pt x="91" y="44"/>
                      <a:pt x="91" y="13"/>
                      <a:pt x="31" y="13"/>
                    </a:cubicBezTo>
                    <a:cubicBezTo>
                      <a:pt x="31" y="4"/>
                      <a:pt x="28" y="1"/>
                      <a:pt x="24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49"/>
              <p:cNvSpPr/>
              <p:nvPr/>
            </p:nvSpPr>
            <p:spPr>
              <a:xfrm>
                <a:off x="3620725" y="6527900"/>
                <a:ext cx="112475" cy="115425"/>
              </a:xfrm>
              <a:custGeom>
                <a:rect b="b" l="l" r="r" t="t"/>
                <a:pathLst>
                  <a:path extrusionOk="0" h="4617" w="4499">
                    <a:moveTo>
                      <a:pt x="1851" y="0"/>
                    </a:moveTo>
                    <a:cubicBezTo>
                      <a:pt x="1622" y="0"/>
                      <a:pt x="1369" y="59"/>
                      <a:pt x="1095" y="210"/>
                    </a:cubicBezTo>
                    <a:cubicBezTo>
                      <a:pt x="1095" y="210"/>
                      <a:pt x="760" y="362"/>
                      <a:pt x="365" y="1030"/>
                    </a:cubicBezTo>
                    <a:lnTo>
                      <a:pt x="0" y="1608"/>
                    </a:lnTo>
                    <a:lnTo>
                      <a:pt x="973" y="3310"/>
                    </a:lnTo>
                    <a:lnTo>
                      <a:pt x="183" y="3766"/>
                    </a:lnTo>
                    <a:lnTo>
                      <a:pt x="3800" y="4617"/>
                    </a:lnTo>
                    <a:lnTo>
                      <a:pt x="4499" y="1304"/>
                    </a:lnTo>
                    <a:lnTo>
                      <a:pt x="3739" y="1760"/>
                    </a:lnTo>
                    <a:lnTo>
                      <a:pt x="3192" y="787"/>
                    </a:lnTo>
                    <a:cubicBezTo>
                      <a:pt x="3192" y="787"/>
                      <a:pt x="2686" y="0"/>
                      <a:pt x="18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49"/>
              <p:cNvSpPr/>
              <p:nvPr/>
            </p:nvSpPr>
            <p:spPr>
              <a:xfrm>
                <a:off x="3490775" y="6524750"/>
                <a:ext cx="157325" cy="125425"/>
              </a:xfrm>
              <a:custGeom>
                <a:rect b="b" l="l" r="r" t="t"/>
                <a:pathLst>
                  <a:path extrusionOk="0" h="5017" w="6293">
                    <a:moveTo>
                      <a:pt x="6263" y="0"/>
                    </a:moveTo>
                    <a:cubicBezTo>
                      <a:pt x="6249" y="0"/>
                      <a:pt x="6231" y="1"/>
                      <a:pt x="6209" y="3"/>
                    </a:cubicBezTo>
                    <a:lnTo>
                      <a:pt x="6209" y="3"/>
                    </a:lnTo>
                    <a:lnTo>
                      <a:pt x="6293" y="1"/>
                    </a:lnTo>
                    <a:cubicBezTo>
                      <a:pt x="6293" y="1"/>
                      <a:pt x="6282" y="0"/>
                      <a:pt x="6263" y="0"/>
                    </a:cubicBezTo>
                    <a:close/>
                    <a:moveTo>
                      <a:pt x="6209" y="3"/>
                    </a:moveTo>
                    <a:lnTo>
                      <a:pt x="3101" y="62"/>
                    </a:lnTo>
                    <a:cubicBezTo>
                      <a:pt x="1946" y="62"/>
                      <a:pt x="1520" y="822"/>
                      <a:pt x="1520" y="822"/>
                    </a:cubicBezTo>
                    <a:lnTo>
                      <a:pt x="1" y="3436"/>
                    </a:lnTo>
                    <a:lnTo>
                      <a:pt x="3405" y="5016"/>
                    </a:lnTo>
                    <a:lnTo>
                      <a:pt x="5381" y="700"/>
                    </a:lnTo>
                    <a:cubicBezTo>
                      <a:pt x="5658" y="122"/>
                      <a:pt x="6042" y="19"/>
                      <a:pt x="620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49"/>
              <p:cNvSpPr/>
              <p:nvPr/>
            </p:nvSpPr>
            <p:spPr>
              <a:xfrm>
                <a:off x="3609325" y="6751225"/>
                <a:ext cx="137550" cy="125400"/>
              </a:xfrm>
              <a:custGeom>
                <a:rect b="b" l="l" r="r" t="t"/>
                <a:pathLst>
                  <a:path extrusionOk="0" h="5016" w="5502">
                    <a:moveTo>
                      <a:pt x="2797" y="0"/>
                    </a:moveTo>
                    <a:lnTo>
                      <a:pt x="0" y="2523"/>
                    </a:lnTo>
                    <a:lnTo>
                      <a:pt x="2766" y="5015"/>
                    </a:lnTo>
                    <a:lnTo>
                      <a:pt x="2766" y="4164"/>
                    </a:lnTo>
                    <a:lnTo>
                      <a:pt x="3891" y="4164"/>
                    </a:lnTo>
                    <a:cubicBezTo>
                      <a:pt x="3891" y="4164"/>
                      <a:pt x="5380" y="4103"/>
                      <a:pt x="5441" y="2584"/>
                    </a:cubicBezTo>
                    <a:cubicBezTo>
                      <a:pt x="5441" y="2584"/>
                      <a:pt x="5502" y="2249"/>
                      <a:pt x="5076" y="1520"/>
                    </a:cubicBezTo>
                    <a:lnTo>
                      <a:pt x="4773" y="912"/>
                    </a:lnTo>
                    <a:lnTo>
                      <a:pt x="2797" y="912"/>
                    </a:lnTo>
                    <a:lnTo>
                      <a:pt x="27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49"/>
              <p:cNvSpPr/>
              <p:nvPr/>
            </p:nvSpPr>
            <p:spPr>
              <a:xfrm>
                <a:off x="3414025" y="6650900"/>
                <a:ext cx="125400" cy="114100"/>
              </a:xfrm>
              <a:custGeom>
                <a:rect b="b" l="l" r="r" t="t"/>
                <a:pathLst>
                  <a:path extrusionOk="0" h="4564" w="5016">
                    <a:moveTo>
                      <a:pt x="3739" y="1"/>
                    </a:moveTo>
                    <a:lnTo>
                      <a:pt x="669" y="822"/>
                    </a:lnTo>
                    <a:lnTo>
                      <a:pt x="1429" y="1247"/>
                    </a:lnTo>
                    <a:lnTo>
                      <a:pt x="882" y="2281"/>
                    </a:lnTo>
                    <a:cubicBezTo>
                      <a:pt x="882" y="2281"/>
                      <a:pt x="1" y="3618"/>
                      <a:pt x="1308" y="4378"/>
                    </a:cubicBezTo>
                    <a:cubicBezTo>
                      <a:pt x="1308" y="4378"/>
                      <a:pt x="1705" y="4563"/>
                      <a:pt x="2425" y="4563"/>
                    </a:cubicBezTo>
                    <a:cubicBezTo>
                      <a:pt x="2477" y="4563"/>
                      <a:pt x="2530" y="4562"/>
                      <a:pt x="2584" y="4560"/>
                    </a:cubicBezTo>
                    <a:lnTo>
                      <a:pt x="3283" y="4560"/>
                    </a:lnTo>
                    <a:lnTo>
                      <a:pt x="4226" y="2858"/>
                    </a:lnTo>
                    <a:lnTo>
                      <a:pt x="5016" y="3314"/>
                    </a:lnTo>
                    <a:lnTo>
                      <a:pt x="37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49"/>
              <p:cNvSpPr/>
              <p:nvPr/>
            </p:nvSpPr>
            <p:spPr>
              <a:xfrm>
                <a:off x="3444425" y="6764125"/>
                <a:ext cx="153525" cy="99575"/>
              </a:xfrm>
              <a:custGeom>
                <a:rect b="b" l="l" r="r" t="t"/>
                <a:pathLst>
                  <a:path extrusionOk="0" h="3983" w="6141">
                    <a:moveTo>
                      <a:pt x="1" y="1"/>
                    </a:moveTo>
                    <a:cubicBezTo>
                      <a:pt x="1" y="1"/>
                      <a:pt x="4" y="8"/>
                      <a:pt x="13" y="20"/>
                    </a:cubicBezTo>
                    <a:lnTo>
                      <a:pt x="13" y="20"/>
                    </a:lnTo>
                    <a:lnTo>
                      <a:pt x="1" y="1"/>
                    </a:lnTo>
                    <a:close/>
                    <a:moveTo>
                      <a:pt x="13" y="20"/>
                    </a:moveTo>
                    <a:lnTo>
                      <a:pt x="1672" y="2676"/>
                    </a:lnTo>
                    <a:cubicBezTo>
                      <a:pt x="2217" y="3621"/>
                      <a:pt x="3032" y="3648"/>
                      <a:pt x="3123" y="3648"/>
                    </a:cubicBezTo>
                    <a:cubicBezTo>
                      <a:pt x="3128" y="3648"/>
                      <a:pt x="3131" y="3648"/>
                      <a:pt x="3131" y="3648"/>
                    </a:cubicBezTo>
                    <a:lnTo>
                      <a:pt x="6140" y="3983"/>
                    </a:lnTo>
                    <a:lnTo>
                      <a:pt x="6080" y="396"/>
                    </a:lnTo>
                    <a:lnTo>
                      <a:pt x="1125" y="396"/>
                    </a:lnTo>
                    <a:cubicBezTo>
                      <a:pt x="1070" y="400"/>
                      <a:pt x="1017" y="402"/>
                      <a:pt x="967" y="402"/>
                    </a:cubicBezTo>
                    <a:cubicBezTo>
                      <a:pt x="315" y="402"/>
                      <a:pt x="67" y="101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49"/>
              <p:cNvSpPr/>
              <p:nvPr/>
            </p:nvSpPr>
            <p:spPr>
              <a:xfrm>
                <a:off x="3704300" y="6646350"/>
                <a:ext cx="107175" cy="180125"/>
              </a:xfrm>
              <a:custGeom>
                <a:rect b="b" l="l" r="r" t="t"/>
                <a:pathLst>
                  <a:path extrusionOk="0" h="7205" w="4287">
                    <a:moveTo>
                      <a:pt x="2341" y="0"/>
                    </a:moveTo>
                    <a:lnTo>
                      <a:pt x="1" y="1368"/>
                    </a:lnTo>
                    <a:lnTo>
                      <a:pt x="1977" y="6019"/>
                    </a:lnTo>
                    <a:cubicBezTo>
                      <a:pt x="2359" y="6631"/>
                      <a:pt x="2207" y="7050"/>
                      <a:pt x="2148" y="7169"/>
                    </a:cubicBezTo>
                    <a:lnTo>
                      <a:pt x="2148" y="7169"/>
                    </a:lnTo>
                    <a:lnTo>
                      <a:pt x="3709" y="4347"/>
                    </a:lnTo>
                    <a:cubicBezTo>
                      <a:pt x="4287" y="3374"/>
                      <a:pt x="3831" y="2615"/>
                      <a:pt x="3831" y="2615"/>
                    </a:cubicBezTo>
                    <a:lnTo>
                      <a:pt x="2341" y="0"/>
                    </a:lnTo>
                    <a:close/>
                    <a:moveTo>
                      <a:pt x="2148" y="7169"/>
                    </a:moveTo>
                    <a:lnTo>
                      <a:pt x="2129" y="7204"/>
                    </a:lnTo>
                    <a:cubicBezTo>
                      <a:pt x="2129" y="7204"/>
                      <a:pt x="2136" y="7192"/>
                      <a:pt x="2148" y="71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49"/>
              <p:cNvSpPr/>
              <p:nvPr/>
            </p:nvSpPr>
            <p:spPr>
              <a:xfrm>
                <a:off x="3587275" y="6632300"/>
                <a:ext cx="62350" cy="132950"/>
              </a:xfrm>
              <a:custGeom>
                <a:rect b="b" l="l" r="r" t="t"/>
                <a:pathLst>
                  <a:path extrusionOk="0" h="5318" w="2494">
                    <a:moveTo>
                      <a:pt x="1528" y="0"/>
                    </a:moveTo>
                    <a:cubicBezTo>
                      <a:pt x="1490" y="0"/>
                      <a:pt x="1460" y="15"/>
                      <a:pt x="1460" y="46"/>
                    </a:cubicBezTo>
                    <a:cubicBezTo>
                      <a:pt x="1278" y="502"/>
                      <a:pt x="1004" y="958"/>
                      <a:pt x="761" y="1383"/>
                    </a:cubicBezTo>
                    <a:cubicBezTo>
                      <a:pt x="518" y="1778"/>
                      <a:pt x="244" y="2113"/>
                      <a:pt x="153" y="2569"/>
                    </a:cubicBezTo>
                    <a:cubicBezTo>
                      <a:pt x="1" y="3237"/>
                      <a:pt x="426" y="4058"/>
                      <a:pt x="974" y="4453"/>
                    </a:cubicBezTo>
                    <a:cubicBezTo>
                      <a:pt x="974" y="4696"/>
                      <a:pt x="974" y="4909"/>
                      <a:pt x="913" y="5183"/>
                    </a:cubicBezTo>
                    <a:cubicBezTo>
                      <a:pt x="893" y="5264"/>
                      <a:pt x="967" y="5318"/>
                      <a:pt x="1028" y="5318"/>
                    </a:cubicBezTo>
                    <a:cubicBezTo>
                      <a:pt x="1058" y="5318"/>
                      <a:pt x="1085" y="5304"/>
                      <a:pt x="1095" y="5274"/>
                    </a:cubicBezTo>
                    <a:cubicBezTo>
                      <a:pt x="1186" y="5031"/>
                      <a:pt x="1217" y="4818"/>
                      <a:pt x="1186" y="4575"/>
                    </a:cubicBezTo>
                    <a:cubicBezTo>
                      <a:pt x="1460" y="4453"/>
                      <a:pt x="1673" y="4119"/>
                      <a:pt x="1855" y="3906"/>
                    </a:cubicBezTo>
                    <a:cubicBezTo>
                      <a:pt x="2068" y="3602"/>
                      <a:pt x="2311" y="3207"/>
                      <a:pt x="2402" y="2842"/>
                    </a:cubicBezTo>
                    <a:cubicBezTo>
                      <a:pt x="2493" y="1870"/>
                      <a:pt x="2037" y="897"/>
                      <a:pt x="1642" y="46"/>
                    </a:cubicBezTo>
                    <a:cubicBezTo>
                      <a:pt x="1612" y="15"/>
                      <a:pt x="1566" y="0"/>
                      <a:pt x="1528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49"/>
              <p:cNvSpPr/>
              <p:nvPr/>
            </p:nvSpPr>
            <p:spPr>
              <a:xfrm>
                <a:off x="3613125" y="6642550"/>
                <a:ext cx="12950" cy="91775"/>
              </a:xfrm>
              <a:custGeom>
                <a:rect b="b" l="l" r="r" t="t"/>
                <a:pathLst>
                  <a:path extrusionOk="0" h="3671" w="518">
                    <a:moveTo>
                      <a:pt x="396" y="1"/>
                    </a:moveTo>
                    <a:cubicBezTo>
                      <a:pt x="487" y="639"/>
                      <a:pt x="426" y="1247"/>
                      <a:pt x="365" y="1885"/>
                    </a:cubicBezTo>
                    <a:cubicBezTo>
                      <a:pt x="335" y="2189"/>
                      <a:pt x="244" y="2463"/>
                      <a:pt x="183" y="2767"/>
                    </a:cubicBezTo>
                    <a:cubicBezTo>
                      <a:pt x="92" y="3040"/>
                      <a:pt x="0" y="3344"/>
                      <a:pt x="0" y="3648"/>
                    </a:cubicBezTo>
                    <a:cubicBezTo>
                      <a:pt x="0" y="3663"/>
                      <a:pt x="16" y="3671"/>
                      <a:pt x="31" y="3671"/>
                    </a:cubicBezTo>
                    <a:cubicBezTo>
                      <a:pt x="46" y="3671"/>
                      <a:pt x="61" y="3663"/>
                      <a:pt x="61" y="3648"/>
                    </a:cubicBezTo>
                    <a:cubicBezTo>
                      <a:pt x="92" y="3283"/>
                      <a:pt x="213" y="2979"/>
                      <a:pt x="304" y="2645"/>
                    </a:cubicBezTo>
                    <a:cubicBezTo>
                      <a:pt x="365" y="2341"/>
                      <a:pt x="456" y="2067"/>
                      <a:pt x="487" y="1763"/>
                    </a:cubicBezTo>
                    <a:cubicBezTo>
                      <a:pt x="517" y="1216"/>
                      <a:pt x="517" y="608"/>
                      <a:pt x="396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49"/>
              <p:cNvSpPr/>
              <p:nvPr/>
            </p:nvSpPr>
            <p:spPr>
              <a:xfrm>
                <a:off x="3617300" y="6666300"/>
                <a:ext cx="16975" cy="14850"/>
              </a:xfrm>
              <a:custGeom>
                <a:rect b="b" l="l" r="r" t="t"/>
                <a:pathLst>
                  <a:path extrusionOk="0" h="594" w="679">
                    <a:moveTo>
                      <a:pt x="4" y="0"/>
                    </a:moveTo>
                    <a:cubicBezTo>
                      <a:pt x="1" y="0"/>
                      <a:pt x="1" y="8"/>
                      <a:pt x="16" y="23"/>
                    </a:cubicBezTo>
                    <a:cubicBezTo>
                      <a:pt x="16" y="8"/>
                      <a:pt x="8" y="0"/>
                      <a:pt x="4" y="0"/>
                    </a:cubicBezTo>
                    <a:close/>
                    <a:moveTo>
                      <a:pt x="16" y="23"/>
                    </a:moveTo>
                    <a:cubicBezTo>
                      <a:pt x="137" y="206"/>
                      <a:pt x="198" y="358"/>
                      <a:pt x="229" y="570"/>
                    </a:cubicBezTo>
                    <a:cubicBezTo>
                      <a:pt x="229" y="585"/>
                      <a:pt x="236" y="593"/>
                      <a:pt x="244" y="593"/>
                    </a:cubicBezTo>
                    <a:cubicBezTo>
                      <a:pt x="251" y="593"/>
                      <a:pt x="259" y="585"/>
                      <a:pt x="259" y="570"/>
                    </a:cubicBezTo>
                    <a:cubicBezTo>
                      <a:pt x="320" y="479"/>
                      <a:pt x="350" y="418"/>
                      <a:pt x="441" y="358"/>
                    </a:cubicBezTo>
                    <a:cubicBezTo>
                      <a:pt x="502" y="297"/>
                      <a:pt x="593" y="266"/>
                      <a:pt x="654" y="206"/>
                    </a:cubicBezTo>
                    <a:cubicBezTo>
                      <a:pt x="678" y="206"/>
                      <a:pt x="664" y="167"/>
                      <a:pt x="641" y="167"/>
                    </a:cubicBezTo>
                    <a:cubicBezTo>
                      <a:pt x="636" y="167"/>
                      <a:pt x="630" y="169"/>
                      <a:pt x="624" y="175"/>
                    </a:cubicBezTo>
                    <a:cubicBezTo>
                      <a:pt x="484" y="259"/>
                      <a:pt x="345" y="393"/>
                      <a:pt x="253" y="532"/>
                    </a:cubicBezTo>
                    <a:lnTo>
                      <a:pt x="253" y="532"/>
                    </a:lnTo>
                    <a:cubicBezTo>
                      <a:pt x="217" y="336"/>
                      <a:pt x="130" y="166"/>
                      <a:pt x="16" y="23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49"/>
              <p:cNvSpPr/>
              <p:nvPr/>
            </p:nvSpPr>
            <p:spPr>
              <a:xfrm>
                <a:off x="3613125" y="6678275"/>
                <a:ext cx="22825" cy="22800"/>
              </a:xfrm>
              <a:custGeom>
                <a:rect b="b" l="l" r="r" t="t"/>
                <a:pathLst>
                  <a:path extrusionOk="0" h="912" w="913">
                    <a:moveTo>
                      <a:pt x="0" y="0"/>
                    </a:moveTo>
                    <a:cubicBezTo>
                      <a:pt x="0" y="30"/>
                      <a:pt x="29" y="88"/>
                      <a:pt x="31" y="91"/>
                    </a:cubicBezTo>
                    <a:lnTo>
                      <a:pt x="31" y="91"/>
                    </a:lnTo>
                    <a:cubicBezTo>
                      <a:pt x="30" y="24"/>
                      <a:pt x="27" y="0"/>
                      <a:pt x="0" y="0"/>
                    </a:cubicBezTo>
                    <a:close/>
                    <a:moveTo>
                      <a:pt x="31" y="91"/>
                    </a:moveTo>
                    <a:cubicBezTo>
                      <a:pt x="31" y="101"/>
                      <a:pt x="31" y="111"/>
                      <a:pt x="31" y="122"/>
                    </a:cubicBezTo>
                    <a:cubicBezTo>
                      <a:pt x="31" y="152"/>
                      <a:pt x="61" y="182"/>
                      <a:pt x="61" y="243"/>
                    </a:cubicBezTo>
                    <a:cubicBezTo>
                      <a:pt x="61" y="304"/>
                      <a:pt x="92" y="365"/>
                      <a:pt x="152" y="456"/>
                    </a:cubicBezTo>
                    <a:cubicBezTo>
                      <a:pt x="157" y="467"/>
                      <a:pt x="161" y="478"/>
                      <a:pt x="165" y="488"/>
                    </a:cubicBezTo>
                    <a:lnTo>
                      <a:pt x="165" y="488"/>
                    </a:lnTo>
                    <a:cubicBezTo>
                      <a:pt x="161" y="467"/>
                      <a:pt x="157" y="447"/>
                      <a:pt x="152" y="426"/>
                    </a:cubicBezTo>
                    <a:cubicBezTo>
                      <a:pt x="152" y="334"/>
                      <a:pt x="92" y="274"/>
                      <a:pt x="61" y="182"/>
                    </a:cubicBezTo>
                    <a:cubicBezTo>
                      <a:pt x="61" y="152"/>
                      <a:pt x="31" y="122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lose/>
                    <a:moveTo>
                      <a:pt x="851" y="304"/>
                    </a:moveTo>
                    <a:lnTo>
                      <a:pt x="699" y="456"/>
                    </a:lnTo>
                    <a:lnTo>
                      <a:pt x="548" y="608"/>
                    </a:lnTo>
                    <a:cubicBezTo>
                      <a:pt x="464" y="720"/>
                      <a:pt x="354" y="780"/>
                      <a:pt x="242" y="860"/>
                    </a:cubicBezTo>
                    <a:lnTo>
                      <a:pt x="242" y="860"/>
                    </a:lnTo>
                    <a:cubicBezTo>
                      <a:pt x="237" y="736"/>
                      <a:pt x="211" y="612"/>
                      <a:pt x="165" y="488"/>
                    </a:cubicBezTo>
                    <a:lnTo>
                      <a:pt x="165" y="488"/>
                    </a:lnTo>
                    <a:cubicBezTo>
                      <a:pt x="191" y="619"/>
                      <a:pt x="213" y="750"/>
                      <a:pt x="213" y="882"/>
                    </a:cubicBezTo>
                    <a:cubicBezTo>
                      <a:pt x="213" y="912"/>
                      <a:pt x="244" y="912"/>
                      <a:pt x="244" y="912"/>
                    </a:cubicBezTo>
                    <a:cubicBezTo>
                      <a:pt x="365" y="821"/>
                      <a:pt x="487" y="730"/>
                      <a:pt x="608" y="638"/>
                    </a:cubicBezTo>
                    <a:lnTo>
                      <a:pt x="760" y="486"/>
                    </a:lnTo>
                    <a:lnTo>
                      <a:pt x="912" y="334"/>
                    </a:lnTo>
                    <a:cubicBezTo>
                      <a:pt x="912" y="304"/>
                      <a:pt x="912" y="304"/>
                      <a:pt x="851" y="304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49"/>
              <p:cNvSpPr/>
              <p:nvPr/>
            </p:nvSpPr>
            <p:spPr>
              <a:xfrm>
                <a:off x="3605525" y="6695750"/>
                <a:ext cx="27375" cy="17075"/>
              </a:xfrm>
              <a:custGeom>
                <a:rect b="b" l="l" r="r" t="t"/>
                <a:pathLst>
                  <a:path extrusionOk="0" h="683" w="1095">
                    <a:moveTo>
                      <a:pt x="0" y="0"/>
                    </a:moveTo>
                    <a:lnTo>
                      <a:pt x="0" y="0"/>
                    </a:lnTo>
                    <a:cubicBezTo>
                      <a:pt x="152" y="183"/>
                      <a:pt x="304" y="395"/>
                      <a:pt x="396" y="669"/>
                    </a:cubicBezTo>
                    <a:cubicBezTo>
                      <a:pt x="396" y="669"/>
                      <a:pt x="423" y="682"/>
                      <a:pt x="441" y="682"/>
                    </a:cubicBezTo>
                    <a:cubicBezTo>
                      <a:pt x="450" y="682"/>
                      <a:pt x="456" y="679"/>
                      <a:pt x="456" y="669"/>
                    </a:cubicBezTo>
                    <a:cubicBezTo>
                      <a:pt x="548" y="578"/>
                      <a:pt x="639" y="517"/>
                      <a:pt x="730" y="487"/>
                    </a:cubicBezTo>
                    <a:cubicBezTo>
                      <a:pt x="791" y="456"/>
                      <a:pt x="852" y="456"/>
                      <a:pt x="912" y="395"/>
                    </a:cubicBezTo>
                    <a:cubicBezTo>
                      <a:pt x="943" y="365"/>
                      <a:pt x="1003" y="365"/>
                      <a:pt x="1095" y="335"/>
                    </a:cubicBezTo>
                    <a:lnTo>
                      <a:pt x="1095" y="304"/>
                    </a:lnTo>
                    <a:cubicBezTo>
                      <a:pt x="1003" y="304"/>
                      <a:pt x="973" y="335"/>
                      <a:pt x="943" y="365"/>
                    </a:cubicBezTo>
                    <a:cubicBezTo>
                      <a:pt x="852" y="395"/>
                      <a:pt x="821" y="395"/>
                      <a:pt x="730" y="456"/>
                    </a:cubicBezTo>
                    <a:cubicBezTo>
                      <a:pt x="645" y="513"/>
                      <a:pt x="534" y="543"/>
                      <a:pt x="421" y="620"/>
                    </a:cubicBezTo>
                    <a:lnTo>
                      <a:pt x="421" y="620"/>
                    </a:lnTo>
                    <a:cubicBezTo>
                      <a:pt x="357" y="385"/>
                      <a:pt x="208" y="178"/>
                      <a:pt x="0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49"/>
              <p:cNvSpPr/>
              <p:nvPr/>
            </p:nvSpPr>
            <p:spPr>
              <a:xfrm>
                <a:off x="3602475" y="6709425"/>
                <a:ext cx="30400" cy="14450"/>
              </a:xfrm>
              <a:custGeom>
                <a:rect b="b" l="l" r="r" t="t"/>
                <a:pathLst>
                  <a:path extrusionOk="0" h="578" w="1216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122"/>
                      <a:pt x="153" y="213"/>
                      <a:pt x="274" y="304"/>
                    </a:cubicBezTo>
                    <a:lnTo>
                      <a:pt x="274" y="304"/>
                    </a:lnTo>
                    <a:lnTo>
                      <a:pt x="244" y="274"/>
                    </a:lnTo>
                    <a:cubicBezTo>
                      <a:pt x="183" y="152"/>
                      <a:pt x="122" y="92"/>
                      <a:pt x="1" y="0"/>
                    </a:cubicBezTo>
                    <a:close/>
                    <a:moveTo>
                      <a:pt x="1197" y="298"/>
                    </a:moveTo>
                    <a:cubicBezTo>
                      <a:pt x="1194" y="298"/>
                      <a:pt x="1191" y="300"/>
                      <a:pt x="1186" y="304"/>
                    </a:cubicBezTo>
                    <a:lnTo>
                      <a:pt x="822" y="426"/>
                    </a:lnTo>
                    <a:cubicBezTo>
                      <a:pt x="791" y="426"/>
                      <a:pt x="730" y="456"/>
                      <a:pt x="670" y="456"/>
                    </a:cubicBezTo>
                    <a:cubicBezTo>
                      <a:pt x="639" y="456"/>
                      <a:pt x="609" y="517"/>
                      <a:pt x="609" y="517"/>
                    </a:cubicBezTo>
                    <a:cubicBezTo>
                      <a:pt x="578" y="517"/>
                      <a:pt x="578" y="547"/>
                      <a:pt x="518" y="547"/>
                    </a:cubicBezTo>
                    <a:lnTo>
                      <a:pt x="457" y="456"/>
                    </a:lnTo>
                    <a:lnTo>
                      <a:pt x="366" y="395"/>
                    </a:lnTo>
                    <a:lnTo>
                      <a:pt x="274" y="304"/>
                    </a:lnTo>
                    <a:lnTo>
                      <a:pt x="274" y="304"/>
                    </a:lnTo>
                    <a:cubicBezTo>
                      <a:pt x="305" y="335"/>
                      <a:pt x="335" y="426"/>
                      <a:pt x="366" y="456"/>
                    </a:cubicBezTo>
                    <a:cubicBezTo>
                      <a:pt x="426" y="517"/>
                      <a:pt x="457" y="578"/>
                      <a:pt x="487" y="578"/>
                    </a:cubicBezTo>
                    <a:cubicBezTo>
                      <a:pt x="518" y="578"/>
                      <a:pt x="578" y="578"/>
                      <a:pt x="609" y="547"/>
                    </a:cubicBezTo>
                    <a:cubicBezTo>
                      <a:pt x="670" y="517"/>
                      <a:pt x="730" y="517"/>
                      <a:pt x="791" y="456"/>
                    </a:cubicBezTo>
                    <a:cubicBezTo>
                      <a:pt x="913" y="426"/>
                      <a:pt x="1065" y="395"/>
                      <a:pt x="1186" y="365"/>
                    </a:cubicBezTo>
                    <a:cubicBezTo>
                      <a:pt x="1212" y="365"/>
                      <a:pt x="1216" y="298"/>
                      <a:pt x="1197" y="298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49"/>
              <p:cNvSpPr/>
              <p:nvPr/>
            </p:nvSpPr>
            <p:spPr>
              <a:xfrm>
                <a:off x="3425425" y="6381425"/>
                <a:ext cx="58550" cy="91700"/>
              </a:xfrm>
              <a:custGeom>
                <a:rect b="b" l="l" r="r" t="t"/>
                <a:pathLst>
                  <a:path extrusionOk="0" h="3668" w="2342">
                    <a:moveTo>
                      <a:pt x="882" y="567"/>
                    </a:moveTo>
                    <a:cubicBezTo>
                      <a:pt x="1308" y="597"/>
                      <a:pt x="1581" y="749"/>
                      <a:pt x="1733" y="1053"/>
                    </a:cubicBezTo>
                    <a:cubicBezTo>
                      <a:pt x="1764" y="1084"/>
                      <a:pt x="1764" y="1114"/>
                      <a:pt x="1733" y="1175"/>
                    </a:cubicBezTo>
                    <a:cubicBezTo>
                      <a:pt x="1672" y="1205"/>
                      <a:pt x="1642" y="1236"/>
                      <a:pt x="1612" y="1236"/>
                    </a:cubicBezTo>
                    <a:cubicBezTo>
                      <a:pt x="1490" y="1357"/>
                      <a:pt x="1338" y="1418"/>
                      <a:pt x="1156" y="1479"/>
                    </a:cubicBezTo>
                    <a:cubicBezTo>
                      <a:pt x="1080" y="1494"/>
                      <a:pt x="996" y="1502"/>
                      <a:pt x="913" y="1502"/>
                    </a:cubicBezTo>
                    <a:cubicBezTo>
                      <a:pt x="829" y="1502"/>
                      <a:pt x="745" y="1494"/>
                      <a:pt x="669" y="1479"/>
                    </a:cubicBezTo>
                    <a:cubicBezTo>
                      <a:pt x="669" y="1479"/>
                      <a:pt x="609" y="1479"/>
                      <a:pt x="609" y="1418"/>
                    </a:cubicBezTo>
                    <a:lnTo>
                      <a:pt x="609" y="1357"/>
                    </a:lnTo>
                    <a:lnTo>
                      <a:pt x="609" y="1266"/>
                    </a:lnTo>
                    <a:cubicBezTo>
                      <a:pt x="609" y="1236"/>
                      <a:pt x="609" y="1205"/>
                      <a:pt x="669" y="1175"/>
                    </a:cubicBezTo>
                    <a:cubicBezTo>
                      <a:pt x="700" y="1114"/>
                      <a:pt x="700" y="1084"/>
                      <a:pt x="700" y="1084"/>
                    </a:cubicBezTo>
                    <a:lnTo>
                      <a:pt x="700" y="871"/>
                    </a:lnTo>
                    <a:cubicBezTo>
                      <a:pt x="700" y="780"/>
                      <a:pt x="700" y="719"/>
                      <a:pt x="730" y="628"/>
                    </a:cubicBezTo>
                    <a:cubicBezTo>
                      <a:pt x="761" y="567"/>
                      <a:pt x="821" y="567"/>
                      <a:pt x="882" y="567"/>
                    </a:cubicBezTo>
                    <a:close/>
                    <a:moveTo>
                      <a:pt x="862" y="0"/>
                    </a:moveTo>
                    <a:cubicBezTo>
                      <a:pt x="620" y="0"/>
                      <a:pt x="386" y="55"/>
                      <a:pt x="153" y="172"/>
                    </a:cubicBezTo>
                    <a:cubicBezTo>
                      <a:pt x="122" y="202"/>
                      <a:pt x="92" y="202"/>
                      <a:pt x="92" y="233"/>
                    </a:cubicBezTo>
                    <a:lnTo>
                      <a:pt x="92" y="324"/>
                    </a:lnTo>
                    <a:lnTo>
                      <a:pt x="92" y="415"/>
                    </a:lnTo>
                    <a:cubicBezTo>
                      <a:pt x="122" y="445"/>
                      <a:pt x="122" y="476"/>
                      <a:pt x="122" y="506"/>
                    </a:cubicBezTo>
                    <a:cubicBezTo>
                      <a:pt x="153" y="567"/>
                      <a:pt x="153" y="597"/>
                      <a:pt x="153" y="597"/>
                    </a:cubicBezTo>
                    <a:cubicBezTo>
                      <a:pt x="213" y="749"/>
                      <a:pt x="213" y="932"/>
                      <a:pt x="122" y="1236"/>
                    </a:cubicBezTo>
                    <a:cubicBezTo>
                      <a:pt x="61" y="1509"/>
                      <a:pt x="1" y="1692"/>
                      <a:pt x="1" y="1813"/>
                    </a:cubicBezTo>
                    <a:lnTo>
                      <a:pt x="1" y="2148"/>
                    </a:lnTo>
                    <a:lnTo>
                      <a:pt x="1" y="2603"/>
                    </a:lnTo>
                    <a:cubicBezTo>
                      <a:pt x="1" y="2695"/>
                      <a:pt x="1" y="2786"/>
                      <a:pt x="61" y="2938"/>
                    </a:cubicBezTo>
                    <a:cubicBezTo>
                      <a:pt x="92" y="3090"/>
                      <a:pt x="122" y="3242"/>
                      <a:pt x="153" y="3363"/>
                    </a:cubicBezTo>
                    <a:cubicBezTo>
                      <a:pt x="213" y="3455"/>
                      <a:pt x="244" y="3485"/>
                      <a:pt x="305" y="3515"/>
                    </a:cubicBezTo>
                    <a:cubicBezTo>
                      <a:pt x="396" y="3515"/>
                      <a:pt x="517" y="3515"/>
                      <a:pt x="578" y="3485"/>
                    </a:cubicBezTo>
                    <a:cubicBezTo>
                      <a:pt x="669" y="3455"/>
                      <a:pt x="700" y="3363"/>
                      <a:pt x="700" y="3333"/>
                    </a:cubicBezTo>
                    <a:cubicBezTo>
                      <a:pt x="700" y="3242"/>
                      <a:pt x="669" y="3059"/>
                      <a:pt x="578" y="2725"/>
                    </a:cubicBezTo>
                    <a:cubicBezTo>
                      <a:pt x="517" y="2391"/>
                      <a:pt x="517" y="2148"/>
                      <a:pt x="548" y="1965"/>
                    </a:cubicBezTo>
                    <a:cubicBezTo>
                      <a:pt x="548" y="1935"/>
                      <a:pt x="609" y="1874"/>
                      <a:pt x="730" y="1874"/>
                    </a:cubicBezTo>
                    <a:cubicBezTo>
                      <a:pt x="852" y="1874"/>
                      <a:pt x="913" y="1935"/>
                      <a:pt x="973" y="1965"/>
                    </a:cubicBezTo>
                    <a:cubicBezTo>
                      <a:pt x="1064" y="2117"/>
                      <a:pt x="1156" y="2269"/>
                      <a:pt x="1216" y="2482"/>
                    </a:cubicBezTo>
                    <a:cubicBezTo>
                      <a:pt x="1308" y="2725"/>
                      <a:pt x="1338" y="2938"/>
                      <a:pt x="1429" y="3151"/>
                    </a:cubicBezTo>
                    <a:cubicBezTo>
                      <a:pt x="1490" y="3363"/>
                      <a:pt x="1581" y="3515"/>
                      <a:pt x="1733" y="3637"/>
                    </a:cubicBezTo>
                    <a:cubicBezTo>
                      <a:pt x="1764" y="3667"/>
                      <a:pt x="1824" y="3667"/>
                      <a:pt x="1916" y="3667"/>
                    </a:cubicBezTo>
                    <a:cubicBezTo>
                      <a:pt x="1976" y="3667"/>
                      <a:pt x="2068" y="3637"/>
                      <a:pt x="2098" y="3607"/>
                    </a:cubicBezTo>
                    <a:cubicBezTo>
                      <a:pt x="2128" y="3546"/>
                      <a:pt x="2189" y="3485"/>
                      <a:pt x="2128" y="3455"/>
                    </a:cubicBezTo>
                    <a:cubicBezTo>
                      <a:pt x="1916" y="2999"/>
                      <a:pt x="1733" y="2421"/>
                      <a:pt x="1612" y="1722"/>
                    </a:cubicBezTo>
                    <a:cubicBezTo>
                      <a:pt x="2128" y="1388"/>
                      <a:pt x="2341" y="1053"/>
                      <a:pt x="2128" y="780"/>
                    </a:cubicBezTo>
                    <a:cubicBezTo>
                      <a:pt x="1946" y="445"/>
                      <a:pt x="1642" y="172"/>
                      <a:pt x="1277" y="50"/>
                    </a:cubicBezTo>
                    <a:cubicBezTo>
                      <a:pt x="1135" y="18"/>
                      <a:pt x="998" y="0"/>
                      <a:pt x="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49"/>
              <p:cNvSpPr/>
              <p:nvPr/>
            </p:nvSpPr>
            <p:spPr>
              <a:xfrm>
                <a:off x="3482425" y="6389325"/>
                <a:ext cx="50925" cy="81525"/>
              </a:xfrm>
              <a:custGeom>
                <a:rect b="b" l="l" r="r" t="t"/>
                <a:pathLst>
                  <a:path extrusionOk="0" h="3261" w="2037">
                    <a:moveTo>
                      <a:pt x="1026" y="0"/>
                    </a:moveTo>
                    <a:cubicBezTo>
                      <a:pt x="978" y="0"/>
                      <a:pt x="930" y="3"/>
                      <a:pt x="882" y="8"/>
                    </a:cubicBezTo>
                    <a:cubicBezTo>
                      <a:pt x="578" y="8"/>
                      <a:pt x="304" y="160"/>
                      <a:pt x="152" y="403"/>
                    </a:cubicBezTo>
                    <a:cubicBezTo>
                      <a:pt x="122" y="464"/>
                      <a:pt x="92" y="555"/>
                      <a:pt x="92" y="616"/>
                    </a:cubicBezTo>
                    <a:cubicBezTo>
                      <a:pt x="92" y="707"/>
                      <a:pt x="92" y="798"/>
                      <a:pt x="122" y="920"/>
                    </a:cubicBezTo>
                    <a:cubicBezTo>
                      <a:pt x="152" y="1041"/>
                      <a:pt x="152" y="1102"/>
                      <a:pt x="152" y="1193"/>
                    </a:cubicBezTo>
                    <a:lnTo>
                      <a:pt x="152" y="1345"/>
                    </a:lnTo>
                    <a:cubicBezTo>
                      <a:pt x="152" y="1376"/>
                      <a:pt x="122" y="1406"/>
                      <a:pt x="122" y="1436"/>
                    </a:cubicBezTo>
                    <a:cubicBezTo>
                      <a:pt x="122" y="1497"/>
                      <a:pt x="92" y="1497"/>
                      <a:pt x="92" y="1497"/>
                    </a:cubicBezTo>
                    <a:cubicBezTo>
                      <a:pt x="92" y="1528"/>
                      <a:pt x="61" y="1528"/>
                      <a:pt x="61" y="1528"/>
                    </a:cubicBezTo>
                    <a:lnTo>
                      <a:pt x="61" y="1558"/>
                    </a:lnTo>
                    <a:cubicBezTo>
                      <a:pt x="0" y="1588"/>
                      <a:pt x="0" y="1649"/>
                      <a:pt x="0" y="1680"/>
                    </a:cubicBezTo>
                    <a:cubicBezTo>
                      <a:pt x="0" y="1710"/>
                      <a:pt x="61" y="1740"/>
                      <a:pt x="61" y="1801"/>
                    </a:cubicBezTo>
                    <a:cubicBezTo>
                      <a:pt x="61" y="1832"/>
                      <a:pt x="92" y="1862"/>
                      <a:pt x="92" y="1862"/>
                    </a:cubicBezTo>
                    <a:cubicBezTo>
                      <a:pt x="122" y="2014"/>
                      <a:pt x="122" y="2257"/>
                      <a:pt x="122" y="2500"/>
                    </a:cubicBezTo>
                    <a:cubicBezTo>
                      <a:pt x="92" y="2804"/>
                      <a:pt x="122" y="3017"/>
                      <a:pt x="152" y="3169"/>
                    </a:cubicBezTo>
                    <a:cubicBezTo>
                      <a:pt x="213" y="3199"/>
                      <a:pt x="213" y="3230"/>
                      <a:pt x="243" y="3230"/>
                    </a:cubicBezTo>
                    <a:cubicBezTo>
                      <a:pt x="274" y="3260"/>
                      <a:pt x="304" y="3260"/>
                      <a:pt x="395" y="3260"/>
                    </a:cubicBezTo>
                    <a:lnTo>
                      <a:pt x="547" y="3260"/>
                    </a:lnTo>
                    <a:cubicBezTo>
                      <a:pt x="669" y="3260"/>
                      <a:pt x="760" y="3260"/>
                      <a:pt x="882" y="3230"/>
                    </a:cubicBezTo>
                    <a:cubicBezTo>
                      <a:pt x="1003" y="3199"/>
                      <a:pt x="1125" y="3199"/>
                      <a:pt x="1186" y="3169"/>
                    </a:cubicBezTo>
                    <a:cubicBezTo>
                      <a:pt x="1277" y="3108"/>
                      <a:pt x="1368" y="3078"/>
                      <a:pt x="1490" y="3047"/>
                    </a:cubicBezTo>
                    <a:cubicBezTo>
                      <a:pt x="1642" y="3017"/>
                      <a:pt x="1733" y="2956"/>
                      <a:pt x="1794" y="2926"/>
                    </a:cubicBezTo>
                    <a:cubicBezTo>
                      <a:pt x="1915" y="2895"/>
                      <a:pt x="1946" y="2865"/>
                      <a:pt x="1976" y="2774"/>
                    </a:cubicBezTo>
                    <a:cubicBezTo>
                      <a:pt x="2037" y="2743"/>
                      <a:pt x="2037" y="2622"/>
                      <a:pt x="1976" y="2561"/>
                    </a:cubicBezTo>
                    <a:cubicBezTo>
                      <a:pt x="1915" y="2500"/>
                      <a:pt x="1885" y="2500"/>
                      <a:pt x="1885" y="2500"/>
                    </a:cubicBezTo>
                    <a:cubicBezTo>
                      <a:pt x="1763" y="2561"/>
                      <a:pt x="1642" y="2591"/>
                      <a:pt x="1490" y="2652"/>
                    </a:cubicBezTo>
                    <a:cubicBezTo>
                      <a:pt x="1338" y="2743"/>
                      <a:pt x="1186" y="2774"/>
                      <a:pt x="1064" y="2804"/>
                    </a:cubicBezTo>
                    <a:cubicBezTo>
                      <a:pt x="1003" y="2804"/>
                      <a:pt x="916" y="2831"/>
                      <a:pt x="828" y="2831"/>
                    </a:cubicBezTo>
                    <a:cubicBezTo>
                      <a:pt x="784" y="2831"/>
                      <a:pt x="740" y="2824"/>
                      <a:pt x="699" y="2804"/>
                    </a:cubicBezTo>
                    <a:cubicBezTo>
                      <a:pt x="699" y="2774"/>
                      <a:pt x="669" y="2713"/>
                      <a:pt x="669" y="2591"/>
                    </a:cubicBezTo>
                    <a:cubicBezTo>
                      <a:pt x="608" y="2470"/>
                      <a:pt x="608" y="2348"/>
                      <a:pt x="608" y="2318"/>
                    </a:cubicBezTo>
                    <a:cubicBezTo>
                      <a:pt x="608" y="2287"/>
                      <a:pt x="669" y="2196"/>
                      <a:pt x="669" y="2135"/>
                    </a:cubicBezTo>
                    <a:cubicBezTo>
                      <a:pt x="669" y="2044"/>
                      <a:pt x="699" y="1984"/>
                      <a:pt x="730" y="1953"/>
                    </a:cubicBezTo>
                    <a:cubicBezTo>
                      <a:pt x="760" y="1862"/>
                      <a:pt x="882" y="1832"/>
                      <a:pt x="1003" y="1832"/>
                    </a:cubicBezTo>
                    <a:cubicBezTo>
                      <a:pt x="1125" y="1832"/>
                      <a:pt x="1277" y="1801"/>
                      <a:pt x="1368" y="1801"/>
                    </a:cubicBezTo>
                    <a:cubicBezTo>
                      <a:pt x="1490" y="1771"/>
                      <a:pt x="1581" y="1710"/>
                      <a:pt x="1642" y="1619"/>
                    </a:cubicBezTo>
                    <a:cubicBezTo>
                      <a:pt x="1611" y="1528"/>
                      <a:pt x="1520" y="1436"/>
                      <a:pt x="1459" y="1406"/>
                    </a:cubicBezTo>
                    <a:cubicBezTo>
                      <a:pt x="1368" y="1376"/>
                      <a:pt x="1277" y="1376"/>
                      <a:pt x="1186" y="1376"/>
                    </a:cubicBezTo>
                    <a:lnTo>
                      <a:pt x="882" y="1376"/>
                    </a:lnTo>
                    <a:cubicBezTo>
                      <a:pt x="760" y="1376"/>
                      <a:pt x="699" y="1345"/>
                      <a:pt x="608" y="1315"/>
                    </a:cubicBezTo>
                    <a:cubicBezTo>
                      <a:pt x="669" y="1193"/>
                      <a:pt x="669" y="1102"/>
                      <a:pt x="669" y="1011"/>
                    </a:cubicBezTo>
                    <a:cubicBezTo>
                      <a:pt x="669" y="889"/>
                      <a:pt x="608" y="798"/>
                      <a:pt x="669" y="707"/>
                    </a:cubicBezTo>
                    <a:cubicBezTo>
                      <a:pt x="699" y="585"/>
                      <a:pt x="730" y="494"/>
                      <a:pt x="821" y="464"/>
                    </a:cubicBezTo>
                    <a:cubicBezTo>
                      <a:pt x="851" y="449"/>
                      <a:pt x="905" y="441"/>
                      <a:pt x="969" y="441"/>
                    </a:cubicBezTo>
                    <a:cubicBezTo>
                      <a:pt x="1034" y="441"/>
                      <a:pt x="1110" y="449"/>
                      <a:pt x="1186" y="464"/>
                    </a:cubicBezTo>
                    <a:cubicBezTo>
                      <a:pt x="1338" y="494"/>
                      <a:pt x="1459" y="494"/>
                      <a:pt x="1520" y="494"/>
                    </a:cubicBezTo>
                    <a:cubicBezTo>
                      <a:pt x="1611" y="494"/>
                      <a:pt x="1672" y="464"/>
                      <a:pt x="1733" y="403"/>
                    </a:cubicBezTo>
                    <a:cubicBezTo>
                      <a:pt x="1794" y="312"/>
                      <a:pt x="1763" y="281"/>
                      <a:pt x="1733" y="251"/>
                    </a:cubicBezTo>
                    <a:cubicBezTo>
                      <a:pt x="1528" y="72"/>
                      <a:pt x="1280" y="0"/>
                      <a:pt x="1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49"/>
              <p:cNvSpPr/>
              <p:nvPr/>
            </p:nvSpPr>
            <p:spPr>
              <a:xfrm>
                <a:off x="3531825" y="6404275"/>
                <a:ext cx="64600" cy="68075"/>
              </a:xfrm>
              <a:custGeom>
                <a:rect b="b" l="l" r="r" t="t"/>
                <a:pathLst>
                  <a:path extrusionOk="0" h="2723" w="2584">
                    <a:moveTo>
                      <a:pt x="1318" y="1"/>
                    </a:moveTo>
                    <a:cubicBezTo>
                      <a:pt x="1229" y="1"/>
                      <a:pt x="1145" y="8"/>
                      <a:pt x="1064" y="18"/>
                    </a:cubicBezTo>
                    <a:cubicBezTo>
                      <a:pt x="821" y="109"/>
                      <a:pt x="547" y="261"/>
                      <a:pt x="395" y="474"/>
                    </a:cubicBezTo>
                    <a:cubicBezTo>
                      <a:pt x="243" y="747"/>
                      <a:pt x="122" y="1021"/>
                      <a:pt x="91" y="1325"/>
                    </a:cubicBezTo>
                    <a:cubicBezTo>
                      <a:pt x="0" y="1781"/>
                      <a:pt x="122" y="2115"/>
                      <a:pt x="395" y="2328"/>
                    </a:cubicBezTo>
                    <a:cubicBezTo>
                      <a:pt x="547" y="2449"/>
                      <a:pt x="730" y="2571"/>
                      <a:pt x="1033" y="2632"/>
                    </a:cubicBezTo>
                    <a:cubicBezTo>
                      <a:pt x="1271" y="2691"/>
                      <a:pt x="1486" y="2723"/>
                      <a:pt x="1683" y="2723"/>
                    </a:cubicBezTo>
                    <a:cubicBezTo>
                      <a:pt x="1989" y="2723"/>
                      <a:pt x="2252" y="2646"/>
                      <a:pt x="2492" y="2480"/>
                    </a:cubicBezTo>
                    <a:cubicBezTo>
                      <a:pt x="2553" y="2419"/>
                      <a:pt x="2584" y="2328"/>
                      <a:pt x="2553" y="2267"/>
                    </a:cubicBezTo>
                    <a:cubicBezTo>
                      <a:pt x="2523" y="2176"/>
                      <a:pt x="2492" y="2115"/>
                      <a:pt x="2371" y="2024"/>
                    </a:cubicBezTo>
                    <a:cubicBezTo>
                      <a:pt x="2371" y="2002"/>
                      <a:pt x="2356" y="1981"/>
                      <a:pt x="2315" y="1981"/>
                    </a:cubicBezTo>
                    <a:cubicBezTo>
                      <a:pt x="2298" y="1981"/>
                      <a:pt x="2276" y="1985"/>
                      <a:pt x="2249" y="1993"/>
                    </a:cubicBezTo>
                    <a:cubicBezTo>
                      <a:pt x="2189" y="2024"/>
                      <a:pt x="2128" y="2024"/>
                      <a:pt x="2097" y="2054"/>
                    </a:cubicBezTo>
                    <a:cubicBezTo>
                      <a:pt x="2067" y="2054"/>
                      <a:pt x="2037" y="2115"/>
                      <a:pt x="1945" y="2145"/>
                    </a:cubicBezTo>
                    <a:cubicBezTo>
                      <a:pt x="1885" y="2176"/>
                      <a:pt x="1824" y="2206"/>
                      <a:pt x="1793" y="2206"/>
                    </a:cubicBezTo>
                    <a:cubicBezTo>
                      <a:pt x="1695" y="2249"/>
                      <a:pt x="1589" y="2271"/>
                      <a:pt x="1484" y="2271"/>
                    </a:cubicBezTo>
                    <a:cubicBezTo>
                      <a:pt x="1361" y="2271"/>
                      <a:pt x="1239" y="2241"/>
                      <a:pt x="1125" y="2176"/>
                    </a:cubicBezTo>
                    <a:cubicBezTo>
                      <a:pt x="882" y="2115"/>
                      <a:pt x="730" y="1902"/>
                      <a:pt x="638" y="1689"/>
                    </a:cubicBezTo>
                    <a:cubicBezTo>
                      <a:pt x="578" y="1477"/>
                      <a:pt x="578" y="1234"/>
                      <a:pt x="638" y="1021"/>
                    </a:cubicBezTo>
                    <a:cubicBezTo>
                      <a:pt x="730" y="778"/>
                      <a:pt x="882" y="626"/>
                      <a:pt x="1125" y="565"/>
                    </a:cubicBezTo>
                    <a:cubicBezTo>
                      <a:pt x="1155" y="534"/>
                      <a:pt x="1185" y="519"/>
                      <a:pt x="1227" y="519"/>
                    </a:cubicBezTo>
                    <a:cubicBezTo>
                      <a:pt x="1269" y="519"/>
                      <a:pt x="1322" y="534"/>
                      <a:pt x="1398" y="565"/>
                    </a:cubicBezTo>
                    <a:cubicBezTo>
                      <a:pt x="1489" y="580"/>
                      <a:pt x="1558" y="588"/>
                      <a:pt x="1615" y="588"/>
                    </a:cubicBezTo>
                    <a:cubicBezTo>
                      <a:pt x="1672" y="588"/>
                      <a:pt x="1717" y="580"/>
                      <a:pt x="1763" y="565"/>
                    </a:cubicBezTo>
                    <a:cubicBezTo>
                      <a:pt x="1763" y="565"/>
                      <a:pt x="1793" y="504"/>
                      <a:pt x="1885" y="504"/>
                    </a:cubicBezTo>
                    <a:cubicBezTo>
                      <a:pt x="1945" y="504"/>
                      <a:pt x="1976" y="504"/>
                      <a:pt x="2037" y="474"/>
                    </a:cubicBezTo>
                    <a:cubicBezTo>
                      <a:pt x="2067" y="474"/>
                      <a:pt x="2067" y="443"/>
                      <a:pt x="2097" y="413"/>
                    </a:cubicBezTo>
                    <a:cubicBezTo>
                      <a:pt x="2128" y="322"/>
                      <a:pt x="2128" y="291"/>
                      <a:pt x="2097" y="200"/>
                    </a:cubicBezTo>
                    <a:cubicBezTo>
                      <a:pt x="2037" y="170"/>
                      <a:pt x="1976" y="139"/>
                      <a:pt x="1915" y="109"/>
                    </a:cubicBezTo>
                    <a:cubicBezTo>
                      <a:pt x="1692" y="28"/>
                      <a:pt x="1496" y="1"/>
                      <a:pt x="13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49"/>
              <p:cNvSpPr/>
              <p:nvPr/>
            </p:nvSpPr>
            <p:spPr>
              <a:xfrm>
                <a:off x="3598675" y="6381025"/>
                <a:ext cx="49425" cy="101975"/>
              </a:xfrm>
              <a:custGeom>
                <a:rect b="b" l="l" r="r" t="t"/>
                <a:pathLst>
                  <a:path extrusionOk="0" h="4079" w="1977">
                    <a:moveTo>
                      <a:pt x="291" y="1"/>
                    </a:moveTo>
                    <a:cubicBezTo>
                      <a:pt x="250" y="1"/>
                      <a:pt x="204" y="10"/>
                      <a:pt x="153" y="36"/>
                    </a:cubicBezTo>
                    <a:cubicBezTo>
                      <a:pt x="31" y="127"/>
                      <a:pt x="1" y="188"/>
                      <a:pt x="1" y="279"/>
                    </a:cubicBezTo>
                    <a:cubicBezTo>
                      <a:pt x="31" y="492"/>
                      <a:pt x="153" y="796"/>
                      <a:pt x="335" y="1252"/>
                    </a:cubicBezTo>
                    <a:cubicBezTo>
                      <a:pt x="518" y="1708"/>
                      <a:pt x="639" y="2042"/>
                      <a:pt x="670" y="2255"/>
                    </a:cubicBezTo>
                    <a:cubicBezTo>
                      <a:pt x="670" y="2407"/>
                      <a:pt x="639" y="2650"/>
                      <a:pt x="518" y="3015"/>
                    </a:cubicBezTo>
                    <a:cubicBezTo>
                      <a:pt x="426" y="3379"/>
                      <a:pt x="335" y="3562"/>
                      <a:pt x="335" y="3683"/>
                    </a:cubicBezTo>
                    <a:lnTo>
                      <a:pt x="335" y="3866"/>
                    </a:lnTo>
                    <a:cubicBezTo>
                      <a:pt x="335" y="3957"/>
                      <a:pt x="366" y="3987"/>
                      <a:pt x="457" y="4018"/>
                    </a:cubicBezTo>
                    <a:cubicBezTo>
                      <a:pt x="518" y="4078"/>
                      <a:pt x="609" y="4078"/>
                      <a:pt x="670" y="4078"/>
                    </a:cubicBezTo>
                    <a:cubicBezTo>
                      <a:pt x="761" y="4018"/>
                      <a:pt x="791" y="3987"/>
                      <a:pt x="791" y="3957"/>
                    </a:cubicBezTo>
                    <a:cubicBezTo>
                      <a:pt x="822" y="3805"/>
                      <a:pt x="913" y="3410"/>
                      <a:pt x="1065" y="2741"/>
                    </a:cubicBezTo>
                    <a:cubicBezTo>
                      <a:pt x="1095" y="2711"/>
                      <a:pt x="1126" y="2650"/>
                      <a:pt x="1217" y="2619"/>
                    </a:cubicBezTo>
                    <a:cubicBezTo>
                      <a:pt x="1277" y="2589"/>
                      <a:pt x="1338" y="2559"/>
                      <a:pt x="1369" y="2559"/>
                    </a:cubicBezTo>
                    <a:cubicBezTo>
                      <a:pt x="1429" y="2437"/>
                      <a:pt x="1429" y="2346"/>
                      <a:pt x="1399" y="2316"/>
                    </a:cubicBezTo>
                    <a:cubicBezTo>
                      <a:pt x="1277" y="2164"/>
                      <a:pt x="1277" y="2012"/>
                      <a:pt x="1338" y="1860"/>
                    </a:cubicBezTo>
                    <a:cubicBezTo>
                      <a:pt x="1429" y="1586"/>
                      <a:pt x="1673" y="1069"/>
                      <a:pt x="1977" y="309"/>
                    </a:cubicBezTo>
                    <a:cubicBezTo>
                      <a:pt x="1977" y="279"/>
                      <a:pt x="1977" y="188"/>
                      <a:pt x="1946" y="157"/>
                    </a:cubicBezTo>
                    <a:cubicBezTo>
                      <a:pt x="1885" y="127"/>
                      <a:pt x="1825" y="66"/>
                      <a:pt x="1733" y="66"/>
                    </a:cubicBezTo>
                    <a:cubicBezTo>
                      <a:pt x="1673" y="66"/>
                      <a:pt x="1642" y="127"/>
                      <a:pt x="1551" y="157"/>
                    </a:cubicBezTo>
                    <a:cubicBezTo>
                      <a:pt x="1399" y="218"/>
                      <a:pt x="1338" y="461"/>
                      <a:pt x="1217" y="796"/>
                    </a:cubicBezTo>
                    <a:cubicBezTo>
                      <a:pt x="1126" y="1100"/>
                      <a:pt x="1065" y="1343"/>
                      <a:pt x="974" y="1404"/>
                    </a:cubicBezTo>
                    <a:cubicBezTo>
                      <a:pt x="913" y="1343"/>
                      <a:pt x="822" y="1191"/>
                      <a:pt x="791" y="978"/>
                    </a:cubicBezTo>
                    <a:cubicBezTo>
                      <a:pt x="761" y="796"/>
                      <a:pt x="670" y="613"/>
                      <a:pt x="639" y="431"/>
                    </a:cubicBezTo>
                    <a:cubicBezTo>
                      <a:pt x="578" y="279"/>
                      <a:pt x="487" y="127"/>
                      <a:pt x="426" y="36"/>
                    </a:cubicBezTo>
                    <a:cubicBezTo>
                      <a:pt x="391" y="18"/>
                      <a:pt x="346" y="1"/>
                      <a:pt x="2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49"/>
              <p:cNvSpPr/>
              <p:nvPr/>
            </p:nvSpPr>
            <p:spPr>
              <a:xfrm>
                <a:off x="3648075" y="6404275"/>
                <a:ext cx="64625" cy="68075"/>
              </a:xfrm>
              <a:custGeom>
                <a:rect b="b" l="l" r="r" t="t"/>
                <a:pathLst>
                  <a:path extrusionOk="0" h="2723" w="2585">
                    <a:moveTo>
                      <a:pt x="1297" y="1"/>
                    </a:moveTo>
                    <a:cubicBezTo>
                      <a:pt x="1213" y="1"/>
                      <a:pt x="1135" y="8"/>
                      <a:pt x="1064" y="18"/>
                    </a:cubicBezTo>
                    <a:cubicBezTo>
                      <a:pt x="791" y="109"/>
                      <a:pt x="517" y="261"/>
                      <a:pt x="365" y="474"/>
                    </a:cubicBezTo>
                    <a:cubicBezTo>
                      <a:pt x="213" y="747"/>
                      <a:pt x="122" y="1021"/>
                      <a:pt x="61" y="1325"/>
                    </a:cubicBezTo>
                    <a:cubicBezTo>
                      <a:pt x="1" y="1781"/>
                      <a:pt x="122" y="2115"/>
                      <a:pt x="365" y="2328"/>
                    </a:cubicBezTo>
                    <a:cubicBezTo>
                      <a:pt x="517" y="2449"/>
                      <a:pt x="730" y="2571"/>
                      <a:pt x="1034" y="2632"/>
                    </a:cubicBezTo>
                    <a:cubicBezTo>
                      <a:pt x="1272" y="2691"/>
                      <a:pt x="1486" y="2723"/>
                      <a:pt x="1681" y="2723"/>
                    </a:cubicBezTo>
                    <a:cubicBezTo>
                      <a:pt x="1985" y="2723"/>
                      <a:pt x="2241" y="2646"/>
                      <a:pt x="2463" y="2480"/>
                    </a:cubicBezTo>
                    <a:cubicBezTo>
                      <a:pt x="2554" y="2419"/>
                      <a:pt x="2584" y="2328"/>
                      <a:pt x="2554" y="2267"/>
                    </a:cubicBezTo>
                    <a:cubicBezTo>
                      <a:pt x="2493" y="2176"/>
                      <a:pt x="2463" y="2115"/>
                      <a:pt x="2341" y="2024"/>
                    </a:cubicBezTo>
                    <a:cubicBezTo>
                      <a:pt x="2341" y="2002"/>
                      <a:pt x="2326" y="1981"/>
                      <a:pt x="2295" y="1981"/>
                    </a:cubicBezTo>
                    <a:cubicBezTo>
                      <a:pt x="2283" y="1981"/>
                      <a:pt x="2268" y="1985"/>
                      <a:pt x="2250" y="1993"/>
                    </a:cubicBezTo>
                    <a:cubicBezTo>
                      <a:pt x="2159" y="2024"/>
                      <a:pt x="2128" y="2024"/>
                      <a:pt x="2098" y="2054"/>
                    </a:cubicBezTo>
                    <a:cubicBezTo>
                      <a:pt x="2037" y="2054"/>
                      <a:pt x="2007" y="2115"/>
                      <a:pt x="1946" y="2145"/>
                    </a:cubicBezTo>
                    <a:cubicBezTo>
                      <a:pt x="1855" y="2176"/>
                      <a:pt x="1824" y="2206"/>
                      <a:pt x="1794" y="2206"/>
                    </a:cubicBezTo>
                    <a:cubicBezTo>
                      <a:pt x="1681" y="2249"/>
                      <a:pt x="1568" y="2271"/>
                      <a:pt x="1458" y="2271"/>
                    </a:cubicBezTo>
                    <a:cubicBezTo>
                      <a:pt x="1332" y="2271"/>
                      <a:pt x="1209" y="2241"/>
                      <a:pt x="1095" y="2176"/>
                    </a:cubicBezTo>
                    <a:cubicBezTo>
                      <a:pt x="852" y="2115"/>
                      <a:pt x="730" y="1902"/>
                      <a:pt x="639" y="1689"/>
                    </a:cubicBezTo>
                    <a:cubicBezTo>
                      <a:pt x="548" y="1477"/>
                      <a:pt x="548" y="1234"/>
                      <a:pt x="639" y="1021"/>
                    </a:cubicBezTo>
                    <a:cubicBezTo>
                      <a:pt x="730" y="778"/>
                      <a:pt x="882" y="626"/>
                      <a:pt x="1095" y="565"/>
                    </a:cubicBezTo>
                    <a:cubicBezTo>
                      <a:pt x="1140" y="534"/>
                      <a:pt x="1178" y="519"/>
                      <a:pt x="1224" y="519"/>
                    </a:cubicBezTo>
                    <a:cubicBezTo>
                      <a:pt x="1270" y="519"/>
                      <a:pt x="1323" y="534"/>
                      <a:pt x="1399" y="565"/>
                    </a:cubicBezTo>
                    <a:cubicBezTo>
                      <a:pt x="1475" y="580"/>
                      <a:pt x="1543" y="588"/>
                      <a:pt x="1600" y="588"/>
                    </a:cubicBezTo>
                    <a:cubicBezTo>
                      <a:pt x="1657" y="588"/>
                      <a:pt x="1703" y="580"/>
                      <a:pt x="1733" y="565"/>
                    </a:cubicBezTo>
                    <a:cubicBezTo>
                      <a:pt x="1733" y="565"/>
                      <a:pt x="1794" y="504"/>
                      <a:pt x="1855" y="504"/>
                    </a:cubicBezTo>
                    <a:cubicBezTo>
                      <a:pt x="1946" y="504"/>
                      <a:pt x="1976" y="504"/>
                      <a:pt x="2007" y="474"/>
                    </a:cubicBezTo>
                    <a:cubicBezTo>
                      <a:pt x="2037" y="474"/>
                      <a:pt x="2037" y="443"/>
                      <a:pt x="2098" y="413"/>
                    </a:cubicBezTo>
                    <a:cubicBezTo>
                      <a:pt x="2128" y="322"/>
                      <a:pt x="2128" y="291"/>
                      <a:pt x="2098" y="200"/>
                    </a:cubicBezTo>
                    <a:cubicBezTo>
                      <a:pt x="2007" y="170"/>
                      <a:pt x="1976" y="139"/>
                      <a:pt x="1885" y="109"/>
                    </a:cubicBezTo>
                    <a:cubicBezTo>
                      <a:pt x="1662" y="28"/>
                      <a:pt x="1466" y="1"/>
                      <a:pt x="1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49"/>
              <p:cNvSpPr/>
              <p:nvPr/>
            </p:nvSpPr>
            <p:spPr>
              <a:xfrm>
                <a:off x="3713425" y="6382675"/>
                <a:ext cx="60825" cy="90450"/>
              </a:xfrm>
              <a:custGeom>
                <a:rect b="b" l="l" r="r" t="t"/>
                <a:pathLst>
                  <a:path extrusionOk="0" h="3618" w="2433">
                    <a:moveTo>
                      <a:pt x="578" y="0"/>
                    </a:moveTo>
                    <a:cubicBezTo>
                      <a:pt x="426" y="0"/>
                      <a:pt x="335" y="91"/>
                      <a:pt x="305" y="213"/>
                    </a:cubicBezTo>
                    <a:cubicBezTo>
                      <a:pt x="153" y="1003"/>
                      <a:pt x="92" y="1794"/>
                      <a:pt x="92" y="2584"/>
                    </a:cubicBezTo>
                    <a:cubicBezTo>
                      <a:pt x="92" y="2645"/>
                      <a:pt x="92" y="2736"/>
                      <a:pt x="31" y="2827"/>
                    </a:cubicBezTo>
                    <a:cubicBezTo>
                      <a:pt x="1" y="2949"/>
                      <a:pt x="1" y="3040"/>
                      <a:pt x="1" y="3131"/>
                    </a:cubicBezTo>
                    <a:cubicBezTo>
                      <a:pt x="1" y="3192"/>
                      <a:pt x="1" y="3283"/>
                      <a:pt x="31" y="3405"/>
                    </a:cubicBezTo>
                    <a:cubicBezTo>
                      <a:pt x="61" y="3496"/>
                      <a:pt x="153" y="3587"/>
                      <a:pt x="213" y="3617"/>
                    </a:cubicBezTo>
                    <a:cubicBezTo>
                      <a:pt x="396" y="3557"/>
                      <a:pt x="609" y="3496"/>
                      <a:pt x="791" y="3496"/>
                    </a:cubicBezTo>
                    <a:lnTo>
                      <a:pt x="1368" y="3496"/>
                    </a:lnTo>
                    <a:cubicBezTo>
                      <a:pt x="1520" y="3496"/>
                      <a:pt x="1703" y="3465"/>
                      <a:pt x="1916" y="3435"/>
                    </a:cubicBezTo>
                    <a:cubicBezTo>
                      <a:pt x="2098" y="3344"/>
                      <a:pt x="2250" y="3283"/>
                      <a:pt x="2371" y="3131"/>
                    </a:cubicBezTo>
                    <a:cubicBezTo>
                      <a:pt x="2432" y="3101"/>
                      <a:pt x="2371" y="2979"/>
                      <a:pt x="2159" y="2797"/>
                    </a:cubicBezTo>
                    <a:cubicBezTo>
                      <a:pt x="2134" y="2771"/>
                      <a:pt x="2098" y="2757"/>
                      <a:pt x="2054" y="2757"/>
                    </a:cubicBezTo>
                    <a:cubicBezTo>
                      <a:pt x="1992" y="2757"/>
                      <a:pt x="1913" y="2786"/>
                      <a:pt x="1824" y="2857"/>
                    </a:cubicBezTo>
                    <a:cubicBezTo>
                      <a:pt x="1703" y="2888"/>
                      <a:pt x="1612" y="2949"/>
                      <a:pt x="1460" y="2979"/>
                    </a:cubicBezTo>
                    <a:cubicBezTo>
                      <a:pt x="1277" y="3009"/>
                      <a:pt x="1186" y="3009"/>
                      <a:pt x="1095" y="3009"/>
                    </a:cubicBezTo>
                    <a:lnTo>
                      <a:pt x="700" y="3009"/>
                    </a:lnTo>
                    <a:cubicBezTo>
                      <a:pt x="639" y="2797"/>
                      <a:pt x="639" y="2553"/>
                      <a:pt x="639" y="2280"/>
                    </a:cubicBezTo>
                    <a:cubicBezTo>
                      <a:pt x="639" y="2037"/>
                      <a:pt x="700" y="1794"/>
                      <a:pt x="730" y="1581"/>
                    </a:cubicBezTo>
                    <a:cubicBezTo>
                      <a:pt x="761" y="1338"/>
                      <a:pt x="791" y="1125"/>
                      <a:pt x="852" y="851"/>
                    </a:cubicBezTo>
                    <a:cubicBezTo>
                      <a:pt x="882" y="608"/>
                      <a:pt x="882" y="365"/>
                      <a:pt x="852" y="152"/>
                    </a:cubicBezTo>
                    <a:cubicBezTo>
                      <a:pt x="852" y="61"/>
                      <a:pt x="730" y="0"/>
                      <a:pt x="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49"/>
              <p:cNvSpPr/>
              <p:nvPr/>
            </p:nvSpPr>
            <p:spPr>
              <a:xfrm>
                <a:off x="3774975" y="6389325"/>
                <a:ext cx="50950" cy="81525"/>
              </a:xfrm>
              <a:custGeom>
                <a:rect b="b" l="l" r="r" t="t"/>
                <a:pathLst>
                  <a:path extrusionOk="0" h="3261" w="2038">
                    <a:moveTo>
                      <a:pt x="1026" y="0"/>
                    </a:moveTo>
                    <a:cubicBezTo>
                      <a:pt x="978" y="0"/>
                      <a:pt x="930" y="3"/>
                      <a:pt x="882" y="8"/>
                    </a:cubicBezTo>
                    <a:cubicBezTo>
                      <a:pt x="578" y="8"/>
                      <a:pt x="305" y="160"/>
                      <a:pt x="153" y="403"/>
                    </a:cubicBezTo>
                    <a:cubicBezTo>
                      <a:pt x="122" y="464"/>
                      <a:pt x="92" y="555"/>
                      <a:pt x="92" y="616"/>
                    </a:cubicBezTo>
                    <a:cubicBezTo>
                      <a:pt x="92" y="707"/>
                      <a:pt x="92" y="798"/>
                      <a:pt x="122" y="920"/>
                    </a:cubicBezTo>
                    <a:cubicBezTo>
                      <a:pt x="153" y="1041"/>
                      <a:pt x="153" y="1102"/>
                      <a:pt x="153" y="1193"/>
                    </a:cubicBezTo>
                    <a:lnTo>
                      <a:pt x="153" y="1345"/>
                    </a:lnTo>
                    <a:cubicBezTo>
                      <a:pt x="153" y="1376"/>
                      <a:pt x="122" y="1406"/>
                      <a:pt x="122" y="1436"/>
                    </a:cubicBezTo>
                    <a:cubicBezTo>
                      <a:pt x="122" y="1497"/>
                      <a:pt x="92" y="1497"/>
                      <a:pt x="92" y="1497"/>
                    </a:cubicBezTo>
                    <a:cubicBezTo>
                      <a:pt x="92" y="1512"/>
                      <a:pt x="84" y="1512"/>
                      <a:pt x="77" y="1512"/>
                    </a:cubicBezTo>
                    <a:cubicBezTo>
                      <a:pt x="69" y="1512"/>
                      <a:pt x="61" y="1512"/>
                      <a:pt x="61" y="1528"/>
                    </a:cubicBezTo>
                    <a:lnTo>
                      <a:pt x="61" y="1558"/>
                    </a:lnTo>
                    <a:cubicBezTo>
                      <a:pt x="1" y="1588"/>
                      <a:pt x="1" y="1649"/>
                      <a:pt x="1" y="1680"/>
                    </a:cubicBezTo>
                    <a:cubicBezTo>
                      <a:pt x="1" y="1710"/>
                      <a:pt x="1" y="1740"/>
                      <a:pt x="61" y="1801"/>
                    </a:cubicBezTo>
                    <a:cubicBezTo>
                      <a:pt x="61" y="1832"/>
                      <a:pt x="92" y="1862"/>
                      <a:pt x="92" y="1862"/>
                    </a:cubicBezTo>
                    <a:cubicBezTo>
                      <a:pt x="122" y="2014"/>
                      <a:pt x="122" y="2257"/>
                      <a:pt x="122" y="2500"/>
                    </a:cubicBezTo>
                    <a:cubicBezTo>
                      <a:pt x="92" y="2804"/>
                      <a:pt x="122" y="3017"/>
                      <a:pt x="153" y="3169"/>
                    </a:cubicBezTo>
                    <a:lnTo>
                      <a:pt x="244" y="3230"/>
                    </a:lnTo>
                    <a:cubicBezTo>
                      <a:pt x="274" y="3260"/>
                      <a:pt x="305" y="3260"/>
                      <a:pt x="396" y="3260"/>
                    </a:cubicBezTo>
                    <a:lnTo>
                      <a:pt x="548" y="3260"/>
                    </a:lnTo>
                    <a:cubicBezTo>
                      <a:pt x="669" y="3260"/>
                      <a:pt x="761" y="3260"/>
                      <a:pt x="882" y="3230"/>
                    </a:cubicBezTo>
                    <a:cubicBezTo>
                      <a:pt x="1004" y="3199"/>
                      <a:pt x="1125" y="3199"/>
                      <a:pt x="1186" y="3169"/>
                    </a:cubicBezTo>
                    <a:cubicBezTo>
                      <a:pt x="1277" y="3108"/>
                      <a:pt x="1368" y="3078"/>
                      <a:pt x="1490" y="3047"/>
                    </a:cubicBezTo>
                    <a:cubicBezTo>
                      <a:pt x="1642" y="3017"/>
                      <a:pt x="1733" y="2956"/>
                      <a:pt x="1794" y="2926"/>
                    </a:cubicBezTo>
                    <a:cubicBezTo>
                      <a:pt x="1916" y="2895"/>
                      <a:pt x="1946" y="2865"/>
                      <a:pt x="1976" y="2774"/>
                    </a:cubicBezTo>
                    <a:cubicBezTo>
                      <a:pt x="2037" y="2743"/>
                      <a:pt x="2037" y="2622"/>
                      <a:pt x="1976" y="2561"/>
                    </a:cubicBezTo>
                    <a:cubicBezTo>
                      <a:pt x="1916" y="2500"/>
                      <a:pt x="1885" y="2500"/>
                      <a:pt x="1885" y="2500"/>
                    </a:cubicBezTo>
                    <a:cubicBezTo>
                      <a:pt x="1764" y="2561"/>
                      <a:pt x="1642" y="2591"/>
                      <a:pt x="1490" y="2652"/>
                    </a:cubicBezTo>
                    <a:cubicBezTo>
                      <a:pt x="1338" y="2743"/>
                      <a:pt x="1186" y="2774"/>
                      <a:pt x="1065" y="2804"/>
                    </a:cubicBezTo>
                    <a:cubicBezTo>
                      <a:pt x="1004" y="2804"/>
                      <a:pt x="916" y="2831"/>
                      <a:pt x="828" y="2831"/>
                    </a:cubicBezTo>
                    <a:cubicBezTo>
                      <a:pt x="784" y="2831"/>
                      <a:pt x="740" y="2824"/>
                      <a:pt x="700" y="2804"/>
                    </a:cubicBezTo>
                    <a:cubicBezTo>
                      <a:pt x="700" y="2774"/>
                      <a:pt x="669" y="2713"/>
                      <a:pt x="669" y="2591"/>
                    </a:cubicBezTo>
                    <a:cubicBezTo>
                      <a:pt x="609" y="2470"/>
                      <a:pt x="609" y="2348"/>
                      <a:pt x="609" y="2318"/>
                    </a:cubicBezTo>
                    <a:cubicBezTo>
                      <a:pt x="609" y="2287"/>
                      <a:pt x="669" y="2196"/>
                      <a:pt x="669" y="2135"/>
                    </a:cubicBezTo>
                    <a:cubicBezTo>
                      <a:pt x="669" y="2044"/>
                      <a:pt x="700" y="1984"/>
                      <a:pt x="730" y="1953"/>
                    </a:cubicBezTo>
                    <a:cubicBezTo>
                      <a:pt x="761" y="1862"/>
                      <a:pt x="882" y="1832"/>
                      <a:pt x="1004" y="1832"/>
                    </a:cubicBezTo>
                    <a:cubicBezTo>
                      <a:pt x="1125" y="1832"/>
                      <a:pt x="1277" y="1832"/>
                      <a:pt x="1368" y="1801"/>
                    </a:cubicBezTo>
                    <a:cubicBezTo>
                      <a:pt x="1490" y="1771"/>
                      <a:pt x="1581" y="1710"/>
                      <a:pt x="1642" y="1619"/>
                    </a:cubicBezTo>
                    <a:cubicBezTo>
                      <a:pt x="1612" y="1528"/>
                      <a:pt x="1520" y="1436"/>
                      <a:pt x="1460" y="1406"/>
                    </a:cubicBezTo>
                    <a:cubicBezTo>
                      <a:pt x="1368" y="1376"/>
                      <a:pt x="1277" y="1376"/>
                      <a:pt x="1186" y="1376"/>
                    </a:cubicBezTo>
                    <a:lnTo>
                      <a:pt x="882" y="1376"/>
                    </a:lnTo>
                    <a:cubicBezTo>
                      <a:pt x="761" y="1376"/>
                      <a:pt x="700" y="1345"/>
                      <a:pt x="609" y="1315"/>
                    </a:cubicBezTo>
                    <a:cubicBezTo>
                      <a:pt x="669" y="1193"/>
                      <a:pt x="669" y="1102"/>
                      <a:pt x="669" y="1011"/>
                    </a:cubicBezTo>
                    <a:cubicBezTo>
                      <a:pt x="669" y="889"/>
                      <a:pt x="609" y="798"/>
                      <a:pt x="669" y="707"/>
                    </a:cubicBezTo>
                    <a:cubicBezTo>
                      <a:pt x="700" y="585"/>
                      <a:pt x="730" y="494"/>
                      <a:pt x="821" y="464"/>
                    </a:cubicBezTo>
                    <a:cubicBezTo>
                      <a:pt x="852" y="449"/>
                      <a:pt x="905" y="441"/>
                      <a:pt x="970" y="441"/>
                    </a:cubicBezTo>
                    <a:cubicBezTo>
                      <a:pt x="1034" y="441"/>
                      <a:pt x="1110" y="449"/>
                      <a:pt x="1186" y="464"/>
                    </a:cubicBezTo>
                    <a:cubicBezTo>
                      <a:pt x="1338" y="494"/>
                      <a:pt x="1460" y="494"/>
                      <a:pt x="1520" y="494"/>
                    </a:cubicBezTo>
                    <a:cubicBezTo>
                      <a:pt x="1612" y="494"/>
                      <a:pt x="1672" y="464"/>
                      <a:pt x="1733" y="403"/>
                    </a:cubicBezTo>
                    <a:cubicBezTo>
                      <a:pt x="1794" y="312"/>
                      <a:pt x="1764" y="281"/>
                      <a:pt x="1733" y="251"/>
                    </a:cubicBezTo>
                    <a:cubicBezTo>
                      <a:pt x="1529" y="72"/>
                      <a:pt x="1281" y="0"/>
                      <a:pt x="1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49"/>
              <p:cNvSpPr/>
              <p:nvPr/>
            </p:nvSpPr>
            <p:spPr>
              <a:xfrm>
                <a:off x="3423900" y="6933450"/>
                <a:ext cx="39550" cy="67800"/>
              </a:xfrm>
              <a:custGeom>
                <a:rect b="b" l="l" r="r" t="t"/>
                <a:pathLst>
                  <a:path extrusionOk="0" h="2712" w="1582">
                    <a:moveTo>
                      <a:pt x="742" y="0"/>
                    </a:moveTo>
                    <a:cubicBezTo>
                      <a:pt x="709" y="0"/>
                      <a:pt x="675" y="2"/>
                      <a:pt x="639" y="6"/>
                    </a:cubicBezTo>
                    <a:cubicBezTo>
                      <a:pt x="426" y="6"/>
                      <a:pt x="183" y="128"/>
                      <a:pt x="62" y="310"/>
                    </a:cubicBezTo>
                    <a:cubicBezTo>
                      <a:pt x="31" y="371"/>
                      <a:pt x="31" y="432"/>
                      <a:pt x="31" y="523"/>
                    </a:cubicBezTo>
                    <a:cubicBezTo>
                      <a:pt x="31" y="584"/>
                      <a:pt x="62" y="705"/>
                      <a:pt x="62" y="766"/>
                    </a:cubicBezTo>
                    <a:cubicBezTo>
                      <a:pt x="122" y="887"/>
                      <a:pt x="122" y="979"/>
                      <a:pt x="122" y="1009"/>
                    </a:cubicBezTo>
                    <a:lnTo>
                      <a:pt x="122" y="1039"/>
                    </a:lnTo>
                    <a:lnTo>
                      <a:pt x="122" y="1161"/>
                    </a:lnTo>
                    <a:cubicBezTo>
                      <a:pt x="122" y="1191"/>
                      <a:pt x="62" y="1191"/>
                      <a:pt x="62" y="1222"/>
                    </a:cubicBezTo>
                    <a:cubicBezTo>
                      <a:pt x="62" y="1252"/>
                      <a:pt x="31" y="1252"/>
                      <a:pt x="31" y="1252"/>
                    </a:cubicBezTo>
                    <a:cubicBezTo>
                      <a:pt x="16" y="1283"/>
                      <a:pt x="8" y="1283"/>
                      <a:pt x="5" y="1283"/>
                    </a:cubicBezTo>
                    <a:cubicBezTo>
                      <a:pt x="1" y="1283"/>
                      <a:pt x="1" y="1283"/>
                      <a:pt x="1" y="1313"/>
                    </a:cubicBezTo>
                    <a:lnTo>
                      <a:pt x="1" y="1343"/>
                    </a:lnTo>
                    <a:lnTo>
                      <a:pt x="1" y="1404"/>
                    </a:lnTo>
                    <a:cubicBezTo>
                      <a:pt x="1" y="1404"/>
                      <a:pt x="1" y="1465"/>
                      <a:pt x="31" y="1495"/>
                    </a:cubicBezTo>
                    <a:cubicBezTo>
                      <a:pt x="62" y="1526"/>
                      <a:pt x="62" y="1556"/>
                      <a:pt x="62" y="1556"/>
                    </a:cubicBezTo>
                    <a:cubicBezTo>
                      <a:pt x="122" y="1708"/>
                      <a:pt x="122" y="1891"/>
                      <a:pt x="122" y="2103"/>
                    </a:cubicBezTo>
                    <a:cubicBezTo>
                      <a:pt x="122" y="2346"/>
                      <a:pt x="122" y="2529"/>
                      <a:pt x="153" y="2650"/>
                    </a:cubicBezTo>
                    <a:cubicBezTo>
                      <a:pt x="153" y="2681"/>
                      <a:pt x="153" y="2711"/>
                      <a:pt x="183" y="2711"/>
                    </a:cubicBezTo>
                    <a:lnTo>
                      <a:pt x="426" y="2711"/>
                    </a:lnTo>
                    <a:cubicBezTo>
                      <a:pt x="487" y="2711"/>
                      <a:pt x="609" y="2711"/>
                      <a:pt x="670" y="2681"/>
                    </a:cubicBezTo>
                    <a:cubicBezTo>
                      <a:pt x="761" y="2650"/>
                      <a:pt x="822" y="2650"/>
                      <a:pt x="913" y="2590"/>
                    </a:cubicBezTo>
                    <a:cubicBezTo>
                      <a:pt x="974" y="2559"/>
                      <a:pt x="1095" y="2529"/>
                      <a:pt x="1186" y="2498"/>
                    </a:cubicBezTo>
                    <a:cubicBezTo>
                      <a:pt x="1247" y="2438"/>
                      <a:pt x="1369" y="2407"/>
                      <a:pt x="1399" y="2407"/>
                    </a:cubicBezTo>
                    <a:cubicBezTo>
                      <a:pt x="1490" y="2407"/>
                      <a:pt x="1521" y="2377"/>
                      <a:pt x="1551" y="2286"/>
                    </a:cubicBezTo>
                    <a:cubicBezTo>
                      <a:pt x="1551" y="2255"/>
                      <a:pt x="1581" y="2195"/>
                      <a:pt x="1551" y="2103"/>
                    </a:cubicBezTo>
                    <a:cubicBezTo>
                      <a:pt x="1521" y="2073"/>
                      <a:pt x="1490" y="2073"/>
                      <a:pt x="1490" y="2073"/>
                    </a:cubicBezTo>
                    <a:cubicBezTo>
                      <a:pt x="1399" y="2073"/>
                      <a:pt x="1277" y="2103"/>
                      <a:pt x="1186" y="2195"/>
                    </a:cubicBezTo>
                    <a:cubicBezTo>
                      <a:pt x="1065" y="2225"/>
                      <a:pt x="943" y="2286"/>
                      <a:pt x="822" y="2286"/>
                    </a:cubicBezTo>
                    <a:lnTo>
                      <a:pt x="518" y="2286"/>
                    </a:lnTo>
                    <a:cubicBezTo>
                      <a:pt x="518" y="2255"/>
                      <a:pt x="487" y="2225"/>
                      <a:pt x="487" y="2103"/>
                    </a:cubicBezTo>
                    <a:cubicBezTo>
                      <a:pt x="457" y="1982"/>
                      <a:pt x="457" y="1921"/>
                      <a:pt x="457" y="1891"/>
                    </a:cubicBezTo>
                    <a:lnTo>
                      <a:pt x="457" y="1739"/>
                    </a:lnTo>
                    <a:cubicBezTo>
                      <a:pt x="457" y="1647"/>
                      <a:pt x="487" y="1617"/>
                      <a:pt x="518" y="1587"/>
                    </a:cubicBezTo>
                    <a:cubicBezTo>
                      <a:pt x="578" y="1526"/>
                      <a:pt x="639" y="1495"/>
                      <a:pt x="761" y="1495"/>
                    </a:cubicBezTo>
                    <a:cubicBezTo>
                      <a:pt x="882" y="1495"/>
                      <a:pt x="943" y="1465"/>
                      <a:pt x="1065" y="1465"/>
                    </a:cubicBezTo>
                    <a:cubicBezTo>
                      <a:pt x="1186" y="1465"/>
                      <a:pt x="1247" y="1374"/>
                      <a:pt x="1277" y="1313"/>
                    </a:cubicBezTo>
                    <a:cubicBezTo>
                      <a:pt x="1247" y="1222"/>
                      <a:pt x="1217" y="1191"/>
                      <a:pt x="1125" y="1161"/>
                    </a:cubicBezTo>
                    <a:cubicBezTo>
                      <a:pt x="1065" y="1131"/>
                      <a:pt x="974" y="1131"/>
                      <a:pt x="913" y="1131"/>
                    </a:cubicBezTo>
                    <a:lnTo>
                      <a:pt x="670" y="1131"/>
                    </a:lnTo>
                    <a:cubicBezTo>
                      <a:pt x="609" y="1131"/>
                      <a:pt x="518" y="1131"/>
                      <a:pt x="457" y="1070"/>
                    </a:cubicBezTo>
                    <a:cubicBezTo>
                      <a:pt x="487" y="1009"/>
                      <a:pt x="487" y="918"/>
                      <a:pt x="487" y="857"/>
                    </a:cubicBezTo>
                    <a:lnTo>
                      <a:pt x="487" y="584"/>
                    </a:lnTo>
                    <a:cubicBezTo>
                      <a:pt x="487" y="462"/>
                      <a:pt x="518" y="432"/>
                      <a:pt x="609" y="401"/>
                    </a:cubicBezTo>
                    <a:cubicBezTo>
                      <a:pt x="639" y="386"/>
                      <a:pt x="685" y="378"/>
                      <a:pt x="738" y="378"/>
                    </a:cubicBezTo>
                    <a:cubicBezTo>
                      <a:pt x="791" y="378"/>
                      <a:pt x="852" y="386"/>
                      <a:pt x="913" y="401"/>
                    </a:cubicBezTo>
                    <a:cubicBezTo>
                      <a:pt x="1034" y="432"/>
                      <a:pt x="1125" y="432"/>
                      <a:pt x="1186" y="432"/>
                    </a:cubicBezTo>
                    <a:cubicBezTo>
                      <a:pt x="1247" y="401"/>
                      <a:pt x="1277" y="371"/>
                      <a:pt x="1338" y="310"/>
                    </a:cubicBezTo>
                    <a:cubicBezTo>
                      <a:pt x="1369" y="280"/>
                      <a:pt x="1369" y="249"/>
                      <a:pt x="1338" y="219"/>
                    </a:cubicBezTo>
                    <a:cubicBezTo>
                      <a:pt x="1153" y="86"/>
                      <a:pt x="968" y="0"/>
                      <a:pt x="7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49"/>
              <p:cNvSpPr/>
              <p:nvPr/>
            </p:nvSpPr>
            <p:spPr>
              <a:xfrm>
                <a:off x="3465700" y="6928450"/>
                <a:ext cx="47150" cy="75075"/>
              </a:xfrm>
              <a:custGeom>
                <a:rect b="b" l="l" r="r" t="t"/>
                <a:pathLst>
                  <a:path extrusionOk="0" h="3003" w="1886">
                    <a:moveTo>
                      <a:pt x="1703" y="1"/>
                    </a:moveTo>
                    <a:cubicBezTo>
                      <a:pt x="1665" y="1"/>
                      <a:pt x="1627" y="8"/>
                      <a:pt x="1581" y="24"/>
                    </a:cubicBezTo>
                    <a:cubicBezTo>
                      <a:pt x="1520" y="54"/>
                      <a:pt x="1429" y="115"/>
                      <a:pt x="1429" y="145"/>
                    </a:cubicBezTo>
                    <a:cubicBezTo>
                      <a:pt x="1368" y="297"/>
                      <a:pt x="1277" y="601"/>
                      <a:pt x="1216" y="1057"/>
                    </a:cubicBezTo>
                    <a:cubicBezTo>
                      <a:pt x="1125" y="1513"/>
                      <a:pt x="1064" y="1817"/>
                      <a:pt x="943" y="2030"/>
                    </a:cubicBezTo>
                    <a:cubicBezTo>
                      <a:pt x="821" y="1878"/>
                      <a:pt x="730" y="1665"/>
                      <a:pt x="639" y="1331"/>
                    </a:cubicBezTo>
                    <a:cubicBezTo>
                      <a:pt x="578" y="966"/>
                      <a:pt x="487" y="784"/>
                      <a:pt x="457" y="662"/>
                    </a:cubicBezTo>
                    <a:cubicBezTo>
                      <a:pt x="426" y="601"/>
                      <a:pt x="365" y="601"/>
                      <a:pt x="305" y="601"/>
                    </a:cubicBezTo>
                    <a:cubicBezTo>
                      <a:pt x="213" y="601"/>
                      <a:pt x="183" y="632"/>
                      <a:pt x="122" y="662"/>
                    </a:cubicBezTo>
                    <a:cubicBezTo>
                      <a:pt x="31" y="692"/>
                      <a:pt x="1" y="753"/>
                      <a:pt x="1" y="784"/>
                    </a:cubicBezTo>
                    <a:cubicBezTo>
                      <a:pt x="1" y="936"/>
                      <a:pt x="1" y="1087"/>
                      <a:pt x="31" y="1239"/>
                    </a:cubicBezTo>
                    <a:cubicBezTo>
                      <a:pt x="61" y="1391"/>
                      <a:pt x="122" y="1543"/>
                      <a:pt x="213" y="1787"/>
                    </a:cubicBezTo>
                    <a:cubicBezTo>
                      <a:pt x="335" y="1999"/>
                      <a:pt x="365" y="2121"/>
                      <a:pt x="426" y="2243"/>
                    </a:cubicBezTo>
                    <a:cubicBezTo>
                      <a:pt x="426" y="2273"/>
                      <a:pt x="457" y="2395"/>
                      <a:pt x="578" y="2546"/>
                    </a:cubicBezTo>
                    <a:cubicBezTo>
                      <a:pt x="669" y="2698"/>
                      <a:pt x="730" y="2790"/>
                      <a:pt x="761" y="2911"/>
                    </a:cubicBezTo>
                    <a:cubicBezTo>
                      <a:pt x="791" y="2942"/>
                      <a:pt x="821" y="3002"/>
                      <a:pt x="943" y="3002"/>
                    </a:cubicBezTo>
                    <a:cubicBezTo>
                      <a:pt x="1034" y="3002"/>
                      <a:pt x="1064" y="2942"/>
                      <a:pt x="1186" y="2942"/>
                    </a:cubicBezTo>
                    <a:cubicBezTo>
                      <a:pt x="1247" y="2911"/>
                      <a:pt x="1277" y="2881"/>
                      <a:pt x="1277" y="2850"/>
                    </a:cubicBezTo>
                    <a:cubicBezTo>
                      <a:pt x="1338" y="2486"/>
                      <a:pt x="1399" y="2182"/>
                      <a:pt x="1490" y="1969"/>
                    </a:cubicBezTo>
                    <a:cubicBezTo>
                      <a:pt x="1703" y="1209"/>
                      <a:pt x="1824" y="601"/>
                      <a:pt x="1885" y="176"/>
                    </a:cubicBezTo>
                    <a:cubicBezTo>
                      <a:pt x="1885" y="115"/>
                      <a:pt x="1885" y="54"/>
                      <a:pt x="1824" y="24"/>
                    </a:cubicBezTo>
                    <a:cubicBezTo>
                      <a:pt x="1779" y="8"/>
                      <a:pt x="1741" y="1"/>
                      <a:pt x="17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49"/>
              <p:cNvSpPr/>
              <p:nvPr/>
            </p:nvSpPr>
            <p:spPr>
              <a:xfrm>
                <a:off x="3512825" y="6933450"/>
                <a:ext cx="40300" cy="67800"/>
              </a:xfrm>
              <a:custGeom>
                <a:rect b="b" l="l" r="r" t="t"/>
                <a:pathLst>
                  <a:path extrusionOk="0" h="2712" w="1612">
                    <a:moveTo>
                      <a:pt x="763" y="0"/>
                    </a:moveTo>
                    <a:cubicBezTo>
                      <a:pt x="732" y="0"/>
                      <a:pt x="700" y="2"/>
                      <a:pt x="669" y="6"/>
                    </a:cubicBezTo>
                    <a:cubicBezTo>
                      <a:pt x="426" y="6"/>
                      <a:pt x="213" y="128"/>
                      <a:pt x="91" y="310"/>
                    </a:cubicBezTo>
                    <a:cubicBezTo>
                      <a:pt x="61" y="371"/>
                      <a:pt x="61" y="432"/>
                      <a:pt x="61" y="523"/>
                    </a:cubicBezTo>
                    <a:cubicBezTo>
                      <a:pt x="61" y="584"/>
                      <a:pt x="91" y="705"/>
                      <a:pt x="91" y="766"/>
                    </a:cubicBezTo>
                    <a:cubicBezTo>
                      <a:pt x="122" y="887"/>
                      <a:pt x="122" y="979"/>
                      <a:pt x="122" y="1009"/>
                    </a:cubicBezTo>
                    <a:lnTo>
                      <a:pt x="122" y="1039"/>
                    </a:lnTo>
                    <a:lnTo>
                      <a:pt x="122" y="1161"/>
                    </a:lnTo>
                    <a:cubicBezTo>
                      <a:pt x="122" y="1191"/>
                      <a:pt x="91" y="1191"/>
                      <a:pt x="91" y="1222"/>
                    </a:cubicBezTo>
                    <a:cubicBezTo>
                      <a:pt x="91" y="1252"/>
                      <a:pt x="61" y="1252"/>
                      <a:pt x="61" y="1252"/>
                    </a:cubicBezTo>
                    <a:cubicBezTo>
                      <a:pt x="31" y="1283"/>
                      <a:pt x="15" y="1283"/>
                      <a:pt x="8" y="1283"/>
                    </a:cubicBezTo>
                    <a:cubicBezTo>
                      <a:pt x="0" y="1283"/>
                      <a:pt x="0" y="1283"/>
                      <a:pt x="0" y="1313"/>
                    </a:cubicBezTo>
                    <a:lnTo>
                      <a:pt x="0" y="1343"/>
                    </a:lnTo>
                    <a:lnTo>
                      <a:pt x="0" y="1404"/>
                    </a:lnTo>
                    <a:cubicBezTo>
                      <a:pt x="0" y="1404"/>
                      <a:pt x="0" y="1465"/>
                      <a:pt x="61" y="1495"/>
                    </a:cubicBezTo>
                    <a:cubicBezTo>
                      <a:pt x="91" y="1526"/>
                      <a:pt x="91" y="1556"/>
                      <a:pt x="91" y="1556"/>
                    </a:cubicBezTo>
                    <a:cubicBezTo>
                      <a:pt x="122" y="1708"/>
                      <a:pt x="122" y="1891"/>
                      <a:pt x="122" y="2103"/>
                    </a:cubicBezTo>
                    <a:cubicBezTo>
                      <a:pt x="122" y="2346"/>
                      <a:pt x="122" y="2529"/>
                      <a:pt x="152" y="2650"/>
                    </a:cubicBezTo>
                    <a:cubicBezTo>
                      <a:pt x="152" y="2681"/>
                      <a:pt x="152" y="2711"/>
                      <a:pt x="213" y="2711"/>
                    </a:cubicBezTo>
                    <a:lnTo>
                      <a:pt x="426" y="2711"/>
                    </a:lnTo>
                    <a:cubicBezTo>
                      <a:pt x="517" y="2711"/>
                      <a:pt x="608" y="2711"/>
                      <a:pt x="699" y="2681"/>
                    </a:cubicBezTo>
                    <a:cubicBezTo>
                      <a:pt x="760" y="2650"/>
                      <a:pt x="851" y="2650"/>
                      <a:pt x="912" y="2590"/>
                    </a:cubicBezTo>
                    <a:cubicBezTo>
                      <a:pt x="1003" y="2559"/>
                      <a:pt x="1125" y="2529"/>
                      <a:pt x="1186" y="2498"/>
                    </a:cubicBezTo>
                    <a:cubicBezTo>
                      <a:pt x="1246" y="2438"/>
                      <a:pt x="1368" y="2407"/>
                      <a:pt x="1398" y="2407"/>
                    </a:cubicBezTo>
                    <a:cubicBezTo>
                      <a:pt x="1490" y="2407"/>
                      <a:pt x="1520" y="2377"/>
                      <a:pt x="1581" y="2286"/>
                    </a:cubicBezTo>
                    <a:cubicBezTo>
                      <a:pt x="1581" y="2255"/>
                      <a:pt x="1611" y="2195"/>
                      <a:pt x="1581" y="2103"/>
                    </a:cubicBezTo>
                    <a:cubicBezTo>
                      <a:pt x="1520" y="2073"/>
                      <a:pt x="1490" y="2073"/>
                      <a:pt x="1490" y="2073"/>
                    </a:cubicBezTo>
                    <a:cubicBezTo>
                      <a:pt x="1398" y="2073"/>
                      <a:pt x="1307" y="2103"/>
                      <a:pt x="1186" y="2195"/>
                    </a:cubicBezTo>
                    <a:cubicBezTo>
                      <a:pt x="1064" y="2225"/>
                      <a:pt x="942" y="2286"/>
                      <a:pt x="851" y="2286"/>
                    </a:cubicBezTo>
                    <a:lnTo>
                      <a:pt x="547" y="2286"/>
                    </a:lnTo>
                    <a:cubicBezTo>
                      <a:pt x="547" y="2255"/>
                      <a:pt x="517" y="2225"/>
                      <a:pt x="517" y="2103"/>
                    </a:cubicBezTo>
                    <a:cubicBezTo>
                      <a:pt x="456" y="1982"/>
                      <a:pt x="456" y="1921"/>
                      <a:pt x="456" y="1891"/>
                    </a:cubicBezTo>
                    <a:lnTo>
                      <a:pt x="456" y="1739"/>
                    </a:lnTo>
                    <a:cubicBezTo>
                      <a:pt x="456" y="1647"/>
                      <a:pt x="517" y="1617"/>
                      <a:pt x="547" y="1587"/>
                    </a:cubicBezTo>
                    <a:cubicBezTo>
                      <a:pt x="578" y="1526"/>
                      <a:pt x="669" y="1495"/>
                      <a:pt x="760" y="1495"/>
                    </a:cubicBezTo>
                    <a:cubicBezTo>
                      <a:pt x="882" y="1495"/>
                      <a:pt x="973" y="1465"/>
                      <a:pt x="1064" y="1465"/>
                    </a:cubicBezTo>
                    <a:cubicBezTo>
                      <a:pt x="1186" y="1465"/>
                      <a:pt x="1277" y="1374"/>
                      <a:pt x="1307" y="1313"/>
                    </a:cubicBezTo>
                    <a:cubicBezTo>
                      <a:pt x="1246" y="1222"/>
                      <a:pt x="1216" y="1191"/>
                      <a:pt x="1155" y="1161"/>
                    </a:cubicBezTo>
                    <a:cubicBezTo>
                      <a:pt x="1064" y="1131"/>
                      <a:pt x="1003" y="1131"/>
                      <a:pt x="912" y="1131"/>
                    </a:cubicBezTo>
                    <a:lnTo>
                      <a:pt x="699" y="1131"/>
                    </a:lnTo>
                    <a:cubicBezTo>
                      <a:pt x="608" y="1131"/>
                      <a:pt x="547" y="1131"/>
                      <a:pt x="456" y="1070"/>
                    </a:cubicBezTo>
                    <a:cubicBezTo>
                      <a:pt x="517" y="1009"/>
                      <a:pt x="517" y="918"/>
                      <a:pt x="517" y="857"/>
                    </a:cubicBezTo>
                    <a:lnTo>
                      <a:pt x="517" y="584"/>
                    </a:lnTo>
                    <a:cubicBezTo>
                      <a:pt x="517" y="462"/>
                      <a:pt x="547" y="432"/>
                      <a:pt x="608" y="401"/>
                    </a:cubicBezTo>
                    <a:cubicBezTo>
                      <a:pt x="654" y="386"/>
                      <a:pt x="707" y="378"/>
                      <a:pt x="760" y="378"/>
                    </a:cubicBezTo>
                    <a:cubicBezTo>
                      <a:pt x="813" y="378"/>
                      <a:pt x="866" y="386"/>
                      <a:pt x="912" y="401"/>
                    </a:cubicBezTo>
                    <a:cubicBezTo>
                      <a:pt x="1034" y="432"/>
                      <a:pt x="1155" y="432"/>
                      <a:pt x="1186" y="432"/>
                    </a:cubicBezTo>
                    <a:cubicBezTo>
                      <a:pt x="1277" y="401"/>
                      <a:pt x="1307" y="371"/>
                      <a:pt x="1338" y="310"/>
                    </a:cubicBezTo>
                    <a:cubicBezTo>
                      <a:pt x="1368" y="280"/>
                      <a:pt x="1368" y="249"/>
                      <a:pt x="1338" y="219"/>
                    </a:cubicBezTo>
                    <a:cubicBezTo>
                      <a:pt x="1179" y="86"/>
                      <a:pt x="974" y="0"/>
                      <a:pt x="7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49"/>
              <p:cNvSpPr/>
              <p:nvPr/>
            </p:nvSpPr>
            <p:spPr>
              <a:xfrm>
                <a:off x="3554600" y="6928175"/>
                <a:ext cx="48675" cy="73825"/>
              </a:xfrm>
              <a:custGeom>
                <a:rect b="b" l="l" r="r" t="t"/>
                <a:pathLst>
                  <a:path extrusionOk="0" h="2953" w="1947">
                    <a:moveTo>
                      <a:pt x="730" y="460"/>
                    </a:moveTo>
                    <a:cubicBezTo>
                      <a:pt x="1065" y="491"/>
                      <a:pt x="1308" y="643"/>
                      <a:pt x="1430" y="886"/>
                    </a:cubicBezTo>
                    <a:cubicBezTo>
                      <a:pt x="1460" y="886"/>
                      <a:pt x="1460" y="916"/>
                      <a:pt x="1430" y="947"/>
                    </a:cubicBezTo>
                    <a:cubicBezTo>
                      <a:pt x="1430" y="977"/>
                      <a:pt x="1369" y="1038"/>
                      <a:pt x="1338" y="1038"/>
                    </a:cubicBezTo>
                    <a:cubicBezTo>
                      <a:pt x="1217" y="1098"/>
                      <a:pt x="1126" y="1190"/>
                      <a:pt x="974" y="1220"/>
                    </a:cubicBezTo>
                    <a:cubicBezTo>
                      <a:pt x="898" y="1235"/>
                      <a:pt x="829" y="1243"/>
                      <a:pt x="761" y="1243"/>
                    </a:cubicBezTo>
                    <a:cubicBezTo>
                      <a:pt x="692" y="1243"/>
                      <a:pt x="624" y="1235"/>
                      <a:pt x="548" y="1220"/>
                    </a:cubicBezTo>
                    <a:lnTo>
                      <a:pt x="518" y="1190"/>
                    </a:lnTo>
                    <a:lnTo>
                      <a:pt x="518" y="1098"/>
                    </a:lnTo>
                    <a:lnTo>
                      <a:pt x="518" y="1038"/>
                    </a:lnTo>
                    <a:cubicBezTo>
                      <a:pt x="518" y="1038"/>
                      <a:pt x="548" y="977"/>
                      <a:pt x="548" y="947"/>
                    </a:cubicBezTo>
                    <a:cubicBezTo>
                      <a:pt x="578" y="916"/>
                      <a:pt x="578" y="886"/>
                      <a:pt x="578" y="886"/>
                    </a:cubicBezTo>
                    <a:cubicBezTo>
                      <a:pt x="578" y="886"/>
                      <a:pt x="609" y="795"/>
                      <a:pt x="578" y="734"/>
                    </a:cubicBezTo>
                    <a:cubicBezTo>
                      <a:pt x="578" y="643"/>
                      <a:pt x="578" y="582"/>
                      <a:pt x="609" y="521"/>
                    </a:cubicBezTo>
                    <a:cubicBezTo>
                      <a:pt x="670" y="460"/>
                      <a:pt x="700" y="460"/>
                      <a:pt x="730" y="460"/>
                    </a:cubicBezTo>
                    <a:close/>
                    <a:moveTo>
                      <a:pt x="741" y="0"/>
                    </a:moveTo>
                    <a:cubicBezTo>
                      <a:pt x="560" y="0"/>
                      <a:pt x="387" y="60"/>
                      <a:pt x="214" y="156"/>
                    </a:cubicBezTo>
                    <a:cubicBezTo>
                      <a:pt x="214" y="156"/>
                      <a:pt x="153" y="156"/>
                      <a:pt x="153" y="187"/>
                    </a:cubicBezTo>
                    <a:lnTo>
                      <a:pt x="153" y="247"/>
                    </a:lnTo>
                    <a:lnTo>
                      <a:pt x="153" y="339"/>
                    </a:lnTo>
                    <a:lnTo>
                      <a:pt x="153" y="399"/>
                    </a:lnTo>
                    <a:lnTo>
                      <a:pt x="153" y="491"/>
                    </a:lnTo>
                    <a:cubicBezTo>
                      <a:pt x="214" y="612"/>
                      <a:pt x="153" y="795"/>
                      <a:pt x="122" y="1038"/>
                    </a:cubicBezTo>
                    <a:cubicBezTo>
                      <a:pt x="92" y="1250"/>
                      <a:pt x="62" y="1402"/>
                      <a:pt x="62" y="1494"/>
                    </a:cubicBezTo>
                    <a:cubicBezTo>
                      <a:pt x="62" y="1524"/>
                      <a:pt x="62" y="1585"/>
                      <a:pt x="1" y="1767"/>
                    </a:cubicBezTo>
                    <a:lnTo>
                      <a:pt x="1" y="2162"/>
                    </a:lnTo>
                    <a:cubicBezTo>
                      <a:pt x="1" y="2193"/>
                      <a:pt x="31" y="2314"/>
                      <a:pt x="31" y="2436"/>
                    </a:cubicBezTo>
                    <a:cubicBezTo>
                      <a:pt x="31" y="2588"/>
                      <a:pt x="92" y="2649"/>
                      <a:pt x="122" y="2770"/>
                    </a:cubicBezTo>
                    <a:cubicBezTo>
                      <a:pt x="153" y="2831"/>
                      <a:pt x="244" y="2922"/>
                      <a:pt x="274" y="2922"/>
                    </a:cubicBezTo>
                    <a:cubicBezTo>
                      <a:pt x="305" y="2922"/>
                      <a:pt x="396" y="2922"/>
                      <a:pt x="457" y="2892"/>
                    </a:cubicBezTo>
                    <a:cubicBezTo>
                      <a:pt x="548" y="2831"/>
                      <a:pt x="578" y="2801"/>
                      <a:pt x="578" y="2770"/>
                    </a:cubicBezTo>
                    <a:cubicBezTo>
                      <a:pt x="578" y="2679"/>
                      <a:pt x="578" y="2527"/>
                      <a:pt x="487" y="2284"/>
                    </a:cubicBezTo>
                    <a:cubicBezTo>
                      <a:pt x="426" y="2010"/>
                      <a:pt x="426" y="1828"/>
                      <a:pt x="457" y="1676"/>
                    </a:cubicBezTo>
                    <a:cubicBezTo>
                      <a:pt x="457" y="1615"/>
                      <a:pt x="548" y="1585"/>
                      <a:pt x="609" y="1585"/>
                    </a:cubicBezTo>
                    <a:cubicBezTo>
                      <a:pt x="730" y="1585"/>
                      <a:pt x="761" y="1585"/>
                      <a:pt x="791" y="1615"/>
                    </a:cubicBezTo>
                    <a:cubicBezTo>
                      <a:pt x="913" y="1737"/>
                      <a:pt x="1004" y="1858"/>
                      <a:pt x="1034" y="2041"/>
                    </a:cubicBezTo>
                    <a:cubicBezTo>
                      <a:pt x="1065" y="2193"/>
                      <a:pt x="1156" y="2375"/>
                      <a:pt x="1186" y="2527"/>
                    </a:cubicBezTo>
                    <a:cubicBezTo>
                      <a:pt x="1247" y="2679"/>
                      <a:pt x="1338" y="2801"/>
                      <a:pt x="1460" y="2922"/>
                    </a:cubicBezTo>
                    <a:cubicBezTo>
                      <a:pt x="1490" y="2953"/>
                      <a:pt x="1521" y="2953"/>
                      <a:pt x="1612" y="2953"/>
                    </a:cubicBezTo>
                    <a:cubicBezTo>
                      <a:pt x="1673" y="2953"/>
                      <a:pt x="1733" y="2953"/>
                      <a:pt x="1764" y="2922"/>
                    </a:cubicBezTo>
                    <a:cubicBezTo>
                      <a:pt x="1794" y="2892"/>
                      <a:pt x="1825" y="2831"/>
                      <a:pt x="1794" y="2801"/>
                    </a:cubicBezTo>
                    <a:cubicBezTo>
                      <a:pt x="1612" y="2436"/>
                      <a:pt x="1460" y="1980"/>
                      <a:pt x="1338" y="1433"/>
                    </a:cubicBezTo>
                    <a:cubicBezTo>
                      <a:pt x="1794" y="1129"/>
                      <a:pt x="1946" y="855"/>
                      <a:pt x="1794" y="643"/>
                    </a:cubicBezTo>
                    <a:cubicBezTo>
                      <a:pt x="1612" y="369"/>
                      <a:pt x="1369" y="187"/>
                      <a:pt x="1065" y="65"/>
                    </a:cubicBezTo>
                    <a:cubicBezTo>
                      <a:pt x="953" y="20"/>
                      <a:pt x="846" y="0"/>
                      <a:pt x="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49"/>
              <p:cNvSpPr/>
              <p:nvPr/>
            </p:nvSpPr>
            <p:spPr>
              <a:xfrm>
                <a:off x="3603250" y="6929225"/>
                <a:ext cx="40300" cy="81425"/>
              </a:xfrm>
              <a:custGeom>
                <a:rect b="b" l="l" r="r" t="t"/>
                <a:pathLst>
                  <a:path extrusionOk="0" h="3257" w="1612">
                    <a:moveTo>
                      <a:pt x="251" y="0"/>
                    </a:moveTo>
                    <a:cubicBezTo>
                      <a:pt x="221" y="0"/>
                      <a:pt x="183" y="8"/>
                      <a:pt x="122" y="23"/>
                    </a:cubicBezTo>
                    <a:cubicBezTo>
                      <a:pt x="31" y="114"/>
                      <a:pt x="0" y="145"/>
                      <a:pt x="0" y="236"/>
                    </a:cubicBezTo>
                    <a:cubicBezTo>
                      <a:pt x="0" y="388"/>
                      <a:pt x="122" y="631"/>
                      <a:pt x="274" y="1026"/>
                    </a:cubicBezTo>
                    <a:cubicBezTo>
                      <a:pt x="426" y="1391"/>
                      <a:pt x="487" y="1664"/>
                      <a:pt x="547" y="1816"/>
                    </a:cubicBezTo>
                    <a:cubicBezTo>
                      <a:pt x="547" y="1938"/>
                      <a:pt x="487" y="2151"/>
                      <a:pt x="426" y="2424"/>
                    </a:cubicBezTo>
                    <a:cubicBezTo>
                      <a:pt x="335" y="2698"/>
                      <a:pt x="274" y="2880"/>
                      <a:pt x="274" y="2971"/>
                    </a:cubicBezTo>
                    <a:lnTo>
                      <a:pt x="274" y="3123"/>
                    </a:lnTo>
                    <a:cubicBezTo>
                      <a:pt x="274" y="3154"/>
                      <a:pt x="304" y="3184"/>
                      <a:pt x="335" y="3215"/>
                    </a:cubicBezTo>
                    <a:cubicBezTo>
                      <a:pt x="376" y="3242"/>
                      <a:pt x="404" y="3257"/>
                      <a:pt x="435" y="3257"/>
                    </a:cubicBezTo>
                    <a:cubicBezTo>
                      <a:pt x="472" y="3257"/>
                      <a:pt x="511" y="3234"/>
                      <a:pt x="578" y="3184"/>
                    </a:cubicBezTo>
                    <a:cubicBezTo>
                      <a:pt x="639" y="3184"/>
                      <a:pt x="699" y="3154"/>
                      <a:pt x="699" y="3123"/>
                    </a:cubicBezTo>
                    <a:cubicBezTo>
                      <a:pt x="730" y="3002"/>
                      <a:pt x="791" y="2698"/>
                      <a:pt x="912" y="2120"/>
                    </a:cubicBezTo>
                    <a:cubicBezTo>
                      <a:pt x="912" y="2090"/>
                      <a:pt x="943" y="2090"/>
                      <a:pt x="1034" y="2060"/>
                    </a:cubicBezTo>
                    <a:cubicBezTo>
                      <a:pt x="1094" y="2060"/>
                      <a:pt x="1155" y="1999"/>
                      <a:pt x="1155" y="1999"/>
                    </a:cubicBezTo>
                    <a:cubicBezTo>
                      <a:pt x="1186" y="1908"/>
                      <a:pt x="1186" y="1847"/>
                      <a:pt x="1155" y="1816"/>
                    </a:cubicBezTo>
                    <a:cubicBezTo>
                      <a:pt x="1034" y="1756"/>
                      <a:pt x="1034" y="1604"/>
                      <a:pt x="1064" y="1482"/>
                    </a:cubicBezTo>
                    <a:cubicBezTo>
                      <a:pt x="1186" y="1300"/>
                      <a:pt x="1338" y="874"/>
                      <a:pt x="1611" y="236"/>
                    </a:cubicBezTo>
                    <a:cubicBezTo>
                      <a:pt x="1611" y="175"/>
                      <a:pt x="1611" y="145"/>
                      <a:pt x="1550" y="114"/>
                    </a:cubicBezTo>
                    <a:cubicBezTo>
                      <a:pt x="1520" y="84"/>
                      <a:pt x="1490" y="84"/>
                      <a:pt x="1398" y="84"/>
                    </a:cubicBezTo>
                    <a:cubicBezTo>
                      <a:pt x="1368" y="84"/>
                      <a:pt x="1307" y="84"/>
                      <a:pt x="1246" y="114"/>
                    </a:cubicBezTo>
                    <a:cubicBezTo>
                      <a:pt x="1155" y="175"/>
                      <a:pt x="1064" y="388"/>
                      <a:pt x="1003" y="631"/>
                    </a:cubicBezTo>
                    <a:cubicBezTo>
                      <a:pt x="912" y="905"/>
                      <a:pt x="821" y="1056"/>
                      <a:pt x="791" y="1148"/>
                    </a:cubicBezTo>
                    <a:cubicBezTo>
                      <a:pt x="730" y="1056"/>
                      <a:pt x="669" y="935"/>
                      <a:pt x="639" y="783"/>
                    </a:cubicBezTo>
                    <a:lnTo>
                      <a:pt x="547" y="327"/>
                    </a:lnTo>
                    <a:cubicBezTo>
                      <a:pt x="456" y="236"/>
                      <a:pt x="426" y="114"/>
                      <a:pt x="335" y="23"/>
                    </a:cubicBezTo>
                    <a:cubicBezTo>
                      <a:pt x="304" y="8"/>
                      <a:pt x="281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49"/>
              <p:cNvSpPr/>
              <p:nvPr/>
            </p:nvSpPr>
            <p:spPr>
              <a:xfrm>
                <a:off x="3644275" y="6929025"/>
                <a:ext cx="50175" cy="74500"/>
              </a:xfrm>
              <a:custGeom>
                <a:rect b="b" l="l" r="r" t="t"/>
                <a:pathLst>
                  <a:path extrusionOk="0" h="2980" w="2007">
                    <a:moveTo>
                      <a:pt x="973" y="1"/>
                    </a:moveTo>
                    <a:cubicBezTo>
                      <a:pt x="821" y="1"/>
                      <a:pt x="730" y="31"/>
                      <a:pt x="578" y="92"/>
                    </a:cubicBezTo>
                    <a:cubicBezTo>
                      <a:pt x="457" y="122"/>
                      <a:pt x="274" y="183"/>
                      <a:pt x="122" y="274"/>
                    </a:cubicBezTo>
                    <a:cubicBezTo>
                      <a:pt x="31" y="305"/>
                      <a:pt x="1" y="396"/>
                      <a:pt x="1" y="457"/>
                    </a:cubicBezTo>
                    <a:cubicBezTo>
                      <a:pt x="1" y="578"/>
                      <a:pt x="31" y="609"/>
                      <a:pt x="122" y="639"/>
                    </a:cubicBezTo>
                    <a:cubicBezTo>
                      <a:pt x="132" y="658"/>
                      <a:pt x="144" y="665"/>
                      <a:pt x="160" y="665"/>
                    </a:cubicBezTo>
                    <a:cubicBezTo>
                      <a:pt x="196" y="665"/>
                      <a:pt x="251" y="630"/>
                      <a:pt x="335" y="609"/>
                    </a:cubicBezTo>
                    <a:cubicBezTo>
                      <a:pt x="457" y="578"/>
                      <a:pt x="517" y="548"/>
                      <a:pt x="517" y="548"/>
                    </a:cubicBezTo>
                    <a:lnTo>
                      <a:pt x="578" y="548"/>
                    </a:lnTo>
                    <a:cubicBezTo>
                      <a:pt x="609" y="487"/>
                      <a:pt x="639" y="487"/>
                      <a:pt x="639" y="487"/>
                    </a:cubicBezTo>
                    <a:lnTo>
                      <a:pt x="730" y="487"/>
                    </a:lnTo>
                    <a:lnTo>
                      <a:pt x="730" y="548"/>
                    </a:lnTo>
                    <a:cubicBezTo>
                      <a:pt x="730" y="761"/>
                      <a:pt x="669" y="1156"/>
                      <a:pt x="639" y="1642"/>
                    </a:cubicBezTo>
                    <a:cubicBezTo>
                      <a:pt x="609" y="2128"/>
                      <a:pt x="609" y="2554"/>
                      <a:pt x="609" y="2827"/>
                    </a:cubicBezTo>
                    <a:cubicBezTo>
                      <a:pt x="609" y="2858"/>
                      <a:pt x="609" y="2888"/>
                      <a:pt x="639" y="2919"/>
                    </a:cubicBezTo>
                    <a:cubicBezTo>
                      <a:pt x="669" y="2979"/>
                      <a:pt x="730" y="2979"/>
                      <a:pt x="761" y="2979"/>
                    </a:cubicBezTo>
                    <a:cubicBezTo>
                      <a:pt x="943" y="2888"/>
                      <a:pt x="1034" y="2827"/>
                      <a:pt x="1064" y="2736"/>
                    </a:cubicBezTo>
                    <a:cubicBezTo>
                      <a:pt x="1064" y="1733"/>
                      <a:pt x="1125" y="943"/>
                      <a:pt x="1247" y="426"/>
                    </a:cubicBezTo>
                    <a:lnTo>
                      <a:pt x="1490" y="426"/>
                    </a:lnTo>
                    <a:cubicBezTo>
                      <a:pt x="1520" y="426"/>
                      <a:pt x="1642" y="426"/>
                      <a:pt x="1733" y="365"/>
                    </a:cubicBezTo>
                    <a:cubicBezTo>
                      <a:pt x="1824" y="335"/>
                      <a:pt x="1885" y="335"/>
                      <a:pt x="1946" y="274"/>
                    </a:cubicBezTo>
                    <a:cubicBezTo>
                      <a:pt x="1976" y="183"/>
                      <a:pt x="2007" y="153"/>
                      <a:pt x="1976" y="92"/>
                    </a:cubicBezTo>
                    <a:cubicBezTo>
                      <a:pt x="1976" y="92"/>
                      <a:pt x="2007" y="31"/>
                      <a:pt x="1976" y="31"/>
                    </a:cubicBezTo>
                    <a:cubicBezTo>
                      <a:pt x="1946" y="31"/>
                      <a:pt x="1946" y="1"/>
                      <a:pt x="1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49"/>
              <p:cNvSpPr/>
              <p:nvPr/>
            </p:nvSpPr>
            <p:spPr>
              <a:xfrm>
                <a:off x="3694425" y="6932075"/>
                <a:ext cx="44100" cy="75125"/>
              </a:xfrm>
              <a:custGeom>
                <a:rect b="b" l="l" r="r" t="t"/>
                <a:pathLst>
                  <a:path extrusionOk="0" h="3005" w="1764">
                    <a:moveTo>
                      <a:pt x="1429" y="0"/>
                    </a:moveTo>
                    <a:cubicBezTo>
                      <a:pt x="1369" y="0"/>
                      <a:pt x="1338" y="0"/>
                      <a:pt x="1247" y="31"/>
                    </a:cubicBezTo>
                    <a:cubicBezTo>
                      <a:pt x="1186" y="61"/>
                      <a:pt x="1125" y="91"/>
                      <a:pt x="1125" y="183"/>
                    </a:cubicBezTo>
                    <a:lnTo>
                      <a:pt x="1125" y="760"/>
                    </a:lnTo>
                    <a:cubicBezTo>
                      <a:pt x="1125" y="973"/>
                      <a:pt x="1095" y="1186"/>
                      <a:pt x="1065" y="1277"/>
                    </a:cubicBezTo>
                    <a:cubicBezTo>
                      <a:pt x="1065" y="1298"/>
                      <a:pt x="1021" y="1333"/>
                      <a:pt x="964" y="1333"/>
                    </a:cubicBezTo>
                    <a:cubicBezTo>
                      <a:pt x="939" y="1333"/>
                      <a:pt x="910" y="1326"/>
                      <a:pt x="882" y="1307"/>
                    </a:cubicBezTo>
                    <a:cubicBezTo>
                      <a:pt x="761" y="1277"/>
                      <a:pt x="669" y="1246"/>
                      <a:pt x="639" y="1216"/>
                    </a:cubicBezTo>
                    <a:cubicBezTo>
                      <a:pt x="639" y="1125"/>
                      <a:pt x="639" y="1064"/>
                      <a:pt x="609" y="973"/>
                    </a:cubicBezTo>
                    <a:cubicBezTo>
                      <a:pt x="578" y="912"/>
                      <a:pt x="609" y="821"/>
                      <a:pt x="609" y="760"/>
                    </a:cubicBezTo>
                    <a:cubicBezTo>
                      <a:pt x="639" y="669"/>
                      <a:pt x="700" y="608"/>
                      <a:pt x="700" y="487"/>
                    </a:cubicBezTo>
                    <a:cubicBezTo>
                      <a:pt x="700" y="365"/>
                      <a:pt x="730" y="304"/>
                      <a:pt x="730" y="274"/>
                    </a:cubicBezTo>
                    <a:cubicBezTo>
                      <a:pt x="730" y="213"/>
                      <a:pt x="700" y="152"/>
                      <a:pt x="609" y="61"/>
                    </a:cubicBezTo>
                    <a:cubicBezTo>
                      <a:pt x="548" y="31"/>
                      <a:pt x="457" y="31"/>
                      <a:pt x="396" y="31"/>
                    </a:cubicBezTo>
                    <a:cubicBezTo>
                      <a:pt x="274" y="31"/>
                      <a:pt x="213" y="61"/>
                      <a:pt x="183" y="122"/>
                    </a:cubicBezTo>
                    <a:cubicBezTo>
                      <a:pt x="153" y="183"/>
                      <a:pt x="122" y="304"/>
                      <a:pt x="122" y="426"/>
                    </a:cubicBezTo>
                    <a:lnTo>
                      <a:pt x="122" y="821"/>
                    </a:lnTo>
                    <a:lnTo>
                      <a:pt x="122" y="1186"/>
                    </a:lnTo>
                    <a:cubicBezTo>
                      <a:pt x="122" y="1186"/>
                      <a:pt x="92" y="1216"/>
                      <a:pt x="92" y="1277"/>
                    </a:cubicBezTo>
                    <a:cubicBezTo>
                      <a:pt x="31" y="1338"/>
                      <a:pt x="31" y="1368"/>
                      <a:pt x="31" y="1398"/>
                    </a:cubicBezTo>
                    <a:cubicBezTo>
                      <a:pt x="31" y="1429"/>
                      <a:pt x="1" y="1429"/>
                      <a:pt x="31" y="1520"/>
                    </a:cubicBezTo>
                    <a:cubicBezTo>
                      <a:pt x="92" y="1581"/>
                      <a:pt x="92" y="1642"/>
                      <a:pt x="92" y="1642"/>
                    </a:cubicBezTo>
                    <a:cubicBezTo>
                      <a:pt x="92" y="1672"/>
                      <a:pt x="122" y="1733"/>
                      <a:pt x="92" y="1976"/>
                    </a:cubicBezTo>
                    <a:lnTo>
                      <a:pt x="92" y="2280"/>
                    </a:lnTo>
                    <a:cubicBezTo>
                      <a:pt x="122" y="2341"/>
                      <a:pt x="122" y="2462"/>
                      <a:pt x="153" y="2523"/>
                    </a:cubicBezTo>
                    <a:cubicBezTo>
                      <a:pt x="183" y="2614"/>
                      <a:pt x="244" y="2675"/>
                      <a:pt x="305" y="2736"/>
                    </a:cubicBezTo>
                    <a:cubicBezTo>
                      <a:pt x="396" y="2766"/>
                      <a:pt x="487" y="2797"/>
                      <a:pt x="609" y="2797"/>
                    </a:cubicBezTo>
                    <a:cubicBezTo>
                      <a:pt x="639" y="2675"/>
                      <a:pt x="639" y="2493"/>
                      <a:pt x="609" y="2219"/>
                    </a:cubicBezTo>
                    <a:cubicBezTo>
                      <a:pt x="578" y="1976"/>
                      <a:pt x="578" y="1824"/>
                      <a:pt x="639" y="1733"/>
                    </a:cubicBezTo>
                    <a:cubicBezTo>
                      <a:pt x="639" y="1702"/>
                      <a:pt x="700" y="1672"/>
                      <a:pt x="761" y="1672"/>
                    </a:cubicBezTo>
                    <a:cubicBezTo>
                      <a:pt x="791" y="1652"/>
                      <a:pt x="815" y="1645"/>
                      <a:pt x="835" y="1645"/>
                    </a:cubicBezTo>
                    <a:cubicBezTo>
                      <a:pt x="875" y="1645"/>
                      <a:pt x="902" y="1672"/>
                      <a:pt x="943" y="1672"/>
                    </a:cubicBezTo>
                    <a:cubicBezTo>
                      <a:pt x="1034" y="1672"/>
                      <a:pt x="1065" y="1702"/>
                      <a:pt x="1095" y="1763"/>
                    </a:cubicBezTo>
                    <a:cubicBezTo>
                      <a:pt x="1156" y="1854"/>
                      <a:pt x="1186" y="1976"/>
                      <a:pt x="1186" y="2067"/>
                    </a:cubicBezTo>
                    <a:cubicBezTo>
                      <a:pt x="1186" y="2189"/>
                      <a:pt x="1217" y="2310"/>
                      <a:pt x="1217" y="2432"/>
                    </a:cubicBezTo>
                    <a:cubicBezTo>
                      <a:pt x="1217" y="2523"/>
                      <a:pt x="1308" y="2614"/>
                      <a:pt x="1308" y="2736"/>
                    </a:cubicBezTo>
                    <a:cubicBezTo>
                      <a:pt x="1308" y="2827"/>
                      <a:pt x="1369" y="2918"/>
                      <a:pt x="1460" y="2949"/>
                    </a:cubicBezTo>
                    <a:cubicBezTo>
                      <a:pt x="1502" y="2970"/>
                      <a:pt x="1573" y="3005"/>
                      <a:pt x="1652" y="3005"/>
                    </a:cubicBezTo>
                    <a:cubicBezTo>
                      <a:pt x="1688" y="3005"/>
                      <a:pt x="1726" y="2998"/>
                      <a:pt x="1764" y="2979"/>
                    </a:cubicBezTo>
                    <a:cubicBezTo>
                      <a:pt x="1764" y="2888"/>
                      <a:pt x="1703" y="2675"/>
                      <a:pt x="1672" y="2371"/>
                    </a:cubicBezTo>
                    <a:cubicBezTo>
                      <a:pt x="1612" y="2067"/>
                      <a:pt x="1612" y="1854"/>
                      <a:pt x="1642" y="1702"/>
                    </a:cubicBezTo>
                    <a:cubicBezTo>
                      <a:pt x="1642" y="1672"/>
                      <a:pt x="1642" y="1672"/>
                      <a:pt x="1672" y="1611"/>
                    </a:cubicBezTo>
                    <a:cubicBezTo>
                      <a:pt x="1703" y="1611"/>
                      <a:pt x="1703" y="1581"/>
                      <a:pt x="1703" y="1550"/>
                    </a:cubicBezTo>
                    <a:cubicBezTo>
                      <a:pt x="1703" y="1520"/>
                      <a:pt x="1672" y="1459"/>
                      <a:pt x="1642" y="1429"/>
                    </a:cubicBezTo>
                    <a:cubicBezTo>
                      <a:pt x="1581" y="1398"/>
                      <a:pt x="1551" y="1368"/>
                      <a:pt x="1551" y="1307"/>
                    </a:cubicBezTo>
                    <a:cubicBezTo>
                      <a:pt x="1551" y="1246"/>
                      <a:pt x="1551" y="1094"/>
                      <a:pt x="1581" y="912"/>
                    </a:cubicBezTo>
                    <a:cubicBezTo>
                      <a:pt x="1642" y="760"/>
                      <a:pt x="1642" y="608"/>
                      <a:pt x="1642" y="487"/>
                    </a:cubicBezTo>
                    <a:cubicBezTo>
                      <a:pt x="1642" y="365"/>
                      <a:pt x="1581" y="243"/>
                      <a:pt x="1551" y="61"/>
                    </a:cubicBezTo>
                    <a:cubicBezTo>
                      <a:pt x="1551" y="31"/>
                      <a:pt x="1521" y="0"/>
                      <a:pt x="14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49"/>
              <p:cNvSpPr/>
              <p:nvPr/>
            </p:nvSpPr>
            <p:spPr>
              <a:xfrm>
                <a:off x="3742300" y="6937100"/>
                <a:ext cx="15975" cy="64150"/>
              </a:xfrm>
              <a:custGeom>
                <a:rect b="b" l="l" r="r" t="t"/>
                <a:pathLst>
                  <a:path extrusionOk="0" h="2566" w="639">
                    <a:moveTo>
                      <a:pt x="300" y="1"/>
                    </a:moveTo>
                    <a:cubicBezTo>
                      <a:pt x="272" y="1"/>
                      <a:pt x="244" y="4"/>
                      <a:pt x="213" y="12"/>
                    </a:cubicBezTo>
                    <a:cubicBezTo>
                      <a:pt x="92" y="73"/>
                      <a:pt x="31" y="134"/>
                      <a:pt x="31" y="255"/>
                    </a:cubicBezTo>
                    <a:cubicBezTo>
                      <a:pt x="31" y="377"/>
                      <a:pt x="1" y="529"/>
                      <a:pt x="1" y="681"/>
                    </a:cubicBezTo>
                    <a:lnTo>
                      <a:pt x="1" y="1045"/>
                    </a:lnTo>
                    <a:lnTo>
                      <a:pt x="1" y="1471"/>
                    </a:lnTo>
                    <a:lnTo>
                      <a:pt x="1" y="1836"/>
                    </a:lnTo>
                    <a:lnTo>
                      <a:pt x="1" y="1988"/>
                    </a:lnTo>
                    <a:lnTo>
                      <a:pt x="1" y="2079"/>
                    </a:lnTo>
                    <a:lnTo>
                      <a:pt x="1" y="2140"/>
                    </a:lnTo>
                    <a:lnTo>
                      <a:pt x="1" y="2231"/>
                    </a:lnTo>
                    <a:lnTo>
                      <a:pt x="1" y="2292"/>
                    </a:lnTo>
                    <a:cubicBezTo>
                      <a:pt x="1" y="2352"/>
                      <a:pt x="31" y="2383"/>
                      <a:pt x="31" y="2383"/>
                    </a:cubicBezTo>
                    <a:cubicBezTo>
                      <a:pt x="31" y="2413"/>
                      <a:pt x="61" y="2444"/>
                      <a:pt x="61" y="2444"/>
                    </a:cubicBezTo>
                    <a:cubicBezTo>
                      <a:pt x="61" y="2444"/>
                      <a:pt x="61" y="2504"/>
                      <a:pt x="92" y="2504"/>
                    </a:cubicBezTo>
                    <a:cubicBezTo>
                      <a:pt x="122" y="2504"/>
                      <a:pt x="122" y="2535"/>
                      <a:pt x="183" y="2535"/>
                    </a:cubicBezTo>
                    <a:cubicBezTo>
                      <a:pt x="244" y="2565"/>
                      <a:pt x="274" y="2565"/>
                      <a:pt x="365" y="2565"/>
                    </a:cubicBezTo>
                    <a:cubicBezTo>
                      <a:pt x="426" y="2565"/>
                      <a:pt x="487" y="2535"/>
                      <a:pt x="487" y="2504"/>
                    </a:cubicBezTo>
                    <a:cubicBezTo>
                      <a:pt x="487" y="2292"/>
                      <a:pt x="426" y="2079"/>
                      <a:pt x="426" y="1775"/>
                    </a:cubicBezTo>
                    <a:lnTo>
                      <a:pt x="426" y="924"/>
                    </a:lnTo>
                    <a:cubicBezTo>
                      <a:pt x="487" y="711"/>
                      <a:pt x="517" y="468"/>
                      <a:pt x="578" y="255"/>
                    </a:cubicBezTo>
                    <a:cubicBezTo>
                      <a:pt x="639" y="225"/>
                      <a:pt x="578" y="134"/>
                      <a:pt x="548" y="103"/>
                    </a:cubicBezTo>
                    <a:cubicBezTo>
                      <a:pt x="457" y="35"/>
                      <a:pt x="382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49"/>
              <p:cNvSpPr/>
              <p:nvPr/>
            </p:nvSpPr>
            <p:spPr>
              <a:xfrm>
                <a:off x="3759775" y="6932075"/>
                <a:ext cx="37275" cy="65100"/>
              </a:xfrm>
              <a:custGeom>
                <a:rect b="b" l="l" r="r" t="t"/>
                <a:pathLst>
                  <a:path extrusionOk="0" h="2604" w="1491">
                    <a:moveTo>
                      <a:pt x="1156" y="0"/>
                    </a:moveTo>
                    <a:cubicBezTo>
                      <a:pt x="1065" y="0"/>
                      <a:pt x="1004" y="31"/>
                      <a:pt x="1004" y="122"/>
                    </a:cubicBezTo>
                    <a:cubicBezTo>
                      <a:pt x="943" y="274"/>
                      <a:pt x="1004" y="456"/>
                      <a:pt x="1034" y="669"/>
                    </a:cubicBezTo>
                    <a:cubicBezTo>
                      <a:pt x="1065" y="942"/>
                      <a:pt x="1125" y="1094"/>
                      <a:pt x="1125" y="1216"/>
                    </a:cubicBezTo>
                    <a:lnTo>
                      <a:pt x="1125" y="1398"/>
                    </a:lnTo>
                    <a:lnTo>
                      <a:pt x="1125" y="1642"/>
                    </a:lnTo>
                    <a:cubicBezTo>
                      <a:pt x="1125" y="1702"/>
                      <a:pt x="1125" y="1733"/>
                      <a:pt x="1065" y="1824"/>
                    </a:cubicBezTo>
                    <a:cubicBezTo>
                      <a:pt x="973" y="1672"/>
                      <a:pt x="882" y="1490"/>
                      <a:pt x="761" y="1186"/>
                    </a:cubicBezTo>
                    <a:cubicBezTo>
                      <a:pt x="669" y="882"/>
                      <a:pt x="578" y="639"/>
                      <a:pt x="457" y="517"/>
                    </a:cubicBezTo>
                    <a:cubicBezTo>
                      <a:pt x="457" y="487"/>
                      <a:pt x="396" y="487"/>
                      <a:pt x="305" y="487"/>
                    </a:cubicBezTo>
                    <a:cubicBezTo>
                      <a:pt x="183" y="487"/>
                      <a:pt x="153" y="517"/>
                      <a:pt x="153" y="578"/>
                    </a:cubicBezTo>
                    <a:cubicBezTo>
                      <a:pt x="92" y="791"/>
                      <a:pt x="62" y="1094"/>
                      <a:pt x="62" y="1550"/>
                    </a:cubicBezTo>
                    <a:cubicBezTo>
                      <a:pt x="62" y="2006"/>
                      <a:pt x="1" y="2280"/>
                      <a:pt x="1" y="2432"/>
                    </a:cubicBezTo>
                    <a:cubicBezTo>
                      <a:pt x="1" y="2462"/>
                      <a:pt x="1" y="2493"/>
                      <a:pt x="62" y="2553"/>
                    </a:cubicBezTo>
                    <a:cubicBezTo>
                      <a:pt x="79" y="2589"/>
                      <a:pt x="108" y="2604"/>
                      <a:pt x="146" y="2604"/>
                    </a:cubicBezTo>
                    <a:cubicBezTo>
                      <a:pt x="174" y="2604"/>
                      <a:pt x="206" y="2596"/>
                      <a:pt x="244" y="2584"/>
                    </a:cubicBezTo>
                    <a:cubicBezTo>
                      <a:pt x="305" y="2553"/>
                      <a:pt x="396" y="2553"/>
                      <a:pt x="396" y="2462"/>
                    </a:cubicBezTo>
                    <a:cubicBezTo>
                      <a:pt x="426" y="2341"/>
                      <a:pt x="457" y="2189"/>
                      <a:pt x="426" y="2006"/>
                    </a:cubicBezTo>
                    <a:cubicBezTo>
                      <a:pt x="396" y="1824"/>
                      <a:pt x="426" y="1672"/>
                      <a:pt x="457" y="1550"/>
                    </a:cubicBezTo>
                    <a:cubicBezTo>
                      <a:pt x="517" y="1581"/>
                      <a:pt x="548" y="1672"/>
                      <a:pt x="578" y="1733"/>
                    </a:cubicBezTo>
                    <a:cubicBezTo>
                      <a:pt x="609" y="1824"/>
                      <a:pt x="669" y="1885"/>
                      <a:pt x="700" y="1946"/>
                    </a:cubicBezTo>
                    <a:cubicBezTo>
                      <a:pt x="730" y="2006"/>
                      <a:pt x="761" y="2037"/>
                      <a:pt x="821" y="2128"/>
                    </a:cubicBezTo>
                    <a:cubicBezTo>
                      <a:pt x="852" y="2189"/>
                      <a:pt x="882" y="2280"/>
                      <a:pt x="913" y="2310"/>
                    </a:cubicBezTo>
                    <a:cubicBezTo>
                      <a:pt x="1004" y="2401"/>
                      <a:pt x="1034" y="2401"/>
                      <a:pt x="1125" y="2401"/>
                    </a:cubicBezTo>
                    <a:cubicBezTo>
                      <a:pt x="1186" y="2401"/>
                      <a:pt x="1277" y="2341"/>
                      <a:pt x="1308" y="2310"/>
                    </a:cubicBezTo>
                    <a:cubicBezTo>
                      <a:pt x="1399" y="2158"/>
                      <a:pt x="1490" y="1946"/>
                      <a:pt x="1490" y="1642"/>
                    </a:cubicBezTo>
                    <a:lnTo>
                      <a:pt x="1490" y="1520"/>
                    </a:lnTo>
                    <a:lnTo>
                      <a:pt x="1490" y="1034"/>
                    </a:lnTo>
                    <a:cubicBezTo>
                      <a:pt x="1490" y="912"/>
                      <a:pt x="1490" y="760"/>
                      <a:pt x="1460" y="578"/>
                    </a:cubicBezTo>
                    <a:cubicBezTo>
                      <a:pt x="1429" y="365"/>
                      <a:pt x="1369" y="213"/>
                      <a:pt x="1338" y="61"/>
                    </a:cubicBezTo>
                    <a:cubicBezTo>
                      <a:pt x="1308" y="0"/>
                      <a:pt x="1277" y="0"/>
                      <a:pt x="1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49"/>
              <p:cNvSpPr/>
              <p:nvPr/>
            </p:nvSpPr>
            <p:spPr>
              <a:xfrm>
                <a:off x="3797775" y="6939675"/>
                <a:ext cx="44100" cy="63950"/>
              </a:xfrm>
              <a:custGeom>
                <a:rect b="b" l="l" r="r" t="t"/>
                <a:pathLst>
                  <a:path extrusionOk="0" h="2558" w="1764">
                    <a:moveTo>
                      <a:pt x="1156" y="0"/>
                    </a:moveTo>
                    <a:cubicBezTo>
                      <a:pt x="973" y="0"/>
                      <a:pt x="821" y="61"/>
                      <a:pt x="608" y="183"/>
                    </a:cubicBezTo>
                    <a:cubicBezTo>
                      <a:pt x="365" y="365"/>
                      <a:pt x="153" y="638"/>
                      <a:pt x="92" y="942"/>
                    </a:cubicBezTo>
                    <a:cubicBezTo>
                      <a:pt x="1" y="1246"/>
                      <a:pt x="1" y="1581"/>
                      <a:pt x="92" y="1946"/>
                    </a:cubicBezTo>
                    <a:cubicBezTo>
                      <a:pt x="122" y="2158"/>
                      <a:pt x="244" y="2310"/>
                      <a:pt x="365" y="2462"/>
                    </a:cubicBezTo>
                    <a:cubicBezTo>
                      <a:pt x="479" y="2527"/>
                      <a:pt x="585" y="2558"/>
                      <a:pt x="695" y="2558"/>
                    </a:cubicBezTo>
                    <a:cubicBezTo>
                      <a:pt x="791" y="2558"/>
                      <a:pt x="891" y="2535"/>
                      <a:pt x="1004" y="2493"/>
                    </a:cubicBezTo>
                    <a:cubicBezTo>
                      <a:pt x="1034" y="2493"/>
                      <a:pt x="1064" y="2462"/>
                      <a:pt x="1156" y="2462"/>
                    </a:cubicBezTo>
                    <a:cubicBezTo>
                      <a:pt x="1216" y="2462"/>
                      <a:pt x="1277" y="2462"/>
                      <a:pt x="1308" y="2432"/>
                    </a:cubicBezTo>
                    <a:cubicBezTo>
                      <a:pt x="1338" y="2401"/>
                      <a:pt x="1338" y="2341"/>
                      <a:pt x="1429" y="2310"/>
                    </a:cubicBezTo>
                    <a:cubicBezTo>
                      <a:pt x="1490" y="2249"/>
                      <a:pt x="1520" y="2189"/>
                      <a:pt x="1520" y="2158"/>
                    </a:cubicBezTo>
                    <a:cubicBezTo>
                      <a:pt x="1520" y="2128"/>
                      <a:pt x="1520" y="2097"/>
                      <a:pt x="1581" y="1976"/>
                    </a:cubicBezTo>
                    <a:cubicBezTo>
                      <a:pt x="1612" y="1854"/>
                      <a:pt x="1612" y="1794"/>
                      <a:pt x="1612" y="1702"/>
                    </a:cubicBezTo>
                    <a:cubicBezTo>
                      <a:pt x="1612" y="1702"/>
                      <a:pt x="1612" y="1672"/>
                      <a:pt x="1642" y="1672"/>
                    </a:cubicBezTo>
                    <a:lnTo>
                      <a:pt x="1672" y="1642"/>
                    </a:lnTo>
                    <a:cubicBezTo>
                      <a:pt x="1763" y="1520"/>
                      <a:pt x="1703" y="1398"/>
                      <a:pt x="1612" y="1338"/>
                    </a:cubicBezTo>
                    <a:cubicBezTo>
                      <a:pt x="1534" y="1280"/>
                      <a:pt x="1445" y="1259"/>
                      <a:pt x="1359" y="1259"/>
                    </a:cubicBezTo>
                    <a:cubicBezTo>
                      <a:pt x="1309" y="1259"/>
                      <a:pt x="1261" y="1266"/>
                      <a:pt x="1216" y="1277"/>
                    </a:cubicBezTo>
                    <a:lnTo>
                      <a:pt x="1004" y="1398"/>
                    </a:lnTo>
                    <a:cubicBezTo>
                      <a:pt x="943" y="1429"/>
                      <a:pt x="943" y="1520"/>
                      <a:pt x="1004" y="1581"/>
                    </a:cubicBezTo>
                    <a:lnTo>
                      <a:pt x="1156" y="1672"/>
                    </a:lnTo>
                    <a:cubicBezTo>
                      <a:pt x="1186" y="1702"/>
                      <a:pt x="1216" y="1733"/>
                      <a:pt x="1216" y="1794"/>
                    </a:cubicBezTo>
                    <a:cubicBezTo>
                      <a:pt x="1216" y="1824"/>
                      <a:pt x="1186" y="1946"/>
                      <a:pt x="1125" y="2097"/>
                    </a:cubicBezTo>
                    <a:cubicBezTo>
                      <a:pt x="1125" y="2128"/>
                      <a:pt x="1064" y="2158"/>
                      <a:pt x="1004" y="2158"/>
                    </a:cubicBezTo>
                    <a:cubicBezTo>
                      <a:pt x="973" y="2173"/>
                      <a:pt x="943" y="2181"/>
                      <a:pt x="916" y="2181"/>
                    </a:cubicBezTo>
                    <a:cubicBezTo>
                      <a:pt x="890" y="2181"/>
                      <a:pt x="867" y="2173"/>
                      <a:pt x="852" y="2158"/>
                    </a:cubicBezTo>
                    <a:cubicBezTo>
                      <a:pt x="700" y="2097"/>
                      <a:pt x="578" y="1976"/>
                      <a:pt x="548" y="1824"/>
                    </a:cubicBezTo>
                    <a:cubicBezTo>
                      <a:pt x="517" y="1672"/>
                      <a:pt x="517" y="1550"/>
                      <a:pt x="517" y="1368"/>
                    </a:cubicBezTo>
                    <a:cubicBezTo>
                      <a:pt x="517" y="1186"/>
                      <a:pt x="548" y="1034"/>
                      <a:pt x="608" y="882"/>
                    </a:cubicBezTo>
                    <a:cubicBezTo>
                      <a:pt x="669" y="790"/>
                      <a:pt x="669" y="730"/>
                      <a:pt x="700" y="669"/>
                    </a:cubicBezTo>
                    <a:cubicBezTo>
                      <a:pt x="730" y="638"/>
                      <a:pt x="760" y="608"/>
                      <a:pt x="821" y="517"/>
                    </a:cubicBezTo>
                    <a:cubicBezTo>
                      <a:pt x="852" y="456"/>
                      <a:pt x="882" y="426"/>
                      <a:pt x="973" y="426"/>
                    </a:cubicBezTo>
                    <a:cubicBezTo>
                      <a:pt x="1004" y="395"/>
                      <a:pt x="1049" y="380"/>
                      <a:pt x="1106" y="380"/>
                    </a:cubicBezTo>
                    <a:cubicBezTo>
                      <a:pt x="1163" y="380"/>
                      <a:pt x="1232" y="395"/>
                      <a:pt x="1308" y="426"/>
                    </a:cubicBezTo>
                    <a:cubicBezTo>
                      <a:pt x="1384" y="441"/>
                      <a:pt x="1452" y="449"/>
                      <a:pt x="1509" y="449"/>
                    </a:cubicBezTo>
                    <a:cubicBezTo>
                      <a:pt x="1566" y="449"/>
                      <a:pt x="1612" y="441"/>
                      <a:pt x="1642" y="426"/>
                    </a:cubicBezTo>
                    <a:cubicBezTo>
                      <a:pt x="1672" y="365"/>
                      <a:pt x="1672" y="335"/>
                      <a:pt x="1733" y="304"/>
                    </a:cubicBezTo>
                    <a:cubicBezTo>
                      <a:pt x="1763" y="274"/>
                      <a:pt x="1733" y="213"/>
                      <a:pt x="1672" y="183"/>
                    </a:cubicBezTo>
                    <a:cubicBezTo>
                      <a:pt x="1520" y="61"/>
                      <a:pt x="1338" y="0"/>
                      <a:pt x="1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35"/>
          <p:cNvGrpSpPr/>
          <p:nvPr/>
        </p:nvGrpSpPr>
        <p:grpSpPr>
          <a:xfrm>
            <a:off x="1143973" y="1389921"/>
            <a:ext cx="1589772" cy="1303881"/>
            <a:chOff x="1160950" y="1573038"/>
            <a:chExt cx="1555094" cy="1275439"/>
          </a:xfrm>
        </p:grpSpPr>
        <p:sp>
          <p:nvSpPr>
            <p:cNvPr id="332" name="Google Shape;332;p35"/>
            <p:cNvSpPr/>
            <p:nvPr/>
          </p:nvSpPr>
          <p:spPr>
            <a:xfrm>
              <a:off x="1160950" y="1573038"/>
              <a:ext cx="1555094" cy="1275439"/>
            </a:xfrm>
            <a:custGeom>
              <a:rect b="b" l="l" r="r" t="t"/>
              <a:pathLst>
                <a:path extrusionOk="0" h="41630" w="50762">
                  <a:moveTo>
                    <a:pt x="24320" y="1"/>
                  </a:moveTo>
                  <a:cubicBezTo>
                    <a:pt x="22105" y="1"/>
                    <a:pt x="20273" y="443"/>
                    <a:pt x="18603" y="1185"/>
                  </a:cubicBezTo>
                  <a:cubicBezTo>
                    <a:pt x="6323" y="6474"/>
                    <a:pt x="1" y="18206"/>
                    <a:pt x="6080" y="30821"/>
                  </a:cubicBezTo>
                  <a:cubicBezTo>
                    <a:pt x="6688" y="32067"/>
                    <a:pt x="7387" y="33252"/>
                    <a:pt x="8268" y="34347"/>
                  </a:cubicBezTo>
                  <a:cubicBezTo>
                    <a:pt x="9119" y="35441"/>
                    <a:pt x="10122" y="36413"/>
                    <a:pt x="11247" y="37234"/>
                  </a:cubicBezTo>
                  <a:cubicBezTo>
                    <a:pt x="12372" y="38085"/>
                    <a:pt x="13587" y="38754"/>
                    <a:pt x="14864" y="39301"/>
                  </a:cubicBezTo>
                  <a:cubicBezTo>
                    <a:pt x="18032" y="40641"/>
                    <a:pt x="22110" y="41629"/>
                    <a:pt x="25955" y="41629"/>
                  </a:cubicBezTo>
                  <a:cubicBezTo>
                    <a:pt x="27863" y="41629"/>
                    <a:pt x="29715" y="41386"/>
                    <a:pt x="31369" y="40821"/>
                  </a:cubicBezTo>
                  <a:cubicBezTo>
                    <a:pt x="35472" y="39392"/>
                    <a:pt x="37691" y="36444"/>
                    <a:pt x="40427" y="33374"/>
                  </a:cubicBezTo>
                  <a:cubicBezTo>
                    <a:pt x="41308" y="32340"/>
                    <a:pt x="42099" y="31277"/>
                    <a:pt x="42798" y="30122"/>
                  </a:cubicBezTo>
                  <a:cubicBezTo>
                    <a:pt x="50761" y="17264"/>
                    <a:pt x="39424" y="881"/>
                    <a:pt x="25320" y="30"/>
                  </a:cubicBezTo>
                  <a:cubicBezTo>
                    <a:pt x="24978" y="10"/>
                    <a:pt x="24645" y="1"/>
                    <a:pt x="24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3" name="Google Shape;333;p35"/>
            <p:cNvGrpSpPr/>
            <p:nvPr/>
          </p:nvGrpSpPr>
          <p:grpSpPr>
            <a:xfrm>
              <a:off x="1304000" y="1690363"/>
              <a:ext cx="1269050" cy="1040750"/>
              <a:chOff x="1927525" y="4712275"/>
              <a:chExt cx="1269050" cy="1040750"/>
            </a:xfrm>
          </p:grpSpPr>
          <p:sp>
            <p:nvSpPr>
              <p:cNvPr id="334" name="Google Shape;334;p35"/>
              <p:cNvSpPr/>
              <p:nvPr/>
            </p:nvSpPr>
            <p:spPr>
              <a:xfrm>
                <a:off x="1927525" y="4712275"/>
                <a:ext cx="1269050" cy="1040750"/>
              </a:xfrm>
              <a:custGeom>
                <a:rect b="b" l="l" r="r" t="t"/>
                <a:pathLst>
                  <a:path extrusionOk="0" h="41630" w="50762">
                    <a:moveTo>
                      <a:pt x="24320" y="1"/>
                    </a:moveTo>
                    <a:cubicBezTo>
                      <a:pt x="22105" y="1"/>
                      <a:pt x="20273" y="443"/>
                      <a:pt x="18603" y="1185"/>
                    </a:cubicBezTo>
                    <a:cubicBezTo>
                      <a:pt x="6323" y="6474"/>
                      <a:pt x="1" y="18206"/>
                      <a:pt x="6080" y="30821"/>
                    </a:cubicBezTo>
                    <a:cubicBezTo>
                      <a:pt x="6688" y="32067"/>
                      <a:pt x="7387" y="33252"/>
                      <a:pt x="8268" y="34347"/>
                    </a:cubicBezTo>
                    <a:cubicBezTo>
                      <a:pt x="9119" y="35441"/>
                      <a:pt x="10122" y="36413"/>
                      <a:pt x="11247" y="37234"/>
                    </a:cubicBezTo>
                    <a:cubicBezTo>
                      <a:pt x="12372" y="38085"/>
                      <a:pt x="13587" y="38754"/>
                      <a:pt x="14864" y="39301"/>
                    </a:cubicBezTo>
                    <a:cubicBezTo>
                      <a:pt x="18032" y="40641"/>
                      <a:pt x="22110" y="41629"/>
                      <a:pt x="25955" y="41629"/>
                    </a:cubicBezTo>
                    <a:cubicBezTo>
                      <a:pt x="27863" y="41629"/>
                      <a:pt x="29715" y="41386"/>
                      <a:pt x="31369" y="40821"/>
                    </a:cubicBezTo>
                    <a:cubicBezTo>
                      <a:pt x="35472" y="39392"/>
                      <a:pt x="37691" y="36444"/>
                      <a:pt x="40427" y="33374"/>
                    </a:cubicBezTo>
                    <a:cubicBezTo>
                      <a:pt x="41308" y="32340"/>
                      <a:pt x="42099" y="31277"/>
                      <a:pt x="42798" y="30122"/>
                    </a:cubicBezTo>
                    <a:cubicBezTo>
                      <a:pt x="50761" y="17264"/>
                      <a:pt x="39424" y="881"/>
                      <a:pt x="25320" y="30"/>
                    </a:cubicBezTo>
                    <a:cubicBezTo>
                      <a:pt x="24978" y="10"/>
                      <a:pt x="24645" y="1"/>
                      <a:pt x="24320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35"/>
              <p:cNvSpPr/>
              <p:nvPr/>
            </p:nvSpPr>
            <p:spPr>
              <a:xfrm>
                <a:off x="2180575" y="4749550"/>
                <a:ext cx="607175" cy="993900"/>
              </a:xfrm>
              <a:custGeom>
                <a:rect b="b" l="l" r="r" t="t"/>
                <a:pathLst>
                  <a:path extrusionOk="0" h="39756" w="24287">
                    <a:moveTo>
                      <a:pt x="9635" y="0"/>
                    </a:moveTo>
                    <a:cubicBezTo>
                      <a:pt x="7368" y="0"/>
                      <a:pt x="4037" y="2494"/>
                      <a:pt x="4438" y="3068"/>
                    </a:cubicBezTo>
                    <a:cubicBezTo>
                      <a:pt x="4864" y="3706"/>
                      <a:pt x="5198" y="4436"/>
                      <a:pt x="5046" y="5196"/>
                    </a:cubicBezTo>
                    <a:cubicBezTo>
                      <a:pt x="4906" y="5756"/>
                      <a:pt x="4335" y="6209"/>
                      <a:pt x="3802" y="6209"/>
                    </a:cubicBezTo>
                    <a:cubicBezTo>
                      <a:pt x="3641" y="6209"/>
                      <a:pt x="3484" y="6168"/>
                      <a:pt x="3344" y="6077"/>
                    </a:cubicBezTo>
                    <a:cubicBezTo>
                      <a:pt x="2679" y="5578"/>
                      <a:pt x="2494" y="4245"/>
                      <a:pt x="1844" y="4245"/>
                    </a:cubicBezTo>
                    <a:cubicBezTo>
                      <a:pt x="1781" y="4245"/>
                      <a:pt x="1714" y="4257"/>
                      <a:pt x="1642" y="4284"/>
                    </a:cubicBezTo>
                    <a:cubicBezTo>
                      <a:pt x="1095" y="4466"/>
                      <a:pt x="1186" y="5317"/>
                      <a:pt x="1520" y="5773"/>
                    </a:cubicBezTo>
                    <a:cubicBezTo>
                      <a:pt x="1854" y="6259"/>
                      <a:pt x="2310" y="6746"/>
                      <a:pt x="2158" y="7293"/>
                    </a:cubicBezTo>
                    <a:cubicBezTo>
                      <a:pt x="2098" y="7627"/>
                      <a:pt x="1794" y="7840"/>
                      <a:pt x="1520" y="8114"/>
                    </a:cubicBezTo>
                    <a:cubicBezTo>
                      <a:pt x="304" y="9329"/>
                      <a:pt x="0" y="11335"/>
                      <a:pt x="760" y="12916"/>
                    </a:cubicBezTo>
                    <a:cubicBezTo>
                      <a:pt x="1064" y="13524"/>
                      <a:pt x="1520" y="14041"/>
                      <a:pt x="1794" y="14649"/>
                    </a:cubicBezTo>
                    <a:cubicBezTo>
                      <a:pt x="2189" y="15652"/>
                      <a:pt x="2006" y="16776"/>
                      <a:pt x="2189" y="17840"/>
                    </a:cubicBezTo>
                    <a:cubicBezTo>
                      <a:pt x="2554" y="19816"/>
                      <a:pt x="4225" y="21488"/>
                      <a:pt x="6201" y="21883"/>
                    </a:cubicBezTo>
                    <a:cubicBezTo>
                      <a:pt x="6657" y="21944"/>
                      <a:pt x="7143" y="21974"/>
                      <a:pt x="7508" y="22217"/>
                    </a:cubicBezTo>
                    <a:cubicBezTo>
                      <a:pt x="8177" y="22582"/>
                      <a:pt x="8359" y="23463"/>
                      <a:pt x="8967" y="23889"/>
                    </a:cubicBezTo>
                    <a:cubicBezTo>
                      <a:pt x="9605" y="24345"/>
                      <a:pt x="10487" y="24193"/>
                      <a:pt x="11277" y="24314"/>
                    </a:cubicBezTo>
                    <a:cubicBezTo>
                      <a:pt x="12067" y="24375"/>
                      <a:pt x="12949" y="25105"/>
                      <a:pt x="12645" y="25834"/>
                    </a:cubicBezTo>
                    <a:cubicBezTo>
                      <a:pt x="12463" y="26320"/>
                      <a:pt x="11824" y="26472"/>
                      <a:pt x="11399" y="26776"/>
                    </a:cubicBezTo>
                    <a:cubicBezTo>
                      <a:pt x="10487" y="27445"/>
                      <a:pt x="10608" y="28934"/>
                      <a:pt x="11308" y="29846"/>
                    </a:cubicBezTo>
                    <a:cubicBezTo>
                      <a:pt x="12007" y="30758"/>
                      <a:pt x="13101" y="31245"/>
                      <a:pt x="14104" y="31822"/>
                    </a:cubicBezTo>
                    <a:cubicBezTo>
                      <a:pt x="15077" y="32400"/>
                      <a:pt x="16110" y="33129"/>
                      <a:pt x="16414" y="34223"/>
                    </a:cubicBezTo>
                    <a:cubicBezTo>
                      <a:pt x="16718" y="35318"/>
                      <a:pt x="15928" y="38388"/>
                      <a:pt x="15654" y="39512"/>
                    </a:cubicBezTo>
                    <a:cubicBezTo>
                      <a:pt x="15612" y="39681"/>
                      <a:pt x="15675" y="39756"/>
                      <a:pt x="15817" y="39756"/>
                    </a:cubicBezTo>
                    <a:cubicBezTo>
                      <a:pt x="16594" y="39756"/>
                      <a:pt x="19735" y="37519"/>
                      <a:pt x="20943" y="36260"/>
                    </a:cubicBezTo>
                    <a:cubicBezTo>
                      <a:pt x="22007" y="35135"/>
                      <a:pt x="23101" y="33950"/>
                      <a:pt x="23679" y="32521"/>
                    </a:cubicBezTo>
                    <a:cubicBezTo>
                      <a:pt x="24287" y="31001"/>
                      <a:pt x="24226" y="29299"/>
                      <a:pt x="24165" y="27658"/>
                    </a:cubicBezTo>
                    <a:cubicBezTo>
                      <a:pt x="21490" y="27202"/>
                      <a:pt x="19788" y="23980"/>
                      <a:pt x="17144" y="23980"/>
                    </a:cubicBezTo>
                    <a:cubicBezTo>
                      <a:pt x="16427" y="23980"/>
                      <a:pt x="15726" y="24213"/>
                      <a:pt x="15052" y="24213"/>
                    </a:cubicBezTo>
                    <a:cubicBezTo>
                      <a:pt x="14782" y="24213"/>
                      <a:pt x="14516" y="24175"/>
                      <a:pt x="14256" y="24071"/>
                    </a:cubicBezTo>
                    <a:cubicBezTo>
                      <a:pt x="13557" y="23858"/>
                      <a:pt x="13071" y="23220"/>
                      <a:pt x="12432" y="22855"/>
                    </a:cubicBezTo>
                    <a:cubicBezTo>
                      <a:pt x="11824" y="22551"/>
                      <a:pt x="11095" y="22551"/>
                      <a:pt x="10396" y="22399"/>
                    </a:cubicBezTo>
                    <a:cubicBezTo>
                      <a:pt x="8086" y="21944"/>
                      <a:pt x="6262" y="19633"/>
                      <a:pt x="6383" y="17263"/>
                    </a:cubicBezTo>
                    <a:cubicBezTo>
                      <a:pt x="6414" y="16715"/>
                      <a:pt x="6596" y="16016"/>
                      <a:pt x="7113" y="15804"/>
                    </a:cubicBezTo>
                    <a:cubicBezTo>
                      <a:pt x="7265" y="15723"/>
                      <a:pt x="7427" y="15693"/>
                      <a:pt x="7595" y="15693"/>
                    </a:cubicBezTo>
                    <a:cubicBezTo>
                      <a:pt x="7999" y="15693"/>
                      <a:pt x="8438" y="15870"/>
                      <a:pt x="8846" y="15956"/>
                    </a:cubicBezTo>
                    <a:cubicBezTo>
                      <a:pt x="9093" y="16010"/>
                      <a:pt x="9345" y="16036"/>
                      <a:pt x="9596" y="16036"/>
                    </a:cubicBezTo>
                    <a:cubicBezTo>
                      <a:pt x="11166" y="16036"/>
                      <a:pt x="12725" y="15017"/>
                      <a:pt x="13222" y="13524"/>
                    </a:cubicBezTo>
                    <a:cubicBezTo>
                      <a:pt x="13435" y="12825"/>
                      <a:pt x="13496" y="12065"/>
                      <a:pt x="13830" y="11457"/>
                    </a:cubicBezTo>
                    <a:cubicBezTo>
                      <a:pt x="14317" y="10576"/>
                      <a:pt x="15350" y="10180"/>
                      <a:pt x="16171" y="9603"/>
                    </a:cubicBezTo>
                    <a:cubicBezTo>
                      <a:pt x="17022" y="9025"/>
                      <a:pt x="17782" y="7962"/>
                      <a:pt x="17326" y="7050"/>
                    </a:cubicBezTo>
                    <a:cubicBezTo>
                      <a:pt x="16566" y="5499"/>
                      <a:pt x="13830" y="6594"/>
                      <a:pt x="12645" y="5317"/>
                    </a:cubicBezTo>
                    <a:cubicBezTo>
                      <a:pt x="11612" y="4132"/>
                      <a:pt x="12797" y="2034"/>
                      <a:pt x="11763" y="819"/>
                    </a:cubicBezTo>
                    <a:cubicBezTo>
                      <a:pt x="11368" y="332"/>
                      <a:pt x="10669" y="150"/>
                      <a:pt x="10031" y="28"/>
                    </a:cubicBezTo>
                    <a:cubicBezTo>
                      <a:pt x="9904" y="9"/>
                      <a:pt x="9771" y="0"/>
                      <a:pt x="9635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35"/>
              <p:cNvSpPr/>
              <p:nvPr/>
            </p:nvSpPr>
            <p:spPr>
              <a:xfrm>
                <a:off x="2715525" y="4771525"/>
                <a:ext cx="319200" cy="305500"/>
              </a:xfrm>
              <a:custGeom>
                <a:rect b="b" l="l" r="r" t="t"/>
                <a:pathLst>
                  <a:path extrusionOk="0" h="12220" w="12768">
                    <a:moveTo>
                      <a:pt x="1977" y="0"/>
                    </a:moveTo>
                    <a:lnTo>
                      <a:pt x="1977" y="0"/>
                    </a:lnTo>
                    <a:cubicBezTo>
                      <a:pt x="1" y="2523"/>
                      <a:pt x="974" y="6870"/>
                      <a:pt x="3375" y="9271"/>
                    </a:cubicBezTo>
                    <a:cubicBezTo>
                      <a:pt x="5199" y="11125"/>
                      <a:pt x="8238" y="11581"/>
                      <a:pt x="10700" y="11946"/>
                    </a:cubicBezTo>
                    <a:cubicBezTo>
                      <a:pt x="11399" y="12067"/>
                      <a:pt x="12068" y="12159"/>
                      <a:pt x="12767" y="12219"/>
                    </a:cubicBezTo>
                    <a:cubicBezTo>
                      <a:pt x="10883" y="7083"/>
                      <a:pt x="6931" y="2584"/>
                      <a:pt x="1977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37" name="Google Shape;337;p35"/>
          <p:cNvSpPr txBox="1"/>
          <p:nvPr>
            <p:ph idx="6" type="title"/>
          </p:nvPr>
        </p:nvSpPr>
        <p:spPr>
          <a:xfrm>
            <a:off x="818988" y="554899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38" name="Google Shape;338;p35"/>
          <p:cNvSpPr txBox="1"/>
          <p:nvPr>
            <p:ph type="title"/>
          </p:nvPr>
        </p:nvSpPr>
        <p:spPr>
          <a:xfrm>
            <a:off x="999526" y="1755889"/>
            <a:ext cx="18711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39" name="Google Shape;339;p35"/>
          <p:cNvSpPr txBox="1"/>
          <p:nvPr>
            <p:ph idx="7" type="title"/>
          </p:nvPr>
        </p:nvSpPr>
        <p:spPr>
          <a:xfrm>
            <a:off x="670966" y="3056075"/>
            <a:ext cx="2557200" cy="8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the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CAT </a:t>
            </a:r>
            <a:endParaRPr/>
          </a:p>
        </p:txBody>
      </p:sp>
      <p:sp>
        <p:nvSpPr>
          <p:cNvPr id="340" name="Google Shape;340;p35"/>
          <p:cNvSpPr txBox="1"/>
          <p:nvPr>
            <p:ph idx="8" type="title"/>
          </p:nvPr>
        </p:nvSpPr>
        <p:spPr>
          <a:xfrm>
            <a:off x="3293230" y="3056075"/>
            <a:ext cx="2557200" cy="8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Comment No.26</a:t>
            </a:r>
            <a:endParaRPr/>
          </a:p>
        </p:txBody>
      </p:sp>
      <p:sp>
        <p:nvSpPr>
          <p:cNvPr id="341" name="Google Shape;341;p35"/>
          <p:cNvSpPr txBox="1"/>
          <p:nvPr>
            <p:ph idx="9" type="title"/>
          </p:nvPr>
        </p:nvSpPr>
        <p:spPr>
          <a:xfrm>
            <a:off x="5915475" y="2757725"/>
            <a:ext cx="2557200" cy="146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Children’s Environmental Rights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342" name="Google Shape;342;p35"/>
          <p:cNvSpPr/>
          <p:nvPr/>
        </p:nvSpPr>
        <p:spPr>
          <a:xfrm rot="347103">
            <a:off x="6547298" y="1577613"/>
            <a:ext cx="1220119" cy="1071155"/>
          </a:xfrm>
          <a:custGeom>
            <a:rect b="b" l="l" r="r" t="t"/>
            <a:pathLst>
              <a:path extrusionOk="0" h="6901" w="7113">
                <a:moveTo>
                  <a:pt x="5228" y="1"/>
                </a:moveTo>
                <a:cubicBezTo>
                  <a:pt x="5107" y="1"/>
                  <a:pt x="5015" y="31"/>
                  <a:pt x="4924" y="31"/>
                </a:cubicBezTo>
                <a:cubicBezTo>
                  <a:pt x="4134" y="153"/>
                  <a:pt x="3769" y="517"/>
                  <a:pt x="3404" y="1095"/>
                </a:cubicBezTo>
                <a:cubicBezTo>
                  <a:pt x="2965" y="707"/>
                  <a:pt x="2614" y="430"/>
                  <a:pt x="2014" y="430"/>
                </a:cubicBezTo>
                <a:cubicBezTo>
                  <a:pt x="1909" y="430"/>
                  <a:pt x="1795" y="438"/>
                  <a:pt x="1672" y="457"/>
                </a:cubicBezTo>
                <a:cubicBezTo>
                  <a:pt x="1611" y="457"/>
                  <a:pt x="1489" y="457"/>
                  <a:pt x="1368" y="487"/>
                </a:cubicBezTo>
                <a:cubicBezTo>
                  <a:pt x="699" y="639"/>
                  <a:pt x="0" y="1368"/>
                  <a:pt x="61" y="2584"/>
                </a:cubicBezTo>
                <a:lnTo>
                  <a:pt x="91" y="3010"/>
                </a:lnTo>
                <a:cubicBezTo>
                  <a:pt x="334" y="4134"/>
                  <a:pt x="1337" y="5441"/>
                  <a:pt x="4134" y="6900"/>
                </a:cubicBezTo>
                <a:cubicBezTo>
                  <a:pt x="6444" y="4834"/>
                  <a:pt x="7113" y="3314"/>
                  <a:pt x="7082" y="2128"/>
                </a:cubicBezTo>
                <a:lnTo>
                  <a:pt x="7052" y="1703"/>
                </a:lnTo>
                <a:cubicBezTo>
                  <a:pt x="6778" y="487"/>
                  <a:pt x="5897" y="1"/>
                  <a:pt x="5228" y="1"/>
                </a:cubicBezTo>
                <a:close/>
              </a:path>
            </a:pathLst>
          </a:custGeom>
          <a:solidFill>
            <a:schemeClr val="accent6"/>
          </a:solidFill>
          <a:ln cap="flat" cmpd="sng" w="1143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5"/>
          <p:cNvSpPr txBox="1"/>
          <p:nvPr>
            <p:ph idx="3" type="title"/>
          </p:nvPr>
        </p:nvSpPr>
        <p:spPr>
          <a:xfrm>
            <a:off x="6273372" y="1776932"/>
            <a:ext cx="18711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grpSp>
        <p:nvGrpSpPr>
          <p:cNvPr id="344" name="Google Shape;344;p35"/>
          <p:cNvGrpSpPr/>
          <p:nvPr/>
        </p:nvGrpSpPr>
        <p:grpSpPr>
          <a:xfrm>
            <a:off x="3967204" y="1402886"/>
            <a:ext cx="1194029" cy="1383308"/>
            <a:chOff x="6631575" y="5138625"/>
            <a:chExt cx="1638350" cy="1814650"/>
          </a:xfrm>
        </p:grpSpPr>
        <p:sp>
          <p:nvSpPr>
            <p:cNvPr id="345" name="Google Shape;345;p35"/>
            <p:cNvSpPr/>
            <p:nvPr/>
          </p:nvSpPr>
          <p:spPr>
            <a:xfrm>
              <a:off x="6631575" y="5138625"/>
              <a:ext cx="1638350" cy="1814650"/>
            </a:xfrm>
            <a:custGeom>
              <a:rect b="b" l="l" r="r" t="t"/>
              <a:pathLst>
                <a:path extrusionOk="0" h="72586" w="65534">
                  <a:moveTo>
                    <a:pt x="33132" y="0"/>
                  </a:moveTo>
                  <a:cubicBezTo>
                    <a:pt x="32615" y="0"/>
                    <a:pt x="32068" y="92"/>
                    <a:pt x="31582" y="274"/>
                  </a:cubicBezTo>
                  <a:cubicBezTo>
                    <a:pt x="30183" y="760"/>
                    <a:pt x="29150" y="1946"/>
                    <a:pt x="28816" y="3344"/>
                  </a:cubicBezTo>
                  <a:cubicBezTo>
                    <a:pt x="28694" y="3891"/>
                    <a:pt x="28664" y="4408"/>
                    <a:pt x="28694" y="4955"/>
                  </a:cubicBezTo>
                  <a:cubicBezTo>
                    <a:pt x="28724" y="5137"/>
                    <a:pt x="28724" y="5320"/>
                    <a:pt x="28755" y="5532"/>
                  </a:cubicBezTo>
                  <a:cubicBezTo>
                    <a:pt x="28816" y="5684"/>
                    <a:pt x="28816" y="5745"/>
                    <a:pt x="28816" y="5776"/>
                  </a:cubicBezTo>
                  <a:cubicBezTo>
                    <a:pt x="28755" y="6201"/>
                    <a:pt x="28755" y="6596"/>
                    <a:pt x="28816" y="6809"/>
                  </a:cubicBezTo>
                  <a:cubicBezTo>
                    <a:pt x="28816" y="6931"/>
                    <a:pt x="28755" y="6991"/>
                    <a:pt x="28724" y="7113"/>
                  </a:cubicBezTo>
                  <a:cubicBezTo>
                    <a:pt x="28694" y="7265"/>
                    <a:pt x="28603" y="7417"/>
                    <a:pt x="28573" y="7569"/>
                  </a:cubicBezTo>
                  <a:lnTo>
                    <a:pt x="28451" y="7903"/>
                  </a:lnTo>
                  <a:lnTo>
                    <a:pt x="28390" y="8116"/>
                  </a:lnTo>
                  <a:cubicBezTo>
                    <a:pt x="28238" y="8481"/>
                    <a:pt x="27995" y="8937"/>
                    <a:pt x="27843" y="9484"/>
                  </a:cubicBezTo>
                  <a:cubicBezTo>
                    <a:pt x="27782" y="9697"/>
                    <a:pt x="27691" y="9879"/>
                    <a:pt x="27630" y="10092"/>
                  </a:cubicBezTo>
                  <a:cubicBezTo>
                    <a:pt x="27600" y="10122"/>
                    <a:pt x="27296" y="10578"/>
                    <a:pt x="27296" y="10578"/>
                  </a:cubicBezTo>
                  <a:lnTo>
                    <a:pt x="27053" y="10912"/>
                  </a:lnTo>
                  <a:cubicBezTo>
                    <a:pt x="26992" y="11034"/>
                    <a:pt x="26931" y="11064"/>
                    <a:pt x="26931" y="11095"/>
                  </a:cubicBezTo>
                  <a:lnTo>
                    <a:pt x="26901" y="11156"/>
                  </a:lnTo>
                  <a:lnTo>
                    <a:pt x="26718" y="11156"/>
                  </a:lnTo>
                  <a:cubicBezTo>
                    <a:pt x="25989" y="11156"/>
                    <a:pt x="24591" y="11338"/>
                    <a:pt x="23405" y="12615"/>
                  </a:cubicBezTo>
                  <a:cubicBezTo>
                    <a:pt x="23284" y="12736"/>
                    <a:pt x="23223" y="12858"/>
                    <a:pt x="23132" y="12919"/>
                  </a:cubicBezTo>
                  <a:lnTo>
                    <a:pt x="23101" y="12979"/>
                  </a:lnTo>
                  <a:cubicBezTo>
                    <a:pt x="22767" y="13344"/>
                    <a:pt x="22493" y="13770"/>
                    <a:pt x="22281" y="14226"/>
                  </a:cubicBezTo>
                  <a:cubicBezTo>
                    <a:pt x="21126" y="14256"/>
                    <a:pt x="20031" y="14742"/>
                    <a:pt x="19241" y="15593"/>
                  </a:cubicBezTo>
                  <a:cubicBezTo>
                    <a:pt x="18937" y="15928"/>
                    <a:pt x="18390" y="16596"/>
                    <a:pt x="18177" y="17600"/>
                  </a:cubicBezTo>
                  <a:lnTo>
                    <a:pt x="18177" y="17660"/>
                  </a:lnTo>
                  <a:cubicBezTo>
                    <a:pt x="18116" y="17903"/>
                    <a:pt x="18056" y="18177"/>
                    <a:pt x="18025" y="18390"/>
                  </a:cubicBezTo>
                  <a:cubicBezTo>
                    <a:pt x="17934" y="18815"/>
                    <a:pt x="17904" y="19271"/>
                    <a:pt x="17934" y="19727"/>
                  </a:cubicBezTo>
                  <a:cubicBezTo>
                    <a:pt x="17934" y="19940"/>
                    <a:pt x="17964" y="20183"/>
                    <a:pt x="17964" y="20396"/>
                  </a:cubicBezTo>
                  <a:lnTo>
                    <a:pt x="18025" y="20669"/>
                  </a:lnTo>
                  <a:lnTo>
                    <a:pt x="18025" y="20943"/>
                  </a:lnTo>
                  <a:cubicBezTo>
                    <a:pt x="17721" y="21733"/>
                    <a:pt x="17630" y="22645"/>
                    <a:pt x="17873" y="23557"/>
                  </a:cubicBezTo>
                  <a:cubicBezTo>
                    <a:pt x="17782" y="23709"/>
                    <a:pt x="17752" y="23922"/>
                    <a:pt x="17721" y="24013"/>
                  </a:cubicBezTo>
                  <a:lnTo>
                    <a:pt x="17721" y="24074"/>
                  </a:lnTo>
                  <a:cubicBezTo>
                    <a:pt x="17721" y="24104"/>
                    <a:pt x="17721" y="24135"/>
                    <a:pt x="17660" y="24226"/>
                  </a:cubicBezTo>
                  <a:lnTo>
                    <a:pt x="17660" y="24256"/>
                  </a:lnTo>
                  <a:cubicBezTo>
                    <a:pt x="17630" y="24408"/>
                    <a:pt x="17569" y="24530"/>
                    <a:pt x="17508" y="24712"/>
                  </a:cubicBezTo>
                  <a:cubicBezTo>
                    <a:pt x="17356" y="24621"/>
                    <a:pt x="17205" y="24560"/>
                    <a:pt x="17053" y="24530"/>
                  </a:cubicBezTo>
                  <a:cubicBezTo>
                    <a:pt x="16961" y="24469"/>
                    <a:pt x="16840" y="24439"/>
                    <a:pt x="16749" y="24408"/>
                  </a:cubicBezTo>
                  <a:cubicBezTo>
                    <a:pt x="16445" y="24287"/>
                    <a:pt x="16141" y="24165"/>
                    <a:pt x="15806" y="24074"/>
                  </a:cubicBezTo>
                  <a:cubicBezTo>
                    <a:pt x="15624" y="23983"/>
                    <a:pt x="15472" y="23952"/>
                    <a:pt x="15320" y="23861"/>
                  </a:cubicBezTo>
                  <a:cubicBezTo>
                    <a:pt x="15229" y="23831"/>
                    <a:pt x="15168" y="23831"/>
                    <a:pt x="15077" y="23800"/>
                  </a:cubicBezTo>
                  <a:cubicBezTo>
                    <a:pt x="14438" y="23496"/>
                    <a:pt x="13922" y="23253"/>
                    <a:pt x="13314" y="23101"/>
                  </a:cubicBezTo>
                  <a:cubicBezTo>
                    <a:pt x="13071" y="23071"/>
                    <a:pt x="12767" y="23010"/>
                    <a:pt x="12615" y="22919"/>
                  </a:cubicBezTo>
                  <a:cubicBezTo>
                    <a:pt x="12432" y="22858"/>
                    <a:pt x="12189" y="22767"/>
                    <a:pt x="12007" y="22736"/>
                  </a:cubicBezTo>
                  <a:cubicBezTo>
                    <a:pt x="12007" y="22706"/>
                    <a:pt x="11976" y="22706"/>
                    <a:pt x="11976" y="22706"/>
                  </a:cubicBezTo>
                  <a:cubicBezTo>
                    <a:pt x="11855" y="22584"/>
                    <a:pt x="11703" y="22554"/>
                    <a:pt x="11581" y="22463"/>
                  </a:cubicBezTo>
                  <a:cubicBezTo>
                    <a:pt x="11369" y="22311"/>
                    <a:pt x="11034" y="22098"/>
                    <a:pt x="10639" y="21885"/>
                  </a:cubicBezTo>
                  <a:lnTo>
                    <a:pt x="10578" y="21855"/>
                  </a:lnTo>
                  <a:cubicBezTo>
                    <a:pt x="10365" y="21703"/>
                    <a:pt x="10183" y="21581"/>
                    <a:pt x="10001" y="21429"/>
                  </a:cubicBezTo>
                  <a:lnTo>
                    <a:pt x="9879" y="21369"/>
                  </a:lnTo>
                  <a:cubicBezTo>
                    <a:pt x="9302" y="20913"/>
                    <a:pt x="8633" y="20426"/>
                    <a:pt x="7843" y="19970"/>
                  </a:cubicBezTo>
                  <a:lnTo>
                    <a:pt x="7782" y="19910"/>
                  </a:lnTo>
                  <a:cubicBezTo>
                    <a:pt x="6992" y="19241"/>
                    <a:pt x="5958" y="18815"/>
                    <a:pt x="4864" y="18815"/>
                  </a:cubicBezTo>
                  <a:cubicBezTo>
                    <a:pt x="3922" y="18815"/>
                    <a:pt x="3010" y="19119"/>
                    <a:pt x="2250" y="19697"/>
                  </a:cubicBezTo>
                  <a:cubicBezTo>
                    <a:pt x="487" y="21034"/>
                    <a:pt x="1" y="23466"/>
                    <a:pt x="1095" y="25350"/>
                  </a:cubicBezTo>
                  <a:cubicBezTo>
                    <a:pt x="1186" y="25502"/>
                    <a:pt x="1308" y="25685"/>
                    <a:pt x="1460" y="25897"/>
                  </a:cubicBezTo>
                  <a:cubicBezTo>
                    <a:pt x="1642" y="26293"/>
                    <a:pt x="1855" y="26688"/>
                    <a:pt x="2098" y="27022"/>
                  </a:cubicBezTo>
                  <a:cubicBezTo>
                    <a:pt x="2250" y="27478"/>
                    <a:pt x="2432" y="27934"/>
                    <a:pt x="2615" y="28360"/>
                  </a:cubicBezTo>
                  <a:lnTo>
                    <a:pt x="2736" y="28785"/>
                  </a:lnTo>
                  <a:cubicBezTo>
                    <a:pt x="2767" y="28937"/>
                    <a:pt x="2888" y="29241"/>
                    <a:pt x="3010" y="29545"/>
                  </a:cubicBezTo>
                  <a:cubicBezTo>
                    <a:pt x="3010" y="29606"/>
                    <a:pt x="3010" y="29697"/>
                    <a:pt x="3040" y="29758"/>
                  </a:cubicBezTo>
                  <a:cubicBezTo>
                    <a:pt x="2979" y="30031"/>
                    <a:pt x="2979" y="30335"/>
                    <a:pt x="2979" y="30639"/>
                  </a:cubicBezTo>
                  <a:cubicBezTo>
                    <a:pt x="2979" y="31460"/>
                    <a:pt x="3222" y="32311"/>
                    <a:pt x="3648" y="32980"/>
                  </a:cubicBezTo>
                  <a:cubicBezTo>
                    <a:pt x="3678" y="33040"/>
                    <a:pt x="3800" y="33284"/>
                    <a:pt x="3800" y="33344"/>
                  </a:cubicBezTo>
                  <a:cubicBezTo>
                    <a:pt x="3830" y="34013"/>
                    <a:pt x="4043" y="34651"/>
                    <a:pt x="4286" y="35259"/>
                  </a:cubicBezTo>
                  <a:cubicBezTo>
                    <a:pt x="4347" y="35381"/>
                    <a:pt x="4378" y="35472"/>
                    <a:pt x="4378" y="35533"/>
                  </a:cubicBezTo>
                  <a:lnTo>
                    <a:pt x="4408" y="35654"/>
                  </a:lnTo>
                  <a:cubicBezTo>
                    <a:pt x="4408" y="35806"/>
                    <a:pt x="4408" y="35958"/>
                    <a:pt x="4438" y="36110"/>
                  </a:cubicBezTo>
                  <a:cubicBezTo>
                    <a:pt x="4499" y="36384"/>
                    <a:pt x="4560" y="36901"/>
                    <a:pt x="4833" y="37539"/>
                  </a:cubicBezTo>
                  <a:cubicBezTo>
                    <a:pt x="4803" y="37630"/>
                    <a:pt x="4803" y="37661"/>
                    <a:pt x="4742" y="37691"/>
                  </a:cubicBezTo>
                  <a:lnTo>
                    <a:pt x="4560" y="38117"/>
                  </a:lnTo>
                  <a:cubicBezTo>
                    <a:pt x="4438" y="38360"/>
                    <a:pt x="4378" y="38542"/>
                    <a:pt x="4256" y="38755"/>
                  </a:cubicBezTo>
                  <a:cubicBezTo>
                    <a:pt x="3739" y="39971"/>
                    <a:pt x="3678" y="41308"/>
                    <a:pt x="4195" y="42493"/>
                  </a:cubicBezTo>
                  <a:cubicBezTo>
                    <a:pt x="4256" y="42676"/>
                    <a:pt x="4347" y="42858"/>
                    <a:pt x="4438" y="43010"/>
                  </a:cubicBezTo>
                  <a:lnTo>
                    <a:pt x="4226" y="43132"/>
                  </a:lnTo>
                  <a:cubicBezTo>
                    <a:pt x="3982" y="43223"/>
                    <a:pt x="3830" y="43253"/>
                    <a:pt x="3678" y="43314"/>
                  </a:cubicBezTo>
                  <a:cubicBezTo>
                    <a:pt x="2067" y="43983"/>
                    <a:pt x="1004" y="45533"/>
                    <a:pt x="1004" y="47266"/>
                  </a:cubicBezTo>
                  <a:cubicBezTo>
                    <a:pt x="1004" y="48329"/>
                    <a:pt x="1399" y="49363"/>
                    <a:pt x="2098" y="50153"/>
                  </a:cubicBezTo>
                  <a:cubicBezTo>
                    <a:pt x="2615" y="50852"/>
                    <a:pt x="3344" y="51369"/>
                    <a:pt x="4195" y="51643"/>
                  </a:cubicBezTo>
                  <a:cubicBezTo>
                    <a:pt x="4833" y="52038"/>
                    <a:pt x="5563" y="52281"/>
                    <a:pt x="6353" y="52494"/>
                  </a:cubicBezTo>
                  <a:lnTo>
                    <a:pt x="6414" y="52494"/>
                  </a:lnTo>
                  <a:cubicBezTo>
                    <a:pt x="6566" y="52554"/>
                    <a:pt x="7296" y="52889"/>
                    <a:pt x="7296" y="52889"/>
                  </a:cubicBezTo>
                  <a:cubicBezTo>
                    <a:pt x="7417" y="52980"/>
                    <a:pt x="7539" y="53010"/>
                    <a:pt x="7630" y="53041"/>
                  </a:cubicBezTo>
                  <a:lnTo>
                    <a:pt x="7691" y="53041"/>
                  </a:lnTo>
                  <a:cubicBezTo>
                    <a:pt x="7873" y="53132"/>
                    <a:pt x="8086" y="53193"/>
                    <a:pt x="8299" y="53284"/>
                  </a:cubicBezTo>
                  <a:lnTo>
                    <a:pt x="8329" y="53284"/>
                  </a:lnTo>
                  <a:cubicBezTo>
                    <a:pt x="8481" y="53345"/>
                    <a:pt x="8633" y="53436"/>
                    <a:pt x="8755" y="53466"/>
                  </a:cubicBezTo>
                  <a:cubicBezTo>
                    <a:pt x="9241" y="54409"/>
                    <a:pt x="10001" y="55168"/>
                    <a:pt x="10973" y="55594"/>
                  </a:cubicBezTo>
                  <a:lnTo>
                    <a:pt x="11095" y="55624"/>
                  </a:lnTo>
                  <a:cubicBezTo>
                    <a:pt x="11217" y="55685"/>
                    <a:pt x="11338" y="55716"/>
                    <a:pt x="11490" y="55776"/>
                  </a:cubicBezTo>
                  <a:cubicBezTo>
                    <a:pt x="11703" y="56354"/>
                    <a:pt x="12098" y="56840"/>
                    <a:pt x="12554" y="57235"/>
                  </a:cubicBezTo>
                  <a:cubicBezTo>
                    <a:pt x="12888" y="57539"/>
                    <a:pt x="13952" y="58482"/>
                    <a:pt x="15685" y="58482"/>
                  </a:cubicBezTo>
                  <a:cubicBezTo>
                    <a:pt x="15897" y="58482"/>
                    <a:pt x="16080" y="58482"/>
                    <a:pt x="16262" y="58451"/>
                  </a:cubicBezTo>
                  <a:lnTo>
                    <a:pt x="16384" y="58451"/>
                  </a:lnTo>
                  <a:cubicBezTo>
                    <a:pt x="16597" y="58421"/>
                    <a:pt x="16961" y="58360"/>
                    <a:pt x="17326" y="58299"/>
                  </a:cubicBezTo>
                  <a:lnTo>
                    <a:pt x="17356" y="58299"/>
                  </a:lnTo>
                  <a:cubicBezTo>
                    <a:pt x="17964" y="58573"/>
                    <a:pt x="18633" y="58725"/>
                    <a:pt x="19271" y="58725"/>
                  </a:cubicBezTo>
                  <a:cubicBezTo>
                    <a:pt x="20001" y="58725"/>
                    <a:pt x="20761" y="58573"/>
                    <a:pt x="21399" y="58208"/>
                  </a:cubicBezTo>
                  <a:lnTo>
                    <a:pt x="21430" y="58208"/>
                  </a:lnTo>
                  <a:cubicBezTo>
                    <a:pt x="21703" y="58178"/>
                    <a:pt x="21916" y="58147"/>
                    <a:pt x="22189" y="58056"/>
                  </a:cubicBezTo>
                  <a:cubicBezTo>
                    <a:pt x="22493" y="57995"/>
                    <a:pt x="22797" y="57874"/>
                    <a:pt x="23101" y="57813"/>
                  </a:cubicBezTo>
                  <a:lnTo>
                    <a:pt x="23375" y="57722"/>
                  </a:lnTo>
                  <a:cubicBezTo>
                    <a:pt x="23861" y="57570"/>
                    <a:pt x="24560" y="57387"/>
                    <a:pt x="25259" y="57053"/>
                  </a:cubicBezTo>
                  <a:lnTo>
                    <a:pt x="25411" y="56992"/>
                  </a:lnTo>
                  <a:cubicBezTo>
                    <a:pt x="25624" y="56931"/>
                    <a:pt x="25806" y="56901"/>
                    <a:pt x="26019" y="56810"/>
                  </a:cubicBezTo>
                  <a:lnTo>
                    <a:pt x="26293" y="56749"/>
                  </a:lnTo>
                  <a:cubicBezTo>
                    <a:pt x="26445" y="56688"/>
                    <a:pt x="26688" y="56627"/>
                    <a:pt x="26749" y="56627"/>
                  </a:cubicBezTo>
                  <a:cubicBezTo>
                    <a:pt x="27083" y="56536"/>
                    <a:pt x="27478" y="56506"/>
                    <a:pt x="27813" y="56445"/>
                  </a:cubicBezTo>
                  <a:lnTo>
                    <a:pt x="27813" y="57661"/>
                  </a:lnTo>
                  <a:cubicBezTo>
                    <a:pt x="27813" y="57843"/>
                    <a:pt x="27843" y="58026"/>
                    <a:pt x="27843" y="58208"/>
                  </a:cubicBezTo>
                  <a:cubicBezTo>
                    <a:pt x="27843" y="58451"/>
                    <a:pt x="27904" y="58664"/>
                    <a:pt x="27904" y="58877"/>
                  </a:cubicBezTo>
                  <a:lnTo>
                    <a:pt x="27934" y="59181"/>
                  </a:lnTo>
                  <a:cubicBezTo>
                    <a:pt x="27934" y="59485"/>
                    <a:pt x="27965" y="59819"/>
                    <a:pt x="27995" y="60123"/>
                  </a:cubicBezTo>
                  <a:cubicBezTo>
                    <a:pt x="28025" y="60427"/>
                    <a:pt x="28086" y="60700"/>
                    <a:pt x="28117" y="60944"/>
                  </a:cubicBezTo>
                  <a:lnTo>
                    <a:pt x="28147" y="61187"/>
                  </a:lnTo>
                  <a:cubicBezTo>
                    <a:pt x="28299" y="62251"/>
                    <a:pt x="28573" y="63284"/>
                    <a:pt x="28907" y="64257"/>
                  </a:cubicBezTo>
                  <a:cubicBezTo>
                    <a:pt x="29150" y="64895"/>
                    <a:pt x="29393" y="65594"/>
                    <a:pt x="29788" y="66354"/>
                  </a:cubicBezTo>
                  <a:cubicBezTo>
                    <a:pt x="29940" y="66719"/>
                    <a:pt x="30123" y="67144"/>
                    <a:pt x="30305" y="67570"/>
                  </a:cubicBezTo>
                  <a:cubicBezTo>
                    <a:pt x="30366" y="67874"/>
                    <a:pt x="30427" y="68147"/>
                    <a:pt x="30487" y="68299"/>
                  </a:cubicBezTo>
                  <a:cubicBezTo>
                    <a:pt x="30487" y="68330"/>
                    <a:pt x="30518" y="68391"/>
                    <a:pt x="30518" y="68451"/>
                  </a:cubicBezTo>
                  <a:cubicBezTo>
                    <a:pt x="30791" y="70457"/>
                    <a:pt x="32250" y="72038"/>
                    <a:pt x="34317" y="72433"/>
                  </a:cubicBezTo>
                  <a:cubicBezTo>
                    <a:pt x="34378" y="72464"/>
                    <a:pt x="34408" y="72464"/>
                    <a:pt x="34500" y="72464"/>
                  </a:cubicBezTo>
                  <a:cubicBezTo>
                    <a:pt x="35077" y="72585"/>
                    <a:pt x="35594" y="72585"/>
                    <a:pt x="35989" y="72585"/>
                  </a:cubicBezTo>
                  <a:lnTo>
                    <a:pt x="36202" y="72312"/>
                  </a:lnTo>
                  <a:cubicBezTo>
                    <a:pt x="36445" y="72312"/>
                    <a:pt x="36627" y="72312"/>
                    <a:pt x="36810" y="72281"/>
                  </a:cubicBezTo>
                  <a:cubicBezTo>
                    <a:pt x="39150" y="72008"/>
                    <a:pt x="40852" y="70184"/>
                    <a:pt x="40974" y="67874"/>
                  </a:cubicBezTo>
                  <a:cubicBezTo>
                    <a:pt x="41004" y="67327"/>
                    <a:pt x="40913" y="66901"/>
                    <a:pt x="40883" y="66597"/>
                  </a:cubicBezTo>
                  <a:cubicBezTo>
                    <a:pt x="40761" y="65898"/>
                    <a:pt x="40518" y="65321"/>
                    <a:pt x="40396" y="65047"/>
                  </a:cubicBezTo>
                  <a:lnTo>
                    <a:pt x="40366" y="64986"/>
                  </a:lnTo>
                  <a:cubicBezTo>
                    <a:pt x="39940" y="64014"/>
                    <a:pt x="39302" y="63162"/>
                    <a:pt x="38451" y="62463"/>
                  </a:cubicBezTo>
                  <a:cubicBezTo>
                    <a:pt x="38390" y="62342"/>
                    <a:pt x="38330" y="62281"/>
                    <a:pt x="38269" y="62159"/>
                  </a:cubicBezTo>
                  <a:cubicBezTo>
                    <a:pt x="37934" y="61521"/>
                    <a:pt x="37782" y="61126"/>
                    <a:pt x="37661" y="60792"/>
                  </a:cubicBezTo>
                  <a:cubicBezTo>
                    <a:pt x="37570" y="60609"/>
                    <a:pt x="37509" y="60366"/>
                    <a:pt x="37418" y="60184"/>
                  </a:cubicBezTo>
                  <a:lnTo>
                    <a:pt x="37418" y="60153"/>
                  </a:lnTo>
                  <a:cubicBezTo>
                    <a:pt x="37357" y="59728"/>
                    <a:pt x="37235" y="59272"/>
                    <a:pt x="37205" y="58907"/>
                  </a:cubicBezTo>
                  <a:lnTo>
                    <a:pt x="37205" y="58816"/>
                  </a:lnTo>
                  <a:cubicBezTo>
                    <a:pt x="37174" y="58542"/>
                    <a:pt x="37114" y="58178"/>
                    <a:pt x="37114" y="58026"/>
                  </a:cubicBezTo>
                  <a:cubicBezTo>
                    <a:pt x="37114" y="57722"/>
                    <a:pt x="37114" y="57448"/>
                    <a:pt x="37083" y="57266"/>
                  </a:cubicBezTo>
                  <a:lnTo>
                    <a:pt x="37083" y="57144"/>
                  </a:lnTo>
                  <a:cubicBezTo>
                    <a:pt x="37478" y="57266"/>
                    <a:pt x="37813" y="57387"/>
                    <a:pt x="38086" y="57478"/>
                  </a:cubicBezTo>
                  <a:cubicBezTo>
                    <a:pt x="38238" y="57539"/>
                    <a:pt x="38390" y="57600"/>
                    <a:pt x="38542" y="57691"/>
                  </a:cubicBezTo>
                  <a:lnTo>
                    <a:pt x="38603" y="57722"/>
                  </a:lnTo>
                  <a:cubicBezTo>
                    <a:pt x="38877" y="57843"/>
                    <a:pt x="39150" y="57904"/>
                    <a:pt x="39333" y="58026"/>
                  </a:cubicBezTo>
                  <a:cubicBezTo>
                    <a:pt x="39667" y="58208"/>
                    <a:pt x="40062" y="58360"/>
                    <a:pt x="40396" y="58542"/>
                  </a:cubicBezTo>
                  <a:lnTo>
                    <a:pt x="40548" y="58634"/>
                  </a:lnTo>
                  <a:cubicBezTo>
                    <a:pt x="40822" y="58755"/>
                    <a:pt x="41126" y="58907"/>
                    <a:pt x="41460" y="58998"/>
                  </a:cubicBezTo>
                  <a:lnTo>
                    <a:pt x="41521" y="59059"/>
                  </a:lnTo>
                  <a:cubicBezTo>
                    <a:pt x="41886" y="59150"/>
                    <a:pt x="42251" y="59272"/>
                    <a:pt x="42676" y="59393"/>
                  </a:cubicBezTo>
                  <a:cubicBezTo>
                    <a:pt x="43010" y="59515"/>
                    <a:pt x="43436" y="59667"/>
                    <a:pt x="43892" y="59880"/>
                  </a:cubicBezTo>
                  <a:cubicBezTo>
                    <a:pt x="44226" y="60062"/>
                    <a:pt x="44530" y="60153"/>
                    <a:pt x="44682" y="60214"/>
                  </a:cubicBezTo>
                  <a:lnTo>
                    <a:pt x="44834" y="60275"/>
                  </a:lnTo>
                  <a:cubicBezTo>
                    <a:pt x="45321" y="60457"/>
                    <a:pt x="45868" y="60579"/>
                    <a:pt x="46384" y="60579"/>
                  </a:cubicBezTo>
                  <a:cubicBezTo>
                    <a:pt x="47418" y="60579"/>
                    <a:pt x="48421" y="60184"/>
                    <a:pt x="49181" y="59545"/>
                  </a:cubicBezTo>
                  <a:cubicBezTo>
                    <a:pt x="49546" y="59515"/>
                    <a:pt x="49941" y="59454"/>
                    <a:pt x="50305" y="59363"/>
                  </a:cubicBezTo>
                  <a:lnTo>
                    <a:pt x="50883" y="59363"/>
                  </a:lnTo>
                  <a:cubicBezTo>
                    <a:pt x="51521" y="59363"/>
                    <a:pt x="52220" y="59241"/>
                    <a:pt x="52859" y="58968"/>
                  </a:cubicBezTo>
                  <a:lnTo>
                    <a:pt x="53467" y="58968"/>
                  </a:lnTo>
                  <a:cubicBezTo>
                    <a:pt x="54348" y="58968"/>
                    <a:pt x="55047" y="58816"/>
                    <a:pt x="55655" y="58634"/>
                  </a:cubicBezTo>
                  <a:cubicBezTo>
                    <a:pt x="56202" y="58482"/>
                    <a:pt x="56628" y="58238"/>
                    <a:pt x="56871" y="58056"/>
                  </a:cubicBezTo>
                  <a:cubicBezTo>
                    <a:pt x="57448" y="57722"/>
                    <a:pt x="57874" y="57266"/>
                    <a:pt x="58208" y="56719"/>
                  </a:cubicBezTo>
                  <a:cubicBezTo>
                    <a:pt x="58695" y="56050"/>
                    <a:pt x="58999" y="55199"/>
                    <a:pt x="59059" y="54348"/>
                  </a:cubicBezTo>
                  <a:cubicBezTo>
                    <a:pt x="59059" y="54074"/>
                    <a:pt x="59059" y="53831"/>
                    <a:pt x="58999" y="53588"/>
                  </a:cubicBezTo>
                  <a:cubicBezTo>
                    <a:pt x="59303" y="53345"/>
                    <a:pt x="59576" y="53041"/>
                    <a:pt x="59819" y="52737"/>
                  </a:cubicBezTo>
                  <a:cubicBezTo>
                    <a:pt x="60214" y="52433"/>
                    <a:pt x="60518" y="52129"/>
                    <a:pt x="60822" y="51855"/>
                  </a:cubicBezTo>
                  <a:lnTo>
                    <a:pt x="61643" y="51065"/>
                  </a:lnTo>
                  <a:lnTo>
                    <a:pt x="62008" y="50700"/>
                  </a:lnTo>
                  <a:lnTo>
                    <a:pt x="62160" y="50548"/>
                  </a:lnTo>
                  <a:cubicBezTo>
                    <a:pt x="62342" y="50336"/>
                    <a:pt x="62585" y="50153"/>
                    <a:pt x="62768" y="50001"/>
                  </a:cubicBezTo>
                  <a:cubicBezTo>
                    <a:pt x="63649" y="49332"/>
                    <a:pt x="64287" y="48451"/>
                    <a:pt x="64713" y="47387"/>
                  </a:cubicBezTo>
                  <a:cubicBezTo>
                    <a:pt x="64835" y="47205"/>
                    <a:pt x="64895" y="46992"/>
                    <a:pt x="64987" y="46810"/>
                  </a:cubicBezTo>
                  <a:cubicBezTo>
                    <a:pt x="65169" y="46323"/>
                    <a:pt x="65351" y="45472"/>
                    <a:pt x="65199" y="44500"/>
                  </a:cubicBezTo>
                  <a:cubicBezTo>
                    <a:pt x="64895" y="42737"/>
                    <a:pt x="63558" y="41369"/>
                    <a:pt x="61856" y="41004"/>
                  </a:cubicBezTo>
                  <a:cubicBezTo>
                    <a:pt x="62129" y="40700"/>
                    <a:pt x="62342" y="40366"/>
                    <a:pt x="62555" y="39971"/>
                  </a:cubicBezTo>
                  <a:cubicBezTo>
                    <a:pt x="62798" y="39636"/>
                    <a:pt x="63041" y="39241"/>
                    <a:pt x="63224" y="38755"/>
                  </a:cubicBezTo>
                  <a:cubicBezTo>
                    <a:pt x="63923" y="36961"/>
                    <a:pt x="63315" y="34895"/>
                    <a:pt x="61704" y="33740"/>
                  </a:cubicBezTo>
                  <a:cubicBezTo>
                    <a:pt x="61886" y="33162"/>
                    <a:pt x="62008" y="32676"/>
                    <a:pt x="62129" y="32189"/>
                  </a:cubicBezTo>
                  <a:cubicBezTo>
                    <a:pt x="62129" y="32098"/>
                    <a:pt x="62129" y="32068"/>
                    <a:pt x="62160" y="32007"/>
                  </a:cubicBezTo>
                  <a:cubicBezTo>
                    <a:pt x="62190" y="31885"/>
                    <a:pt x="62251" y="31764"/>
                    <a:pt x="62281" y="31612"/>
                  </a:cubicBezTo>
                  <a:cubicBezTo>
                    <a:pt x="62312" y="31460"/>
                    <a:pt x="62342" y="31278"/>
                    <a:pt x="62403" y="31126"/>
                  </a:cubicBezTo>
                  <a:cubicBezTo>
                    <a:pt x="62494" y="30882"/>
                    <a:pt x="62616" y="30670"/>
                    <a:pt x="62707" y="30426"/>
                  </a:cubicBezTo>
                  <a:lnTo>
                    <a:pt x="63072" y="29727"/>
                  </a:lnTo>
                  <a:lnTo>
                    <a:pt x="63983" y="28360"/>
                  </a:lnTo>
                  <a:cubicBezTo>
                    <a:pt x="64014" y="28268"/>
                    <a:pt x="64075" y="28238"/>
                    <a:pt x="64105" y="28147"/>
                  </a:cubicBezTo>
                  <a:cubicBezTo>
                    <a:pt x="64622" y="27387"/>
                    <a:pt x="64926" y="26688"/>
                    <a:pt x="65139" y="26171"/>
                  </a:cubicBezTo>
                  <a:cubicBezTo>
                    <a:pt x="65321" y="25654"/>
                    <a:pt x="65351" y="25229"/>
                    <a:pt x="65382" y="24955"/>
                  </a:cubicBezTo>
                  <a:lnTo>
                    <a:pt x="65382" y="24925"/>
                  </a:lnTo>
                  <a:cubicBezTo>
                    <a:pt x="65534" y="23648"/>
                    <a:pt x="65078" y="22341"/>
                    <a:pt x="64166" y="21460"/>
                  </a:cubicBezTo>
                  <a:cubicBezTo>
                    <a:pt x="63376" y="20669"/>
                    <a:pt x="62281" y="20214"/>
                    <a:pt x="61126" y="20214"/>
                  </a:cubicBezTo>
                  <a:cubicBezTo>
                    <a:pt x="61035" y="20214"/>
                    <a:pt x="60914" y="20244"/>
                    <a:pt x="60762" y="20244"/>
                  </a:cubicBezTo>
                  <a:lnTo>
                    <a:pt x="60731" y="20244"/>
                  </a:lnTo>
                  <a:cubicBezTo>
                    <a:pt x="60032" y="20305"/>
                    <a:pt x="59424" y="20487"/>
                    <a:pt x="58907" y="20791"/>
                  </a:cubicBezTo>
                  <a:cubicBezTo>
                    <a:pt x="58664" y="20913"/>
                    <a:pt x="58482" y="21004"/>
                    <a:pt x="58239" y="21156"/>
                  </a:cubicBezTo>
                  <a:cubicBezTo>
                    <a:pt x="58148" y="21217"/>
                    <a:pt x="57783" y="21429"/>
                    <a:pt x="57783" y="21429"/>
                  </a:cubicBezTo>
                  <a:cubicBezTo>
                    <a:pt x="57722" y="21460"/>
                    <a:pt x="57631" y="21551"/>
                    <a:pt x="57570" y="21581"/>
                  </a:cubicBezTo>
                  <a:cubicBezTo>
                    <a:pt x="57327" y="21733"/>
                    <a:pt x="57084" y="21916"/>
                    <a:pt x="56780" y="22128"/>
                  </a:cubicBezTo>
                  <a:cubicBezTo>
                    <a:pt x="56476" y="22341"/>
                    <a:pt x="56050" y="22615"/>
                    <a:pt x="55655" y="22767"/>
                  </a:cubicBezTo>
                  <a:cubicBezTo>
                    <a:pt x="55655" y="22767"/>
                    <a:pt x="55412" y="22888"/>
                    <a:pt x="55351" y="22888"/>
                  </a:cubicBezTo>
                  <a:cubicBezTo>
                    <a:pt x="54986" y="22949"/>
                    <a:pt x="54652" y="23040"/>
                    <a:pt x="54348" y="23131"/>
                  </a:cubicBezTo>
                  <a:cubicBezTo>
                    <a:pt x="54226" y="23192"/>
                    <a:pt x="54074" y="23223"/>
                    <a:pt x="53923" y="23253"/>
                  </a:cubicBezTo>
                  <a:lnTo>
                    <a:pt x="53284" y="23405"/>
                  </a:lnTo>
                  <a:cubicBezTo>
                    <a:pt x="53011" y="23496"/>
                    <a:pt x="52737" y="23527"/>
                    <a:pt x="52464" y="23587"/>
                  </a:cubicBezTo>
                  <a:cubicBezTo>
                    <a:pt x="52251" y="23648"/>
                    <a:pt x="52008" y="23709"/>
                    <a:pt x="51795" y="23800"/>
                  </a:cubicBezTo>
                  <a:cubicBezTo>
                    <a:pt x="51764" y="23800"/>
                    <a:pt x="51704" y="23831"/>
                    <a:pt x="51643" y="23831"/>
                  </a:cubicBezTo>
                  <a:cubicBezTo>
                    <a:pt x="51369" y="23891"/>
                    <a:pt x="51157" y="23983"/>
                    <a:pt x="50883" y="24043"/>
                  </a:cubicBezTo>
                  <a:lnTo>
                    <a:pt x="50640" y="24135"/>
                  </a:lnTo>
                  <a:cubicBezTo>
                    <a:pt x="50457" y="24165"/>
                    <a:pt x="50305" y="24195"/>
                    <a:pt x="50153" y="24256"/>
                  </a:cubicBezTo>
                  <a:cubicBezTo>
                    <a:pt x="50184" y="24013"/>
                    <a:pt x="50245" y="23800"/>
                    <a:pt x="50245" y="23527"/>
                  </a:cubicBezTo>
                  <a:lnTo>
                    <a:pt x="50245" y="23283"/>
                  </a:lnTo>
                  <a:lnTo>
                    <a:pt x="50245" y="23101"/>
                  </a:lnTo>
                  <a:cubicBezTo>
                    <a:pt x="50275" y="22767"/>
                    <a:pt x="50305" y="22463"/>
                    <a:pt x="50336" y="22128"/>
                  </a:cubicBezTo>
                  <a:cubicBezTo>
                    <a:pt x="50397" y="21764"/>
                    <a:pt x="50427" y="21277"/>
                    <a:pt x="50397" y="20669"/>
                  </a:cubicBezTo>
                  <a:cubicBezTo>
                    <a:pt x="50397" y="20517"/>
                    <a:pt x="50336" y="20396"/>
                    <a:pt x="50336" y="20244"/>
                  </a:cubicBezTo>
                  <a:cubicBezTo>
                    <a:pt x="50457" y="18785"/>
                    <a:pt x="49880" y="17326"/>
                    <a:pt x="48664" y="16384"/>
                  </a:cubicBezTo>
                  <a:cubicBezTo>
                    <a:pt x="47904" y="15776"/>
                    <a:pt x="46962" y="15472"/>
                    <a:pt x="46020" y="15472"/>
                  </a:cubicBezTo>
                  <a:lnTo>
                    <a:pt x="45989" y="15472"/>
                  </a:lnTo>
                  <a:cubicBezTo>
                    <a:pt x="45564" y="14560"/>
                    <a:pt x="44834" y="13800"/>
                    <a:pt x="43953" y="13344"/>
                  </a:cubicBezTo>
                  <a:cubicBezTo>
                    <a:pt x="43466" y="13071"/>
                    <a:pt x="42950" y="12919"/>
                    <a:pt x="42372" y="12888"/>
                  </a:cubicBezTo>
                  <a:cubicBezTo>
                    <a:pt x="42342" y="12797"/>
                    <a:pt x="42281" y="12767"/>
                    <a:pt x="42251" y="12706"/>
                  </a:cubicBezTo>
                  <a:cubicBezTo>
                    <a:pt x="42251" y="12706"/>
                    <a:pt x="42220" y="12645"/>
                    <a:pt x="42220" y="12615"/>
                  </a:cubicBezTo>
                  <a:cubicBezTo>
                    <a:pt x="41947" y="11824"/>
                    <a:pt x="41582" y="11095"/>
                    <a:pt x="41035" y="10335"/>
                  </a:cubicBezTo>
                  <a:cubicBezTo>
                    <a:pt x="40822" y="9970"/>
                    <a:pt x="40609" y="9666"/>
                    <a:pt x="40457" y="9393"/>
                  </a:cubicBezTo>
                  <a:cubicBezTo>
                    <a:pt x="40305" y="8633"/>
                    <a:pt x="39971" y="7903"/>
                    <a:pt x="39454" y="7295"/>
                  </a:cubicBezTo>
                  <a:lnTo>
                    <a:pt x="39333" y="7083"/>
                  </a:lnTo>
                  <a:lnTo>
                    <a:pt x="39333" y="7022"/>
                  </a:lnTo>
                  <a:cubicBezTo>
                    <a:pt x="39211" y="6779"/>
                    <a:pt x="39089" y="6353"/>
                    <a:pt x="38846" y="5867"/>
                  </a:cubicBezTo>
                  <a:cubicBezTo>
                    <a:pt x="38785" y="5745"/>
                    <a:pt x="38694" y="5502"/>
                    <a:pt x="38603" y="5289"/>
                  </a:cubicBezTo>
                  <a:lnTo>
                    <a:pt x="38542" y="5077"/>
                  </a:lnTo>
                  <a:cubicBezTo>
                    <a:pt x="38299" y="4469"/>
                    <a:pt x="38026" y="3891"/>
                    <a:pt x="37813" y="3435"/>
                  </a:cubicBezTo>
                  <a:lnTo>
                    <a:pt x="37722" y="3283"/>
                  </a:lnTo>
                  <a:cubicBezTo>
                    <a:pt x="37539" y="2888"/>
                    <a:pt x="37357" y="2584"/>
                    <a:pt x="37205" y="2402"/>
                  </a:cubicBezTo>
                  <a:lnTo>
                    <a:pt x="36749" y="1824"/>
                  </a:lnTo>
                  <a:cubicBezTo>
                    <a:pt x="36445" y="1399"/>
                    <a:pt x="36111" y="1125"/>
                    <a:pt x="35685" y="821"/>
                  </a:cubicBezTo>
                  <a:cubicBezTo>
                    <a:pt x="34925" y="274"/>
                    <a:pt x="34044" y="0"/>
                    <a:pt x="33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6745550" y="5262750"/>
              <a:ext cx="1427875" cy="1599325"/>
            </a:xfrm>
            <a:custGeom>
              <a:rect b="b" l="l" r="r" t="t"/>
              <a:pathLst>
                <a:path extrusionOk="0" h="63973" w="57115">
                  <a:moveTo>
                    <a:pt x="57114" y="20021"/>
                  </a:moveTo>
                  <a:cubicBezTo>
                    <a:pt x="57094" y="20103"/>
                    <a:pt x="57076" y="20172"/>
                    <a:pt x="57059" y="20230"/>
                  </a:cubicBezTo>
                  <a:lnTo>
                    <a:pt x="57059" y="20230"/>
                  </a:lnTo>
                  <a:cubicBezTo>
                    <a:pt x="57114" y="20197"/>
                    <a:pt x="57114" y="20111"/>
                    <a:pt x="57114" y="20081"/>
                  </a:cubicBezTo>
                  <a:lnTo>
                    <a:pt x="57114" y="20021"/>
                  </a:lnTo>
                  <a:close/>
                  <a:moveTo>
                    <a:pt x="57059" y="20230"/>
                  </a:moveTo>
                  <a:cubicBezTo>
                    <a:pt x="57057" y="20231"/>
                    <a:pt x="57056" y="20232"/>
                    <a:pt x="57054" y="20233"/>
                  </a:cubicBezTo>
                  <a:cubicBezTo>
                    <a:pt x="57030" y="20312"/>
                    <a:pt x="57002" y="20396"/>
                    <a:pt x="56970" y="20484"/>
                  </a:cubicBezTo>
                  <a:lnTo>
                    <a:pt x="56970" y="20484"/>
                  </a:lnTo>
                  <a:cubicBezTo>
                    <a:pt x="56993" y="20442"/>
                    <a:pt x="57021" y="20365"/>
                    <a:pt x="57059" y="20230"/>
                  </a:cubicBezTo>
                  <a:close/>
                  <a:moveTo>
                    <a:pt x="28682" y="0"/>
                  </a:moveTo>
                  <a:cubicBezTo>
                    <a:pt x="28638" y="0"/>
                    <a:pt x="28593" y="8"/>
                    <a:pt x="28542" y="20"/>
                  </a:cubicBezTo>
                  <a:cubicBezTo>
                    <a:pt x="28421" y="51"/>
                    <a:pt x="28360" y="172"/>
                    <a:pt x="28299" y="294"/>
                  </a:cubicBezTo>
                  <a:cubicBezTo>
                    <a:pt x="28299" y="355"/>
                    <a:pt x="28269" y="446"/>
                    <a:pt x="28299" y="507"/>
                  </a:cubicBezTo>
                  <a:cubicBezTo>
                    <a:pt x="28299" y="628"/>
                    <a:pt x="28360" y="750"/>
                    <a:pt x="28360" y="871"/>
                  </a:cubicBezTo>
                  <a:cubicBezTo>
                    <a:pt x="28421" y="1327"/>
                    <a:pt x="28451" y="1722"/>
                    <a:pt x="28390" y="2148"/>
                  </a:cubicBezTo>
                  <a:lnTo>
                    <a:pt x="28390" y="2422"/>
                  </a:lnTo>
                  <a:lnTo>
                    <a:pt x="28390" y="2452"/>
                  </a:lnTo>
                  <a:cubicBezTo>
                    <a:pt x="28421" y="2726"/>
                    <a:pt x="28421" y="2938"/>
                    <a:pt x="28390" y="3181"/>
                  </a:cubicBezTo>
                  <a:cubicBezTo>
                    <a:pt x="28299" y="3455"/>
                    <a:pt x="28239" y="3789"/>
                    <a:pt x="28147" y="4124"/>
                  </a:cubicBezTo>
                  <a:cubicBezTo>
                    <a:pt x="28087" y="4367"/>
                    <a:pt x="27995" y="4549"/>
                    <a:pt x="27965" y="4762"/>
                  </a:cubicBezTo>
                  <a:lnTo>
                    <a:pt x="27904" y="5005"/>
                  </a:lnTo>
                  <a:cubicBezTo>
                    <a:pt x="27843" y="5127"/>
                    <a:pt x="27813" y="5188"/>
                    <a:pt x="27783" y="5309"/>
                  </a:cubicBezTo>
                  <a:lnTo>
                    <a:pt x="27661" y="5583"/>
                  </a:lnTo>
                  <a:cubicBezTo>
                    <a:pt x="27509" y="5917"/>
                    <a:pt x="27387" y="6221"/>
                    <a:pt x="27296" y="6586"/>
                  </a:cubicBezTo>
                  <a:cubicBezTo>
                    <a:pt x="27175" y="6890"/>
                    <a:pt x="27083" y="7194"/>
                    <a:pt x="26992" y="7467"/>
                  </a:cubicBezTo>
                  <a:lnTo>
                    <a:pt x="26871" y="7741"/>
                  </a:lnTo>
                  <a:cubicBezTo>
                    <a:pt x="26840" y="7802"/>
                    <a:pt x="26840" y="7862"/>
                    <a:pt x="26780" y="7923"/>
                  </a:cubicBezTo>
                  <a:cubicBezTo>
                    <a:pt x="26688" y="8106"/>
                    <a:pt x="26567" y="8258"/>
                    <a:pt x="26415" y="8470"/>
                  </a:cubicBezTo>
                  <a:lnTo>
                    <a:pt x="26232" y="8774"/>
                  </a:lnTo>
                  <a:cubicBezTo>
                    <a:pt x="26172" y="8835"/>
                    <a:pt x="26141" y="8865"/>
                    <a:pt x="26111" y="8957"/>
                  </a:cubicBezTo>
                  <a:cubicBezTo>
                    <a:pt x="25928" y="9230"/>
                    <a:pt x="25716" y="9534"/>
                    <a:pt x="25503" y="9777"/>
                  </a:cubicBezTo>
                  <a:cubicBezTo>
                    <a:pt x="25472" y="9838"/>
                    <a:pt x="25412" y="9899"/>
                    <a:pt x="25351" y="9929"/>
                  </a:cubicBezTo>
                  <a:cubicBezTo>
                    <a:pt x="25229" y="10142"/>
                    <a:pt x="25077" y="10294"/>
                    <a:pt x="24956" y="10476"/>
                  </a:cubicBezTo>
                  <a:cubicBezTo>
                    <a:pt x="24804" y="10689"/>
                    <a:pt x="24621" y="10963"/>
                    <a:pt x="24439" y="11206"/>
                  </a:cubicBezTo>
                  <a:lnTo>
                    <a:pt x="24348" y="11267"/>
                  </a:lnTo>
                  <a:cubicBezTo>
                    <a:pt x="24287" y="11449"/>
                    <a:pt x="24105" y="11601"/>
                    <a:pt x="23953" y="11753"/>
                  </a:cubicBezTo>
                  <a:lnTo>
                    <a:pt x="23892" y="11814"/>
                  </a:lnTo>
                  <a:cubicBezTo>
                    <a:pt x="23679" y="12027"/>
                    <a:pt x="23436" y="12148"/>
                    <a:pt x="23132" y="12148"/>
                  </a:cubicBezTo>
                  <a:cubicBezTo>
                    <a:pt x="23041" y="12148"/>
                    <a:pt x="22950" y="12118"/>
                    <a:pt x="22889" y="12057"/>
                  </a:cubicBezTo>
                  <a:cubicBezTo>
                    <a:pt x="22767" y="11966"/>
                    <a:pt x="22646" y="11844"/>
                    <a:pt x="22524" y="11662"/>
                  </a:cubicBezTo>
                  <a:cubicBezTo>
                    <a:pt x="22494" y="11571"/>
                    <a:pt x="22494" y="11510"/>
                    <a:pt x="22494" y="11449"/>
                  </a:cubicBezTo>
                  <a:cubicBezTo>
                    <a:pt x="22524" y="11419"/>
                    <a:pt x="22524" y="11358"/>
                    <a:pt x="22524" y="11297"/>
                  </a:cubicBezTo>
                  <a:cubicBezTo>
                    <a:pt x="22524" y="11206"/>
                    <a:pt x="22494" y="11115"/>
                    <a:pt x="22372" y="11084"/>
                  </a:cubicBezTo>
                  <a:cubicBezTo>
                    <a:pt x="22326" y="11065"/>
                    <a:pt x="22283" y="11056"/>
                    <a:pt x="22243" y="11056"/>
                  </a:cubicBezTo>
                  <a:cubicBezTo>
                    <a:pt x="22099" y="11056"/>
                    <a:pt x="22001" y="11165"/>
                    <a:pt x="21977" y="11236"/>
                  </a:cubicBezTo>
                  <a:cubicBezTo>
                    <a:pt x="21916" y="11267"/>
                    <a:pt x="21886" y="11358"/>
                    <a:pt x="21825" y="11388"/>
                  </a:cubicBezTo>
                  <a:lnTo>
                    <a:pt x="21703" y="11510"/>
                  </a:lnTo>
                  <a:cubicBezTo>
                    <a:pt x="21582" y="11662"/>
                    <a:pt x="21460" y="11814"/>
                    <a:pt x="21430" y="11996"/>
                  </a:cubicBezTo>
                  <a:cubicBezTo>
                    <a:pt x="21369" y="12270"/>
                    <a:pt x="21308" y="12513"/>
                    <a:pt x="21308" y="12786"/>
                  </a:cubicBezTo>
                  <a:cubicBezTo>
                    <a:pt x="21308" y="12878"/>
                    <a:pt x="21308" y="12938"/>
                    <a:pt x="21278" y="13030"/>
                  </a:cubicBezTo>
                  <a:lnTo>
                    <a:pt x="21278" y="13090"/>
                  </a:lnTo>
                  <a:cubicBezTo>
                    <a:pt x="21278" y="13182"/>
                    <a:pt x="21278" y="13242"/>
                    <a:pt x="21247" y="13334"/>
                  </a:cubicBezTo>
                  <a:cubicBezTo>
                    <a:pt x="21217" y="13516"/>
                    <a:pt x="21156" y="13729"/>
                    <a:pt x="21217" y="13972"/>
                  </a:cubicBezTo>
                  <a:cubicBezTo>
                    <a:pt x="21217" y="14276"/>
                    <a:pt x="21126" y="14580"/>
                    <a:pt x="21065" y="14762"/>
                  </a:cubicBezTo>
                  <a:cubicBezTo>
                    <a:pt x="21004" y="14914"/>
                    <a:pt x="20944" y="15005"/>
                    <a:pt x="20822" y="15157"/>
                  </a:cubicBezTo>
                  <a:cubicBezTo>
                    <a:pt x="20761" y="15218"/>
                    <a:pt x="20670" y="15309"/>
                    <a:pt x="20640" y="15370"/>
                  </a:cubicBezTo>
                  <a:cubicBezTo>
                    <a:pt x="20518" y="15522"/>
                    <a:pt x="20366" y="15644"/>
                    <a:pt x="20214" y="15765"/>
                  </a:cubicBezTo>
                  <a:cubicBezTo>
                    <a:pt x="20108" y="15841"/>
                    <a:pt x="20001" y="15879"/>
                    <a:pt x="19895" y="15879"/>
                  </a:cubicBezTo>
                  <a:cubicBezTo>
                    <a:pt x="19788" y="15879"/>
                    <a:pt x="19682" y="15841"/>
                    <a:pt x="19576" y="15765"/>
                  </a:cubicBezTo>
                  <a:cubicBezTo>
                    <a:pt x="19241" y="15522"/>
                    <a:pt x="18998" y="15340"/>
                    <a:pt x="18785" y="15097"/>
                  </a:cubicBezTo>
                  <a:cubicBezTo>
                    <a:pt x="18725" y="15066"/>
                    <a:pt x="18694" y="15036"/>
                    <a:pt x="18664" y="14945"/>
                  </a:cubicBezTo>
                  <a:cubicBezTo>
                    <a:pt x="18573" y="14884"/>
                    <a:pt x="18542" y="14793"/>
                    <a:pt x="18481" y="14732"/>
                  </a:cubicBezTo>
                  <a:cubicBezTo>
                    <a:pt x="18330" y="14580"/>
                    <a:pt x="18238" y="14458"/>
                    <a:pt x="18238" y="14337"/>
                  </a:cubicBezTo>
                  <a:cubicBezTo>
                    <a:pt x="18238" y="14245"/>
                    <a:pt x="18178" y="14185"/>
                    <a:pt x="18117" y="14154"/>
                  </a:cubicBezTo>
                  <a:cubicBezTo>
                    <a:pt x="18086" y="14124"/>
                    <a:pt x="18026" y="14124"/>
                    <a:pt x="17965" y="14124"/>
                  </a:cubicBezTo>
                  <a:cubicBezTo>
                    <a:pt x="17934" y="14124"/>
                    <a:pt x="17874" y="14154"/>
                    <a:pt x="17813" y="14185"/>
                  </a:cubicBezTo>
                  <a:cubicBezTo>
                    <a:pt x="17782" y="14245"/>
                    <a:pt x="17752" y="14276"/>
                    <a:pt x="17752" y="14306"/>
                  </a:cubicBezTo>
                  <a:lnTo>
                    <a:pt x="17752" y="14337"/>
                  </a:lnTo>
                  <a:cubicBezTo>
                    <a:pt x="17722" y="14580"/>
                    <a:pt x="17630" y="14762"/>
                    <a:pt x="17600" y="15005"/>
                  </a:cubicBezTo>
                  <a:cubicBezTo>
                    <a:pt x="17600" y="15066"/>
                    <a:pt x="17570" y="15188"/>
                    <a:pt x="17600" y="15249"/>
                  </a:cubicBezTo>
                  <a:cubicBezTo>
                    <a:pt x="17600" y="15461"/>
                    <a:pt x="17630" y="15674"/>
                    <a:pt x="17630" y="15856"/>
                  </a:cubicBezTo>
                  <a:lnTo>
                    <a:pt x="17661" y="16252"/>
                  </a:lnTo>
                  <a:lnTo>
                    <a:pt x="17661" y="16434"/>
                  </a:lnTo>
                  <a:cubicBezTo>
                    <a:pt x="17661" y="16708"/>
                    <a:pt x="17630" y="16920"/>
                    <a:pt x="17630" y="17194"/>
                  </a:cubicBezTo>
                  <a:cubicBezTo>
                    <a:pt x="17630" y="17437"/>
                    <a:pt x="17600" y="17650"/>
                    <a:pt x="17570" y="17893"/>
                  </a:cubicBezTo>
                  <a:cubicBezTo>
                    <a:pt x="17570" y="17923"/>
                    <a:pt x="17509" y="17954"/>
                    <a:pt x="17509" y="17954"/>
                  </a:cubicBezTo>
                  <a:cubicBezTo>
                    <a:pt x="17296" y="18136"/>
                    <a:pt x="17357" y="18379"/>
                    <a:pt x="17357" y="18501"/>
                  </a:cubicBezTo>
                  <a:lnTo>
                    <a:pt x="17357" y="18562"/>
                  </a:lnTo>
                  <a:cubicBezTo>
                    <a:pt x="17418" y="18653"/>
                    <a:pt x="17418" y="18714"/>
                    <a:pt x="17418" y="18805"/>
                  </a:cubicBezTo>
                  <a:cubicBezTo>
                    <a:pt x="17448" y="18896"/>
                    <a:pt x="17448" y="19018"/>
                    <a:pt x="17448" y="19170"/>
                  </a:cubicBezTo>
                  <a:lnTo>
                    <a:pt x="17448" y="19443"/>
                  </a:lnTo>
                  <a:cubicBezTo>
                    <a:pt x="17448" y="19656"/>
                    <a:pt x="17418" y="19899"/>
                    <a:pt x="17418" y="20112"/>
                  </a:cubicBezTo>
                  <a:cubicBezTo>
                    <a:pt x="17418" y="20233"/>
                    <a:pt x="17357" y="20325"/>
                    <a:pt x="17326" y="20385"/>
                  </a:cubicBezTo>
                  <a:cubicBezTo>
                    <a:pt x="17266" y="20568"/>
                    <a:pt x="17205" y="20720"/>
                    <a:pt x="17144" y="20932"/>
                  </a:cubicBezTo>
                  <a:lnTo>
                    <a:pt x="17144" y="20993"/>
                  </a:lnTo>
                  <a:cubicBezTo>
                    <a:pt x="17114" y="21115"/>
                    <a:pt x="17053" y="21267"/>
                    <a:pt x="17022" y="21388"/>
                  </a:cubicBezTo>
                  <a:lnTo>
                    <a:pt x="16992" y="21480"/>
                  </a:lnTo>
                  <a:cubicBezTo>
                    <a:pt x="16992" y="21540"/>
                    <a:pt x="16962" y="21540"/>
                    <a:pt x="16962" y="21571"/>
                  </a:cubicBezTo>
                  <a:cubicBezTo>
                    <a:pt x="16901" y="21601"/>
                    <a:pt x="16901" y="21692"/>
                    <a:pt x="16871" y="21723"/>
                  </a:cubicBezTo>
                  <a:lnTo>
                    <a:pt x="16810" y="21936"/>
                  </a:lnTo>
                  <a:cubicBezTo>
                    <a:pt x="16719" y="22300"/>
                    <a:pt x="16658" y="22604"/>
                    <a:pt x="16567" y="22939"/>
                  </a:cubicBezTo>
                  <a:cubicBezTo>
                    <a:pt x="16506" y="23243"/>
                    <a:pt x="16415" y="23547"/>
                    <a:pt x="16263" y="23820"/>
                  </a:cubicBezTo>
                  <a:cubicBezTo>
                    <a:pt x="16202" y="23911"/>
                    <a:pt x="16141" y="24033"/>
                    <a:pt x="16111" y="24154"/>
                  </a:cubicBezTo>
                  <a:cubicBezTo>
                    <a:pt x="15959" y="24489"/>
                    <a:pt x="15746" y="24732"/>
                    <a:pt x="15381" y="24823"/>
                  </a:cubicBezTo>
                  <a:lnTo>
                    <a:pt x="15290" y="24884"/>
                  </a:lnTo>
                  <a:cubicBezTo>
                    <a:pt x="15077" y="24948"/>
                    <a:pt x="14820" y="25026"/>
                    <a:pt x="14540" y="25026"/>
                  </a:cubicBezTo>
                  <a:cubicBezTo>
                    <a:pt x="14419" y="25026"/>
                    <a:pt x="14293" y="25012"/>
                    <a:pt x="14165" y="24975"/>
                  </a:cubicBezTo>
                  <a:cubicBezTo>
                    <a:pt x="14105" y="24975"/>
                    <a:pt x="14074" y="24975"/>
                    <a:pt x="13983" y="24945"/>
                  </a:cubicBezTo>
                  <a:lnTo>
                    <a:pt x="13831" y="24945"/>
                  </a:lnTo>
                  <a:cubicBezTo>
                    <a:pt x="13770" y="24945"/>
                    <a:pt x="13679" y="24945"/>
                    <a:pt x="13618" y="24914"/>
                  </a:cubicBezTo>
                  <a:cubicBezTo>
                    <a:pt x="13193" y="24793"/>
                    <a:pt x="12767" y="24732"/>
                    <a:pt x="12311" y="24610"/>
                  </a:cubicBezTo>
                  <a:cubicBezTo>
                    <a:pt x="12190" y="24580"/>
                    <a:pt x="12098" y="24519"/>
                    <a:pt x="12007" y="24489"/>
                  </a:cubicBezTo>
                  <a:cubicBezTo>
                    <a:pt x="11703" y="24337"/>
                    <a:pt x="11399" y="24215"/>
                    <a:pt x="11095" y="24124"/>
                  </a:cubicBezTo>
                  <a:cubicBezTo>
                    <a:pt x="10974" y="24063"/>
                    <a:pt x="10822" y="24002"/>
                    <a:pt x="10731" y="23972"/>
                  </a:cubicBezTo>
                  <a:cubicBezTo>
                    <a:pt x="10457" y="23850"/>
                    <a:pt x="10183" y="23759"/>
                    <a:pt x="9910" y="23668"/>
                  </a:cubicBezTo>
                  <a:cubicBezTo>
                    <a:pt x="9728" y="23577"/>
                    <a:pt x="9545" y="23516"/>
                    <a:pt x="9363" y="23455"/>
                  </a:cubicBezTo>
                  <a:cubicBezTo>
                    <a:pt x="9120" y="23395"/>
                    <a:pt x="8907" y="23273"/>
                    <a:pt x="8664" y="23151"/>
                  </a:cubicBezTo>
                  <a:cubicBezTo>
                    <a:pt x="8329" y="22969"/>
                    <a:pt x="8056" y="22908"/>
                    <a:pt x="7782" y="22817"/>
                  </a:cubicBezTo>
                  <a:cubicBezTo>
                    <a:pt x="7417" y="22695"/>
                    <a:pt x="6992" y="22635"/>
                    <a:pt x="6627" y="22483"/>
                  </a:cubicBezTo>
                  <a:cubicBezTo>
                    <a:pt x="6536" y="22452"/>
                    <a:pt x="6475" y="22452"/>
                    <a:pt x="6414" y="22391"/>
                  </a:cubicBezTo>
                  <a:cubicBezTo>
                    <a:pt x="6080" y="22331"/>
                    <a:pt x="5746" y="22179"/>
                    <a:pt x="5320" y="21905"/>
                  </a:cubicBezTo>
                  <a:lnTo>
                    <a:pt x="5107" y="21784"/>
                  </a:lnTo>
                  <a:lnTo>
                    <a:pt x="4864" y="21692"/>
                  </a:lnTo>
                  <a:cubicBezTo>
                    <a:pt x="4651" y="21480"/>
                    <a:pt x="4378" y="21297"/>
                    <a:pt x="4044" y="21176"/>
                  </a:cubicBezTo>
                  <a:lnTo>
                    <a:pt x="3740" y="20963"/>
                  </a:lnTo>
                  <a:cubicBezTo>
                    <a:pt x="3496" y="20811"/>
                    <a:pt x="3223" y="20629"/>
                    <a:pt x="3010" y="20477"/>
                  </a:cubicBezTo>
                  <a:lnTo>
                    <a:pt x="2888" y="20385"/>
                  </a:lnTo>
                  <a:cubicBezTo>
                    <a:pt x="2372" y="20021"/>
                    <a:pt x="1825" y="19595"/>
                    <a:pt x="1217" y="19261"/>
                  </a:cubicBezTo>
                  <a:lnTo>
                    <a:pt x="1095" y="19170"/>
                  </a:lnTo>
                  <a:cubicBezTo>
                    <a:pt x="882" y="19018"/>
                    <a:pt x="639" y="18896"/>
                    <a:pt x="487" y="18714"/>
                  </a:cubicBezTo>
                  <a:cubicBezTo>
                    <a:pt x="455" y="18648"/>
                    <a:pt x="387" y="18618"/>
                    <a:pt x="317" y="18618"/>
                  </a:cubicBezTo>
                  <a:cubicBezTo>
                    <a:pt x="257" y="18618"/>
                    <a:pt x="195" y="18641"/>
                    <a:pt x="153" y="18683"/>
                  </a:cubicBezTo>
                  <a:cubicBezTo>
                    <a:pt x="92" y="18744"/>
                    <a:pt x="1" y="18896"/>
                    <a:pt x="92" y="19018"/>
                  </a:cubicBezTo>
                  <a:cubicBezTo>
                    <a:pt x="122" y="19109"/>
                    <a:pt x="153" y="19170"/>
                    <a:pt x="244" y="19261"/>
                  </a:cubicBezTo>
                  <a:cubicBezTo>
                    <a:pt x="335" y="19352"/>
                    <a:pt x="396" y="19443"/>
                    <a:pt x="426" y="19565"/>
                  </a:cubicBezTo>
                  <a:cubicBezTo>
                    <a:pt x="578" y="19899"/>
                    <a:pt x="761" y="20233"/>
                    <a:pt x="943" y="20537"/>
                  </a:cubicBezTo>
                  <a:cubicBezTo>
                    <a:pt x="1156" y="20811"/>
                    <a:pt x="1247" y="21115"/>
                    <a:pt x="1369" y="21419"/>
                  </a:cubicBezTo>
                  <a:cubicBezTo>
                    <a:pt x="1521" y="21844"/>
                    <a:pt x="1642" y="22179"/>
                    <a:pt x="1825" y="22483"/>
                  </a:cubicBezTo>
                  <a:cubicBezTo>
                    <a:pt x="1855" y="22513"/>
                    <a:pt x="1855" y="22604"/>
                    <a:pt x="1916" y="22635"/>
                  </a:cubicBezTo>
                  <a:lnTo>
                    <a:pt x="2007" y="22969"/>
                  </a:lnTo>
                  <a:lnTo>
                    <a:pt x="2129" y="23303"/>
                  </a:lnTo>
                  <a:lnTo>
                    <a:pt x="2129" y="23395"/>
                  </a:lnTo>
                  <a:lnTo>
                    <a:pt x="2250" y="23729"/>
                  </a:lnTo>
                  <a:cubicBezTo>
                    <a:pt x="2311" y="23911"/>
                    <a:pt x="2402" y="24063"/>
                    <a:pt x="2433" y="24306"/>
                  </a:cubicBezTo>
                  <a:cubicBezTo>
                    <a:pt x="2433" y="24367"/>
                    <a:pt x="2463" y="24458"/>
                    <a:pt x="2463" y="24519"/>
                  </a:cubicBezTo>
                  <a:lnTo>
                    <a:pt x="2554" y="24884"/>
                  </a:lnTo>
                  <a:cubicBezTo>
                    <a:pt x="2585" y="25066"/>
                    <a:pt x="2676" y="25249"/>
                    <a:pt x="2706" y="25492"/>
                  </a:cubicBezTo>
                  <a:cubicBezTo>
                    <a:pt x="2767" y="25796"/>
                    <a:pt x="2737" y="25978"/>
                    <a:pt x="2554" y="26130"/>
                  </a:cubicBezTo>
                  <a:cubicBezTo>
                    <a:pt x="2524" y="26161"/>
                    <a:pt x="2463" y="26191"/>
                    <a:pt x="2463" y="26282"/>
                  </a:cubicBezTo>
                  <a:cubicBezTo>
                    <a:pt x="2463" y="26434"/>
                    <a:pt x="2524" y="26556"/>
                    <a:pt x="2615" y="26647"/>
                  </a:cubicBezTo>
                  <a:cubicBezTo>
                    <a:pt x="2706" y="26738"/>
                    <a:pt x="2737" y="26799"/>
                    <a:pt x="2767" y="26920"/>
                  </a:cubicBezTo>
                  <a:lnTo>
                    <a:pt x="2828" y="26951"/>
                  </a:lnTo>
                  <a:cubicBezTo>
                    <a:pt x="2858" y="27072"/>
                    <a:pt x="2919" y="27194"/>
                    <a:pt x="2980" y="27316"/>
                  </a:cubicBezTo>
                  <a:cubicBezTo>
                    <a:pt x="3010" y="27407"/>
                    <a:pt x="3071" y="27528"/>
                    <a:pt x="3132" y="27650"/>
                  </a:cubicBezTo>
                  <a:lnTo>
                    <a:pt x="3162" y="27711"/>
                  </a:lnTo>
                  <a:cubicBezTo>
                    <a:pt x="3223" y="27863"/>
                    <a:pt x="3314" y="28015"/>
                    <a:pt x="3314" y="28167"/>
                  </a:cubicBezTo>
                  <a:lnTo>
                    <a:pt x="3314" y="28379"/>
                  </a:lnTo>
                  <a:cubicBezTo>
                    <a:pt x="3314" y="28471"/>
                    <a:pt x="3344" y="28592"/>
                    <a:pt x="3344" y="28744"/>
                  </a:cubicBezTo>
                  <a:cubicBezTo>
                    <a:pt x="3344" y="29018"/>
                    <a:pt x="3436" y="29230"/>
                    <a:pt x="3588" y="29474"/>
                  </a:cubicBezTo>
                  <a:cubicBezTo>
                    <a:pt x="3648" y="29595"/>
                    <a:pt x="3648" y="29686"/>
                    <a:pt x="3679" y="29808"/>
                  </a:cubicBezTo>
                  <a:cubicBezTo>
                    <a:pt x="3740" y="29930"/>
                    <a:pt x="3740" y="30051"/>
                    <a:pt x="3770" y="30142"/>
                  </a:cubicBezTo>
                  <a:lnTo>
                    <a:pt x="3800" y="30264"/>
                  </a:lnTo>
                  <a:cubicBezTo>
                    <a:pt x="3800" y="30294"/>
                    <a:pt x="3831" y="30355"/>
                    <a:pt x="3831" y="30386"/>
                  </a:cubicBezTo>
                  <a:cubicBezTo>
                    <a:pt x="3892" y="30446"/>
                    <a:pt x="3892" y="30507"/>
                    <a:pt x="3892" y="30568"/>
                  </a:cubicBezTo>
                  <a:cubicBezTo>
                    <a:pt x="3892" y="30689"/>
                    <a:pt x="3922" y="30811"/>
                    <a:pt x="3922" y="30902"/>
                  </a:cubicBezTo>
                  <a:cubicBezTo>
                    <a:pt x="3922" y="31024"/>
                    <a:pt x="3952" y="31145"/>
                    <a:pt x="3952" y="31267"/>
                  </a:cubicBezTo>
                  <a:cubicBezTo>
                    <a:pt x="3983" y="31449"/>
                    <a:pt x="4013" y="31723"/>
                    <a:pt x="4226" y="31905"/>
                  </a:cubicBezTo>
                  <a:cubicBezTo>
                    <a:pt x="4287" y="31966"/>
                    <a:pt x="4317" y="32088"/>
                    <a:pt x="4317" y="32270"/>
                  </a:cubicBezTo>
                  <a:lnTo>
                    <a:pt x="4317" y="32483"/>
                  </a:lnTo>
                  <a:cubicBezTo>
                    <a:pt x="4378" y="32848"/>
                    <a:pt x="4408" y="33273"/>
                    <a:pt x="4439" y="33638"/>
                  </a:cubicBezTo>
                  <a:cubicBezTo>
                    <a:pt x="4469" y="33881"/>
                    <a:pt x="4439" y="34094"/>
                    <a:pt x="4378" y="34367"/>
                  </a:cubicBezTo>
                  <a:cubicBezTo>
                    <a:pt x="4378" y="34398"/>
                    <a:pt x="4317" y="34459"/>
                    <a:pt x="4317" y="34459"/>
                  </a:cubicBezTo>
                  <a:cubicBezTo>
                    <a:pt x="4135" y="34641"/>
                    <a:pt x="4013" y="34854"/>
                    <a:pt x="3922" y="35127"/>
                  </a:cubicBezTo>
                  <a:cubicBezTo>
                    <a:pt x="3892" y="35218"/>
                    <a:pt x="3831" y="35249"/>
                    <a:pt x="3831" y="35310"/>
                  </a:cubicBezTo>
                  <a:cubicBezTo>
                    <a:pt x="3800" y="35370"/>
                    <a:pt x="3800" y="35401"/>
                    <a:pt x="3770" y="35431"/>
                  </a:cubicBezTo>
                  <a:lnTo>
                    <a:pt x="3679" y="35614"/>
                  </a:lnTo>
                  <a:cubicBezTo>
                    <a:pt x="3618" y="35826"/>
                    <a:pt x="3496" y="35978"/>
                    <a:pt x="3405" y="36161"/>
                  </a:cubicBezTo>
                  <a:cubicBezTo>
                    <a:pt x="3344" y="36313"/>
                    <a:pt x="3344" y="36465"/>
                    <a:pt x="3375" y="36617"/>
                  </a:cubicBezTo>
                  <a:cubicBezTo>
                    <a:pt x="3405" y="36769"/>
                    <a:pt x="3557" y="36829"/>
                    <a:pt x="3709" y="36921"/>
                  </a:cubicBezTo>
                  <a:cubicBezTo>
                    <a:pt x="4135" y="37073"/>
                    <a:pt x="4439" y="37346"/>
                    <a:pt x="4591" y="37680"/>
                  </a:cubicBezTo>
                  <a:cubicBezTo>
                    <a:pt x="4591" y="37711"/>
                    <a:pt x="4621" y="37741"/>
                    <a:pt x="4621" y="37802"/>
                  </a:cubicBezTo>
                  <a:lnTo>
                    <a:pt x="4682" y="37832"/>
                  </a:lnTo>
                  <a:cubicBezTo>
                    <a:pt x="4773" y="38106"/>
                    <a:pt x="5016" y="38319"/>
                    <a:pt x="5199" y="38471"/>
                  </a:cubicBezTo>
                  <a:cubicBezTo>
                    <a:pt x="5229" y="38471"/>
                    <a:pt x="5229" y="38501"/>
                    <a:pt x="5290" y="38501"/>
                  </a:cubicBezTo>
                  <a:cubicBezTo>
                    <a:pt x="5320" y="38562"/>
                    <a:pt x="5351" y="38562"/>
                    <a:pt x="5351" y="38592"/>
                  </a:cubicBezTo>
                  <a:cubicBezTo>
                    <a:pt x="5715" y="39018"/>
                    <a:pt x="5837" y="39413"/>
                    <a:pt x="5806" y="39930"/>
                  </a:cubicBezTo>
                  <a:cubicBezTo>
                    <a:pt x="5806" y="40142"/>
                    <a:pt x="5746" y="40325"/>
                    <a:pt x="5533" y="40568"/>
                  </a:cubicBezTo>
                  <a:cubicBezTo>
                    <a:pt x="5290" y="40872"/>
                    <a:pt x="4895" y="41085"/>
                    <a:pt x="4378" y="41328"/>
                  </a:cubicBezTo>
                  <a:cubicBezTo>
                    <a:pt x="4226" y="41389"/>
                    <a:pt x="4074" y="41480"/>
                    <a:pt x="3922" y="41601"/>
                  </a:cubicBezTo>
                  <a:lnTo>
                    <a:pt x="3892" y="41632"/>
                  </a:lnTo>
                  <a:cubicBezTo>
                    <a:pt x="3800" y="41693"/>
                    <a:pt x="3679" y="41784"/>
                    <a:pt x="3618" y="41814"/>
                  </a:cubicBezTo>
                  <a:cubicBezTo>
                    <a:pt x="3375" y="41936"/>
                    <a:pt x="3162" y="41997"/>
                    <a:pt x="2888" y="42088"/>
                  </a:cubicBezTo>
                  <a:lnTo>
                    <a:pt x="2858" y="42088"/>
                  </a:lnTo>
                  <a:cubicBezTo>
                    <a:pt x="2767" y="42118"/>
                    <a:pt x="2676" y="42118"/>
                    <a:pt x="2585" y="42149"/>
                  </a:cubicBezTo>
                  <a:cubicBezTo>
                    <a:pt x="2463" y="42209"/>
                    <a:pt x="2372" y="42209"/>
                    <a:pt x="2281" y="42240"/>
                  </a:cubicBezTo>
                  <a:lnTo>
                    <a:pt x="1825" y="42361"/>
                  </a:lnTo>
                  <a:lnTo>
                    <a:pt x="1733" y="42361"/>
                  </a:lnTo>
                  <a:cubicBezTo>
                    <a:pt x="1551" y="42392"/>
                    <a:pt x="1369" y="42422"/>
                    <a:pt x="1186" y="42544"/>
                  </a:cubicBezTo>
                  <a:cubicBezTo>
                    <a:pt x="1065" y="42605"/>
                    <a:pt x="974" y="42665"/>
                    <a:pt x="882" y="42665"/>
                  </a:cubicBezTo>
                  <a:cubicBezTo>
                    <a:pt x="791" y="42665"/>
                    <a:pt x="730" y="42696"/>
                    <a:pt x="670" y="42696"/>
                  </a:cubicBezTo>
                  <a:cubicBezTo>
                    <a:pt x="609" y="42726"/>
                    <a:pt x="518" y="42817"/>
                    <a:pt x="518" y="42878"/>
                  </a:cubicBezTo>
                  <a:cubicBezTo>
                    <a:pt x="518" y="43000"/>
                    <a:pt x="578" y="43121"/>
                    <a:pt x="670" y="43152"/>
                  </a:cubicBezTo>
                  <a:cubicBezTo>
                    <a:pt x="730" y="43304"/>
                    <a:pt x="882" y="43364"/>
                    <a:pt x="1065" y="43425"/>
                  </a:cubicBezTo>
                  <a:cubicBezTo>
                    <a:pt x="1186" y="43425"/>
                    <a:pt x="1247" y="43456"/>
                    <a:pt x="1369" y="43516"/>
                  </a:cubicBezTo>
                  <a:cubicBezTo>
                    <a:pt x="1703" y="43790"/>
                    <a:pt x="2159" y="43972"/>
                    <a:pt x="2706" y="44094"/>
                  </a:cubicBezTo>
                  <a:lnTo>
                    <a:pt x="2767" y="44094"/>
                  </a:lnTo>
                  <a:cubicBezTo>
                    <a:pt x="2858" y="44124"/>
                    <a:pt x="2949" y="44124"/>
                    <a:pt x="3040" y="44185"/>
                  </a:cubicBezTo>
                  <a:cubicBezTo>
                    <a:pt x="3162" y="44216"/>
                    <a:pt x="3253" y="44246"/>
                    <a:pt x="3344" y="44276"/>
                  </a:cubicBezTo>
                  <a:cubicBezTo>
                    <a:pt x="3557" y="44398"/>
                    <a:pt x="3831" y="44519"/>
                    <a:pt x="4074" y="44641"/>
                  </a:cubicBezTo>
                  <a:lnTo>
                    <a:pt x="4439" y="44823"/>
                  </a:lnTo>
                  <a:cubicBezTo>
                    <a:pt x="4469" y="44823"/>
                    <a:pt x="4530" y="44854"/>
                    <a:pt x="4560" y="44854"/>
                  </a:cubicBezTo>
                  <a:lnTo>
                    <a:pt x="4591" y="44884"/>
                  </a:lnTo>
                  <a:cubicBezTo>
                    <a:pt x="4712" y="44945"/>
                    <a:pt x="4864" y="45006"/>
                    <a:pt x="5016" y="45036"/>
                  </a:cubicBezTo>
                  <a:cubicBezTo>
                    <a:pt x="5229" y="45127"/>
                    <a:pt x="5442" y="45188"/>
                    <a:pt x="5624" y="45279"/>
                  </a:cubicBezTo>
                  <a:cubicBezTo>
                    <a:pt x="5746" y="45340"/>
                    <a:pt x="5837" y="45340"/>
                    <a:pt x="5928" y="45401"/>
                  </a:cubicBezTo>
                  <a:lnTo>
                    <a:pt x="5989" y="45431"/>
                  </a:lnTo>
                  <a:cubicBezTo>
                    <a:pt x="6050" y="45431"/>
                    <a:pt x="6110" y="45462"/>
                    <a:pt x="6141" y="45462"/>
                  </a:cubicBezTo>
                  <a:cubicBezTo>
                    <a:pt x="6202" y="45462"/>
                    <a:pt x="6262" y="45492"/>
                    <a:pt x="6293" y="45492"/>
                  </a:cubicBezTo>
                  <a:cubicBezTo>
                    <a:pt x="6414" y="45553"/>
                    <a:pt x="6506" y="45583"/>
                    <a:pt x="6566" y="45614"/>
                  </a:cubicBezTo>
                  <a:cubicBezTo>
                    <a:pt x="6840" y="45796"/>
                    <a:pt x="7144" y="45948"/>
                    <a:pt x="7417" y="46191"/>
                  </a:cubicBezTo>
                  <a:cubicBezTo>
                    <a:pt x="7630" y="46343"/>
                    <a:pt x="7782" y="46526"/>
                    <a:pt x="7873" y="46708"/>
                  </a:cubicBezTo>
                  <a:cubicBezTo>
                    <a:pt x="7873" y="46769"/>
                    <a:pt x="7904" y="46769"/>
                    <a:pt x="7904" y="46799"/>
                  </a:cubicBezTo>
                  <a:lnTo>
                    <a:pt x="7813" y="46860"/>
                  </a:lnTo>
                  <a:cubicBezTo>
                    <a:pt x="7782" y="46921"/>
                    <a:pt x="7752" y="46951"/>
                    <a:pt x="7752" y="46982"/>
                  </a:cubicBezTo>
                  <a:cubicBezTo>
                    <a:pt x="7721" y="47012"/>
                    <a:pt x="7721" y="47073"/>
                    <a:pt x="7721" y="47103"/>
                  </a:cubicBezTo>
                  <a:cubicBezTo>
                    <a:pt x="7721" y="47225"/>
                    <a:pt x="7752" y="47437"/>
                    <a:pt x="8025" y="47559"/>
                  </a:cubicBezTo>
                  <a:lnTo>
                    <a:pt x="8117" y="47589"/>
                  </a:lnTo>
                  <a:cubicBezTo>
                    <a:pt x="8360" y="47711"/>
                    <a:pt x="8572" y="47772"/>
                    <a:pt x="8846" y="47833"/>
                  </a:cubicBezTo>
                  <a:cubicBezTo>
                    <a:pt x="9089" y="47863"/>
                    <a:pt x="9302" y="47863"/>
                    <a:pt x="9545" y="47863"/>
                  </a:cubicBezTo>
                  <a:cubicBezTo>
                    <a:pt x="9697" y="47863"/>
                    <a:pt x="9758" y="47893"/>
                    <a:pt x="9879" y="47924"/>
                  </a:cubicBezTo>
                  <a:cubicBezTo>
                    <a:pt x="10001" y="47985"/>
                    <a:pt x="10092" y="48045"/>
                    <a:pt x="10214" y="48076"/>
                  </a:cubicBezTo>
                  <a:lnTo>
                    <a:pt x="10518" y="48228"/>
                  </a:lnTo>
                  <a:cubicBezTo>
                    <a:pt x="10639" y="48319"/>
                    <a:pt x="10761" y="48380"/>
                    <a:pt x="10822" y="48532"/>
                  </a:cubicBezTo>
                  <a:lnTo>
                    <a:pt x="10943" y="48775"/>
                  </a:lnTo>
                  <a:cubicBezTo>
                    <a:pt x="11065" y="48988"/>
                    <a:pt x="10974" y="49231"/>
                    <a:pt x="10791" y="49383"/>
                  </a:cubicBezTo>
                  <a:cubicBezTo>
                    <a:pt x="10761" y="49413"/>
                    <a:pt x="10700" y="49413"/>
                    <a:pt x="10670" y="49444"/>
                  </a:cubicBezTo>
                  <a:lnTo>
                    <a:pt x="10639" y="49504"/>
                  </a:lnTo>
                  <a:cubicBezTo>
                    <a:pt x="10609" y="49535"/>
                    <a:pt x="10548" y="49565"/>
                    <a:pt x="10548" y="49656"/>
                  </a:cubicBezTo>
                  <a:cubicBezTo>
                    <a:pt x="10548" y="49717"/>
                    <a:pt x="10609" y="49747"/>
                    <a:pt x="10639" y="49808"/>
                  </a:cubicBezTo>
                  <a:cubicBezTo>
                    <a:pt x="10798" y="49941"/>
                    <a:pt x="10934" y="50027"/>
                    <a:pt x="11127" y="50027"/>
                  </a:cubicBezTo>
                  <a:cubicBezTo>
                    <a:pt x="11156" y="50027"/>
                    <a:pt x="11186" y="50025"/>
                    <a:pt x="11217" y="50021"/>
                  </a:cubicBezTo>
                  <a:lnTo>
                    <a:pt x="11369" y="50021"/>
                  </a:lnTo>
                  <a:cubicBezTo>
                    <a:pt x="11642" y="49991"/>
                    <a:pt x="11886" y="49960"/>
                    <a:pt x="12159" y="49869"/>
                  </a:cubicBezTo>
                  <a:cubicBezTo>
                    <a:pt x="12306" y="49804"/>
                    <a:pt x="12452" y="49774"/>
                    <a:pt x="12608" y="49774"/>
                  </a:cubicBezTo>
                  <a:cubicBezTo>
                    <a:pt x="12743" y="49774"/>
                    <a:pt x="12885" y="49796"/>
                    <a:pt x="13041" y="49839"/>
                  </a:cubicBezTo>
                  <a:lnTo>
                    <a:pt x="13223" y="49869"/>
                  </a:lnTo>
                  <a:cubicBezTo>
                    <a:pt x="13497" y="49899"/>
                    <a:pt x="13770" y="49991"/>
                    <a:pt x="14013" y="50021"/>
                  </a:cubicBezTo>
                  <a:cubicBezTo>
                    <a:pt x="14165" y="50051"/>
                    <a:pt x="14287" y="50112"/>
                    <a:pt x="14348" y="50143"/>
                  </a:cubicBezTo>
                  <a:cubicBezTo>
                    <a:pt x="14476" y="50207"/>
                    <a:pt x="14604" y="50246"/>
                    <a:pt x="14728" y="50246"/>
                  </a:cubicBezTo>
                  <a:cubicBezTo>
                    <a:pt x="14839" y="50246"/>
                    <a:pt x="14946" y="50214"/>
                    <a:pt x="15047" y="50143"/>
                  </a:cubicBezTo>
                  <a:lnTo>
                    <a:pt x="15077" y="50143"/>
                  </a:lnTo>
                  <a:cubicBezTo>
                    <a:pt x="15108" y="50143"/>
                    <a:pt x="15168" y="50112"/>
                    <a:pt x="15199" y="50112"/>
                  </a:cubicBezTo>
                  <a:cubicBezTo>
                    <a:pt x="15472" y="49960"/>
                    <a:pt x="15776" y="49869"/>
                    <a:pt x="16019" y="49839"/>
                  </a:cubicBezTo>
                  <a:lnTo>
                    <a:pt x="16597" y="49717"/>
                  </a:lnTo>
                  <a:lnTo>
                    <a:pt x="17387" y="49504"/>
                  </a:lnTo>
                  <a:lnTo>
                    <a:pt x="17661" y="49413"/>
                  </a:lnTo>
                  <a:cubicBezTo>
                    <a:pt x="18117" y="49292"/>
                    <a:pt x="18573" y="49140"/>
                    <a:pt x="18998" y="48927"/>
                  </a:cubicBezTo>
                  <a:cubicBezTo>
                    <a:pt x="19150" y="48836"/>
                    <a:pt x="19302" y="48805"/>
                    <a:pt x="19485" y="48744"/>
                  </a:cubicBezTo>
                  <a:lnTo>
                    <a:pt x="19606" y="48684"/>
                  </a:lnTo>
                  <a:cubicBezTo>
                    <a:pt x="19880" y="48623"/>
                    <a:pt x="20092" y="48532"/>
                    <a:pt x="20366" y="48471"/>
                  </a:cubicBezTo>
                  <a:lnTo>
                    <a:pt x="20640" y="48380"/>
                  </a:lnTo>
                  <a:cubicBezTo>
                    <a:pt x="20883" y="48319"/>
                    <a:pt x="21156" y="48228"/>
                    <a:pt x="21399" y="48197"/>
                  </a:cubicBezTo>
                  <a:cubicBezTo>
                    <a:pt x="21795" y="48137"/>
                    <a:pt x="22190" y="48045"/>
                    <a:pt x="22615" y="47985"/>
                  </a:cubicBezTo>
                  <a:lnTo>
                    <a:pt x="23284" y="47863"/>
                  </a:lnTo>
                  <a:cubicBezTo>
                    <a:pt x="23588" y="47833"/>
                    <a:pt x="23862" y="47741"/>
                    <a:pt x="24165" y="47711"/>
                  </a:cubicBezTo>
                  <a:lnTo>
                    <a:pt x="24895" y="47589"/>
                  </a:lnTo>
                  <a:cubicBezTo>
                    <a:pt x="25229" y="47529"/>
                    <a:pt x="25594" y="47529"/>
                    <a:pt x="26050" y="47468"/>
                  </a:cubicBezTo>
                  <a:cubicBezTo>
                    <a:pt x="26324" y="47468"/>
                    <a:pt x="26597" y="47589"/>
                    <a:pt x="26871" y="47833"/>
                  </a:cubicBezTo>
                  <a:cubicBezTo>
                    <a:pt x="26962" y="47924"/>
                    <a:pt x="27083" y="48076"/>
                    <a:pt x="27235" y="48319"/>
                  </a:cubicBezTo>
                  <a:cubicBezTo>
                    <a:pt x="27266" y="48380"/>
                    <a:pt x="27327" y="48471"/>
                    <a:pt x="27327" y="48532"/>
                  </a:cubicBezTo>
                  <a:lnTo>
                    <a:pt x="27327" y="48775"/>
                  </a:lnTo>
                  <a:cubicBezTo>
                    <a:pt x="27357" y="49048"/>
                    <a:pt x="27357" y="49292"/>
                    <a:pt x="27357" y="49565"/>
                  </a:cubicBezTo>
                  <a:lnTo>
                    <a:pt x="27357" y="52331"/>
                  </a:lnTo>
                  <a:lnTo>
                    <a:pt x="27357" y="53213"/>
                  </a:lnTo>
                  <a:lnTo>
                    <a:pt x="27357" y="53517"/>
                  </a:lnTo>
                  <a:cubicBezTo>
                    <a:pt x="27357" y="53699"/>
                    <a:pt x="27387" y="53942"/>
                    <a:pt x="27387" y="54124"/>
                  </a:cubicBezTo>
                  <a:lnTo>
                    <a:pt x="27418" y="54428"/>
                  </a:lnTo>
                  <a:cubicBezTo>
                    <a:pt x="27479" y="54702"/>
                    <a:pt x="27479" y="54976"/>
                    <a:pt x="27509" y="55219"/>
                  </a:cubicBezTo>
                  <a:cubicBezTo>
                    <a:pt x="27539" y="55462"/>
                    <a:pt x="27570" y="55644"/>
                    <a:pt x="27570" y="55827"/>
                  </a:cubicBezTo>
                  <a:lnTo>
                    <a:pt x="27631" y="56100"/>
                  </a:lnTo>
                  <a:cubicBezTo>
                    <a:pt x="27722" y="56890"/>
                    <a:pt x="27935" y="57711"/>
                    <a:pt x="28178" y="58471"/>
                  </a:cubicBezTo>
                  <a:cubicBezTo>
                    <a:pt x="28390" y="58988"/>
                    <a:pt x="28573" y="59474"/>
                    <a:pt x="28877" y="60143"/>
                  </a:cubicBezTo>
                  <a:cubicBezTo>
                    <a:pt x="29090" y="60599"/>
                    <a:pt x="29333" y="61085"/>
                    <a:pt x="29546" y="61663"/>
                  </a:cubicBezTo>
                  <a:lnTo>
                    <a:pt x="29606" y="61723"/>
                  </a:lnTo>
                  <a:cubicBezTo>
                    <a:pt x="29667" y="61967"/>
                    <a:pt x="29789" y="62149"/>
                    <a:pt x="29789" y="62362"/>
                  </a:cubicBezTo>
                  <a:cubicBezTo>
                    <a:pt x="29789" y="62483"/>
                    <a:pt x="29819" y="62574"/>
                    <a:pt x="29819" y="62635"/>
                  </a:cubicBezTo>
                  <a:cubicBezTo>
                    <a:pt x="29819" y="62666"/>
                    <a:pt x="29819" y="62726"/>
                    <a:pt x="29849" y="62726"/>
                  </a:cubicBezTo>
                  <a:cubicBezTo>
                    <a:pt x="29849" y="62787"/>
                    <a:pt x="29910" y="62818"/>
                    <a:pt x="29910" y="62909"/>
                  </a:cubicBezTo>
                  <a:cubicBezTo>
                    <a:pt x="29941" y="63061"/>
                    <a:pt x="29971" y="63213"/>
                    <a:pt x="29971" y="63395"/>
                  </a:cubicBezTo>
                  <a:cubicBezTo>
                    <a:pt x="29971" y="63669"/>
                    <a:pt x="30153" y="63851"/>
                    <a:pt x="30457" y="63881"/>
                  </a:cubicBezTo>
                  <a:lnTo>
                    <a:pt x="30518" y="63881"/>
                  </a:lnTo>
                  <a:cubicBezTo>
                    <a:pt x="30822" y="63942"/>
                    <a:pt x="31126" y="63973"/>
                    <a:pt x="31369" y="63973"/>
                  </a:cubicBezTo>
                  <a:lnTo>
                    <a:pt x="31795" y="63973"/>
                  </a:lnTo>
                  <a:cubicBezTo>
                    <a:pt x="32129" y="63942"/>
                    <a:pt x="32342" y="63729"/>
                    <a:pt x="32342" y="63395"/>
                  </a:cubicBezTo>
                  <a:cubicBezTo>
                    <a:pt x="32342" y="63243"/>
                    <a:pt x="32342" y="63122"/>
                    <a:pt x="32281" y="63030"/>
                  </a:cubicBezTo>
                  <a:cubicBezTo>
                    <a:pt x="32251" y="62787"/>
                    <a:pt x="32190" y="62605"/>
                    <a:pt x="32099" y="62422"/>
                  </a:cubicBezTo>
                  <a:lnTo>
                    <a:pt x="32068" y="62301"/>
                  </a:lnTo>
                  <a:cubicBezTo>
                    <a:pt x="31916" y="61906"/>
                    <a:pt x="31643" y="61571"/>
                    <a:pt x="31308" y="61298"/>
                  </a:cubicBezTo>
                  <a:cubicBezTo>
                    <a:pt x="31065" y="61146"/>
                    <a:pt x="30913" y="60963"/>
                    <a:pt x="30761" y="60781"/>
                  </a:cubicBezTo>
                  <a:cubicBezTo>
                    <a:pt x="30549" y="60477"/>
                    <a:pt x="30366" y="60173"/>
                    <a:pt x="30153" y="59778"/>
                  </a:cubicBezTo>
                  <a:cubicBezTo>
                    <a:pt x="29758" y="59018"/>
                    <a:pt x="29454" y="58380"/>
                    <a:pt x="29211" y="57650"/>
                  </a:cubicBezTo>
                  <a:lnTo>
                    <a:pt x="29090" y="57316"/>
                  </a:lnTo>
                  <a:cubicBezTo>
                    <a:pt x="29029" y="57164"/>
                    <a:pt x="28998" y="57012"/>
                    <a:pt x="28938" y="56860"/>
                  </a:cubicBezTo>
                  <a:cubicBezTo>
                    <a:pt x="28846" y="56283"/>
                    <a:pt x="28694" y="55735"/>
                    <a:pt x="28603" y="55128"/>
                  </a:cubicBezTo>
                  <a:lnTo>
                    <a:pt x="28603" y="55036"/>
                  </a:lnTo>
                  <a:cubicBezTo>
                    <a:pt x="28542" y="54550"/>
                    <a:pt x="28482" y="54064"/>
                    <a:pt x="28482" y="53547"/>
                  </a:cubicBezTo>
                  <a:lnTo>
                    <a:pt x="28482" y="53365"/>
                  </a:lnTo>
                  <a:lnTo>
                    <a:pt x="28451" y="53182"/>
                  </a:lnTo>
                  <a:lnTo>
                    <a:pt x="28451" y="52939"/>
                  </a:lnTo>
                  <a:lnTo>
                    <a:pt x="28451" y="52240"/>
                  </a:lnTo>
                  <a:lnTo>
                    <a:pt x="28451" y="51085"/>
                  </a:lnTo>
                  <a:cubicBezTo>
                    <a:pt x="28451" y="50751"/>
                    <a:pt x="28451" y="50355"/>
                    <a:pt x="28482" y="50021"/>
                  </a:cubicBezTo>
                  <a:cubicBezTo>
                    <a:pt x="28482" y="49747"/>
                    <a:pt x="28542" y="49504"/>
                    <a:pt x="28542" y="49231"/>
                  </a:cubicBezTo>
                  <a:cubicBezTo>
                    <a:pt x="28542" y="48957"/>
                    <a:pt x="28634" y="48805"/>
                    <a:pt x="28846" y="48684"/>
                  </a:cubicBezTo>
                  <a:lnTo>
                    <a:pt x="29059" y="48592"/>
                  </a:lnTo>
                  <a:cubicBezTo>
                    <a:pt x="29333" y="48501"/>
                    <a:pt x="29667" y="48380"/>
                    <a:pt x="30062" y="48380"/>
                  </a:cubicBezTo>
                  <a:lnTo>
                    <a:pt x="31005" y="48380"/>
                  </a:lnTo>
                  <a:lnTo>
                    <a:pt x="31187" y="48440"/>
                  </a:lnTo>
                  <a:cubicBezTo>
                    <a:pt x="31460" y="48471"/>
                    <a:pt x="31734" y="48501"/>
                    <a:pt x="31947" y="48532"/>
                  </a:cubicBezTo>
                  <a:lnTo>
                    <a:pt x="32038" y="48532"/>
                  </a:lnTo>
                  <a:cubicBezTo>
                    <a:pt x="32433" y="48623"/>
                    <a:pt x="32889" y="48744"/>
                    <a:pt x="33315" y="48836"/>
                  </a:cubicBezTo>
                  <a:cubicBezTo>
                    <a:pt x="34044" y="49048"/>
                    <a:pt x="34652" y="49261"/>
                    <a:pt x="35169" y="49504"/>
                  </a:cubicBezTo>
                  <a:cubicBezTo>
                    <a:pt x="35321" y="49565"/>
                    <a:pt x="35533" y="49656"/>
                    <a:pt x="35685" y="49717"/>
                  </a:cubicBezTo>
                  <a:cubicBezTo>
                    <a:pt x="36020" y="49869"/>
                    <a:pt x="36324" y="50021"/>
                    <a:pt x="36658" y="50173"/>
                  </a:cubicBezTo>
                  <a:cubicBezTo>
                    <a:pt x="36962" y="50325"/>
                    <a:pt x="37296" y="50507"/>
                    <a:pt x="37661" y="50659"/>
                  </a:cubicBezTo>
                  <a:lnTo>
                    <a:pt x="37844" y="50751"/>
                  </a:lnTo>
                  <a:cubicBezTo>
                    <a:pt x="37965" y="50811"/>
                    <a:pt x="38056" y="50872"/>
                    <a:pt x="38178" y="50903"/>
                  </a:cubicBezTo>
                  <a:lnTo>
                    <a:pt x="38269" y="50933"/>
                  </a:lnTo>
                  <a:cubicBezTo>
                    <a:pt x="38573" y="51055"/>
                    <a:pt x="38877" y="51115"/>
                    <a:pt x="39181" y="51237"/>
                  </a:cubicBezTo>
                  <a:cubicBezTo>
                    <a:pt x="39789" y="51389"/>
                    <a:pt x="40397" y="51662"/>
                    <a:pt x="41065" y="51966"/>
                  </a:cubicBezTo>
                  <a:cubicBezTo>
                    <a:pt x="41217" y="52027"/>
                    <a:pt x="41369" y="52088"/>
                    <a:pt x="41521" y="52149"/>
                  </a:cubicBezTo>
                  <a:lnTo>
                    <a:pt x="41673" y="52240"/>
                  </a:lnTo>
                  <a:cubicBezTo>
                    <a:pt x="41708" y="52251"/>
                    <a:pt x="41740" y="52256"/>
                    <a:pt x="41770" y="52256"/>
                  </a:cubicBezTo>
                  <a:cubicBezTo>
                    <a:pt x="41900" y="52256"/>
                    <a:pt x="41994" y="52162"/>
                    <a:pt x="42069" y="52088"/>
                  </a:cubicBezTo>
                  <a:cubicBezTo>
                    <a:pt x="42099" y="52027"/>
                    <a:pt x="42099" y="51966"/>
                    <a:pt x="42069" y="51936"/>
                  </a:cubicBezTo>
                  <a:cubicBezTo>
                    <a:pt x="42069" y="51875"/>
                    <a:pt x="42069" y="51875"/>
                    <a:pt x="42008" y="51845"/>
                  </a:cubicBezTo>
                  <a:cubicBezTo>
                    <a:pt x="41977" y="51784"/>
                    <a:pt x="41977" y="51723"/>
                    <a:pt x="41977" y="51723"/>
                  </a:cubicBezTo>
                  <a:cubicBezTo>
                    <a:pt x="41977" y="51723"/>
                    <a:pt x="41977" y="51693"/>
                    <a:pt x="42069" y="51662"/>
                  </a:cubicBezTo>
                  <a:cubicBezTo>
                    <a:pt x="42129" y="51632"/>
                    <a:pt x="42221" y="51571"/>
                    <a:pt x="42251" y="51541"/>
                  </a:cubicBezTo>
                  <a:cubicBezTo>
                    <a:pt x="42312" y="51510"/>
                    <a:pt x="42373" y="51510"/>
                    <a:pt x="42433" y="51480"/>
                  </a:cubicBezTo>
                  <a:lnTo>
                    <a:pt x="42555" y="51419"/>
                  </a:lnTo>
                  <a:cubicBezTo>
                    <a:pt x="42859" y="51293"/>
                    <a:pt x="43121" y="51229"/>
                    <a:pt x="43375" y="51229"/>
                  </a:cubicBezTo>
                  <a:cubicBezTo>
                    <a:pt x="43426" y="51229"/>
                    <a:pt x="43477" y="51232"/>
                    <a:pt x="43528" y="51237"/>
                  </a:cubicBezTo>
                  <a:lnTo>
                    <a:pt x="43801" y="51237"/>
                  </a:lnTo>
                  <a:cubicBezTo>
                    <a:pt x="44075" y="51237"/>
                    <a:pt x="44379" y="51206"/>
                    <a:pt x="44683" y="51115"/>
                  </a:cubicBezTo>
                  <a:cubicBezTo>
                    <a:pt x="44945" y="51050"/>
                    <a:pt x="45224" y="51000"/>
                    <a:pt x="45519" y="51000"/>
                  </a:cubicBezTo>
                  <a:cubicBezTo>
                    <a:pt x="45633" y="51000"/>
                    <a:pt x="45749" y="51007"/>
                    <a:pt x="45868" y="51024"/>
                  </a:cubicBezTo>
                  <a:lnTo>
                    <a:pt x="46233" y="51024"/>
                  </a:lnTo>
                  <a:cubicBezTo>
                    <a:pt x="46415" y="51024"/>
                    <a:pt x="46628" y="50963"/>
                    <a:pt x="46841" y="50903"/>
                  </a:cubicBezTo>
                  <a:cubicBezTo>
                    <a:pt x="47355" y="50697"/>
                    <a:pt x="47760" y="50622"/>
                    <a:pt x="48167" y="50622"/>
                  </a:cubicBezTo>
                  <a:cubicBezTo>
                    <a:pt x="48241" y="50622"/>
                    <a:pt x="48316" y="50624"/>
                    <a:pt x="48391" y="50629"/>
                  </a:cubicBezTo>
                  <a:lnTo>
                    <a:pt x="48756" y="50629"/>
                  </a:lnTo>
                  <a:cubicBezTo>
                    <a:pt x="48816" y="50633"/>
                    <a:pt x="48874" y="50635"/>
                    <a:pt x="48932" y="50635"/>
                  </a:cubicBezTo>
                  <a:cubicBezTo>
                    <a:pt x="49315" y="50635"/>
                    <a:pt x="49659" y="50552"/>
                    <a:pt x="50002" y="50447"/>
                  </a:cubicBezTo>
                  <a:cubicBezTo>
                    <a:pt x="50063" y="50447"/>
                    <a:pt x="50123" y="50416"/>
                    <a:pt x="50154" y="50355"/>
                  </a:cubicBezTo>
                  <a:cubicBezTo>
                    <a:pt x="50215" y="50325"/>
                    <a:pt x="50275" y="50264"/>
                    <a:pt x="50275" y="50143"/>
                  </a:cubicBezTo>
                  <a:cubicBezTo>
                    <a:pt x="50336" y="50112"/>
                    <a:pt x="50458" y="50021"/>
                    <a:pt x="50458" y="49839"/>
                  </a:cubicBezTo>
                  <a:cubicBezTo>
                    <a:pt x="50458" y="49747"/>
                    <a:pt x="50427" y="49687"/>
                    <a:pt x="50336" y="49656"/>
                  </a:cubicBezTo>
                  <a:cubicBezTo>
                    <a:pt x="50306" y="49596"/>
                    <a:pt x="50215" y="49596"/>
                    <a:pt x="50184" y="49596"/>
                  </a:cubicBezTo>
                  <a:lnTo>
                    <a:pt x="50063" y="49596"/>
                  </a:lnTo>
                  <a:cubicBezTo>
                    <a:pt x="50039" y="49619"/>
                    <a:pt x="50006" y="49633"/>
                    <a:pt x="49968" y="49633"/>
                  </a:cubicBezTo>
                  <a:cubicBezTo>
                    <a:pt x="49908" y="49633"/>
                    <a:pt x="49833" y="49597"/>
                    <a:pt x="49759" y="49504"/>
                  </a:cubicBezTo>
                  <a:cubicBezTo>
                    <a:pt x="49667" y="49383"/>
                    <a:pt x="49546" y="49261"/>
                    <a:pt x="49424" y="49200"/>
                  </a:cubicBezTo>
                  <a:cubicBezTo>
                    <a:pt x="49242" y="49048"/>
                    <a:pt x="49151" y="48836"/>
                    <a:pt x="49090" y="48653"/>
                  </a:cubicBezTo>
                  <a:cubicBezTo>
                    <a:pt x="49060" y="48501"/>
                    <a:pt x="49060" y="48380"/>
                    <a:pt x="49151" y="48228"/>
                  </a:cubicBezTo>
                  <a:cubicBezTo>
                    <a:pt x="49242" y="48167"/>
                    <a:pt x="49303" y="48045"/>
                    <a:pt x="49424" y="47924"/>
                  </a:cubicBezTo>
                  <a:cubicBezTo>
                    <a:pt x="49515" y="47893"/>
                    <a:pt x="49576" y="47833"/>
                    <a:pt x="49607" y="47772"/>
                  </a:cubicBezTo>
                  <a:cubicBezTo>
                    <a:pt x="49667" y="47741"/>
                    <a:pt x="49698" y="47711"/>
                    <a:pt x="49759" y="47681"/>
                  </a:cubicBezTo>
                  <a:cubicBezTo>
                    <a:pt x="50063" y="47437"/>
                    <a:pt x="50367" y="47225"/>
                    <a:pt x="50579" y="46860"/>
                  </a:cubicBezTo>
                  <a:cubicBezTo>
                    <a:pt x="50671" y="46647"/>
                    <a:pt x="50883" y="46465"/>
                    <a:pt x="51126" y="46343"/>
                  </a:cubicBezTo>
                  <a:cubicBezTo>
                    <a:pt x="51278" y="46252"/>
                    <a:pt x="51430" y="46222"/>
                    <a:pt x="51582" y="46191"/>
                  </a:cubicBezTo>
                  <a:lnTo>
                    <a:pt x="51826" y="46100"/>
                  </a:lnTo>
                  <a:cubicBezTo>
                    <a:pt x="51856" y="46100"/>
                    <a:pt x="51886" y="46070"/>
                    <a:pt x="51947" y="46070"/>
                  </a:cubicBezTo>
                  <a:cubicBezTo>
                    <a:pt x="52008" y="46039"/>
                    <a:pt x="52099" y="46009"/>
                    <a:pt x="52099" y="45887"/>
                  </a:cubicBezTo>
                  <a:cubicBezTo>
                    <a:pt x="52130" y="45796"/>
                    <a:pt x="52130" y="45735"/>
                    <a:pt x="52099" y="45644"/>
                  </a:cubicBezTo>
                  <a:cubicBezTo>
                    <a:pt x="52099" y="45614"/>
                    <a:pt x="52038" y="45614"/>
                    <a:pt x="52038" y="45583"/>
                  </a:cubicBezTo>
                  <a:lnTo>
                    <a:pt x="52038" y="45553"/>
                  </a:lnTo>
                  <a:cubicBezTo>
                    <a:pt x="52038" y="45492"/>
                    <a:pt x="52099" y="45492"/>
                    <a:pt x="52190" y="45462"/>
                  </a:cubicBezTo>
                  <a:cubicBezTo>
                    <a:pt x="52494" y="45340"/>
                    <a:pt x="52768" y="45249"/>
                    <a:pt x="52950" y="45097"/>
                  </a:cubicBezTo>
                  <a:cubicBezTo>
                    <a:pt x="53193" y="44945"/>
                    <a:pt x="53376" y="44732"/>
                    <a:pt x="53528" y="44580"/>
                  </a:cubicBezTo>
                  <a:cubicBezTo>
                    <a:pt x="53801" y="44367"/>
                    <a:pt x="54014" y="44094"/>
                    <a:pt x="54288" y="43820"/>
                  </a:cubicBezTo>
                  <a:lnTo>
                    <a:pt x="54683" y="43456"/>
                  </a:lnTo>
                  <a:lnTo>
                    <a:pt x="54835" y="43304"/>
                  </a:lnTo>
                  <a:lnTo>
                    <a:pt x="55078" y="43060"/>
                  </a:lnTo>
                  <a:cubicBezTo>
                    <a:pt x="55351" y="42848"/>
                    <a:pt x="55625" y="42605"/>
                    <a:pt x="55899" y="42422"/>
                  </a:cubicBezTo>
                  <a:cubicBezTo>
                    <a:pt x="56203" y="42209"/>
                    <a:pt x="56385" y="41905"/>
                    <a:pt x="56537" y="41510"/>
                  </a:cubicBezTo>
                  <a:cubicBezTo>
                    <a:pt x="56567" y="41450"/>
                    <a:pt x="56598" y="41328"/>
                    <a:pt x="56658" y="41237"/>
                  </a:cubicBezTo>
                  <a:lnTo>
                    <a:pt x="56719" y="41085"/>
                  </a:lnTo>
                  <a:cubicBezTo>
                    <a:pt x="56750" y="41054"/>
                    <a:pt x="56750" y="41024"/>
                    <a:pt x="56750" y="40994"/>
                  </a:cubicBezTo>
                  <a:cubicBezTo>
                    <a:pt x="56810" y="40902"/>
                    <a:pt x="56750" y="40842"/>
                    <a:pt x="56750" y="40781"/>
                  </a:cubicBezTo>
                  <a:cubicBezTo>
                    <a:pt x="56750" y="40690"/>
                    <a:pt x="56658" y="40598"/>
                    <a:pt x="56537" y="40598"/>
                  </a:cubicBezTo>
                  <a:cubicBezTo>
                    <a:pt x="56507" y="40598"/>
                    <a:pt x="56385" y="40598"/>
                    <a:pt x="56294" y="40690"/>
                  </a:cubicBezTo>
                  <a:cubicBezTo>
                    <a:pt x="56233" y="40750"/>
                    <a:pt x="56203" y="40842"/>
                    <a:pt x="56111" y="40902"/>
                  </a:cubicBezTo>
                  <a:cubicBezTo>
                    <a:pt x="56081" y="40994"/>
                    <a:pt x="55990" y="41024"/>
                    <a:pt x="55899" y="41024"/>
                  </a:cubicBezTo>
                  <a:cubicBezTo>
                    <a:pt x="55686" y="41054"/>
                    <a:pt x="55534" y="41054"/>
                    <a:pt x="55351" y="41146"/>
                  </a:cubicBezTo>
                  <a:cubicBezTo>
                    <a:pt x="55199" y="41176"/>
                    <a:pt x="55055" y="41191"/>
                    <a:pt x="54911" y="41191"/>
                  </a:cubicBezTo>
                  <a:cubicBezTo>
                    <a:pt x="54766" y="41191"/>
                    <a:pt x="54622" y="41176"/>
                    <a:pt x="54470" y="41146"/>
                  </a:cubicBezTo>
                  <a:cubicBezTo>
                    <a:pt x="54379" y="41085"/>
                    <a:pt x="54257" y="41085"/>
                    <a:pt x="54136" y="41085"/>
                  </a:cubicBezTo>
                  <a:cubicBezTo>
                    <a:pt x="53801" y="41054"/>
                    <a:pt x="53497" y="40994"/>
                    <a:pt x="53193" y="40872"/>
                  </a:cubicBezTo>
                  <a:cubicBezTo>
                    <a:pt x="53072" y="40842"/>
                    <a:pt x="53011" y="40781"/>
                    <a:pt x="52889" y="40750"/>
                  </a:cubicBezTo>
                  <a:cubicBezTo>
                    <a:pt x="52707" y="40720"/>
                    <a:pt x="52494" y="40598"/>
                    <a:pt x="52312" y="40477"/>
                  </a:cubicBezTo>
                  <a:lnTo>
                    <a:pt x="51643" y="40021"/>
                  </a:lnTo>
                  <a:cubicBezTo>
                    <a:pt x="51491" y="39930"/>
                    <a:pt x="51339" y="39808"/>
                    <a:pt x="51187" y="39656"/>
                  </a:cubicBezTo>
                  <a:cubicBezTo>
                    <a:pt x="51126" y="39626"/>
                    <a:pt x="51096" y="39565"/>
                    <a:pt x="51096" y="39504"/>
                  </a:cubicBezTo>
                  <a:lnTo>
                    <a:pt x="51096" y="39383"/>
                  </a:lnTo>
                  <a:lnTo>
                    <a:pt x="51096" y="39079"/>
                  </a:lnTo>
                  <a:cubicBezTo>
                    <a:pt x="51096" y="38927"/>
                    <a:pt x="51126" y="38744"/>
                    <a:pt x="51126" y="38592"/>
                  </a:cubicBezTo>
                  <a:cubicBezTo>
                    <a:pt x="51187" y="38349"/>
                    <a:pt x="51248" y="38197"/>
                    <a:pt x="51400" y="38106"/>
                  </a:cubicBezTo>
                  <a:cubicBezTo>
                    <a:pt x="51522" y="38015"/>
                    <a:pt x="51582" y="37893"/>
                    <a:pt x="51643" y="37741"/>
                  </a:cubicBezTo>
                  <a:lnTo>
                    <a:pt x="51674" y="37650"/>
                  </a:lnTo>
                  <a:cubicBezTo>
                    <a:pt x="51704" y="37559"/>
                    <a:pt x="51704" y="37528"/>
                    <a:pt x="51734" y="37437"/>
                  </a:cubicBezTo>
                  <a:cubicBezTo>
                    <a:pt x="51856" y="37194"/>
                    <a:pt x="51978" y="36921"/>
                    <a:pt x="52160" y="36647"/>
                  </a:cubicBezTo>
                  <a:cubicBezTo>
                    <a:pt x="52190" y="36586"/>
                    <a:pt x="52282" y="36495"/>
                    <a:pt x="52312" y="36373"/>
                  </a:cubicBezTo>
                  <a:cubicBezTo>
                    <a:pt x="52403" y="36130"/>
                    <a:pt x="52494" y="35887"/>
                    <a:pt x="52707" y="35735"/>
                  </a:cubicBezTo>
                  <a:lnTo>
                    <a:pt x="52798" y="35614"/>
                  </a:lnTo>
                  <a:cubicBezTo>
                    <a:pt x="52889" y="35522"/>
                    <a:pt x="52950" y="35431"/>
                    <a:pt x="53102" y="35310"/>
                  </a:cubicBezTo>
                  <a:cubicBezTo>
                    <a:pt x="53406" y="35097"/>
                    <a:pt x="53680" y="34823"/>
                    <a:pt x="53923" y="34550"/>
                  </a:cubicBezTo>
                  <a:lnTo>
                    <a:pt x="53953" y="34489"/>
                  </a:lnTo>
                  <a:cubicBezTo>
                    <a:pt x="54014" y="34367"/>
                    <a:pt x="54136" y="34246"/>
                    <a:pt x="54227" y="34155"/>
                  </a:cubicBezTo>
                  <a:cubicBezTo>
                    <a:pt x="54440" y="33911"/>
                    <a:pt x="54592" y="33699"/>
                    <a:pt x="54713" y="33425"/>
                  </a:cubicBezTo>
                  <a:cubicBezTo>
                    <a:pt x="54713" y="33395"/>
                    <a:pt x="54744" y="33334"/>
                    <a:pt x="54744" y="33334"/>
                  </a:cubicBezTo>
                  <a:lnTo>
                    <a:pt x="54774" y="33303"/>
                  </a:lnTo>
                  <a:cubicBezTo>
                    <a:pt x="54865" y="33182"/>
                    <a:pt x="54896" y="33091"/>
                    <a:pt x="55017" y="33030"/>
                  </a:cubicBezTo>
                  <a:cubicBezTo>
                    <a:pt x="55078" y="33000"/>
                    <a:pt x="55139" y="32939"/>
                    <a:pt x="55139" y="32878"/>
                  </a:cubicBezTo>
                  <a:cubicBezTo>
                    <a:pt x="55169" y="32787"/>
                    <a:pt x="55139" y="32665"/>
                    <a:pt x="55048" y="32635"/>
                  </a:cubicBezTo>
                  <a:cubicBezTo>
                    <a:pt x="54970" y="32583"/>
                    <a:pt x="54893" y="32565"/>
                    <a:pt x="54823" y="32565"/>
                  </a:cubicBezTo>
                  <a:cubicBezTo>
                    <a:pt x="54727" y="32565"/>
                    <a:pt x="54644" y="32600"/>
                    <a:pt x="54592" y="32635"/>
                  </a:cubicBezTo>
                  <a:lnTo>
                    <a:pt x="54379" y="32726"/>
                  </a:lnTo>
                  <a:cubicBezTo>
                    <a:pt x="54257" y="32772"/>
                    <a:pt x="54128" y="32794"/>
                    <a:pt x="53987" y="32794"/>
                  </a:cubicBezTo>
                  <a:cubicBezTo>
                    <a:pt x="53847" y="32794"/>
                    <a:pt x="53695" y="32772"/>
                    <a:pt x="53528" y="32726"/>
                  </a:cubicBezTo>
                  <a:cubicBezTo>
                    <a:pt x="53254" y="32696"/>
                    <a:pt x="53041" y="32544"/>
                    <a:pt x="52859" y="32209"/>
                  </a:cubicBezTo>
                  <a:cubicBezTo>
                    <a:pt x="52768" y="32088"/>
                    <a:pt x="52768" y="32027"/>
                    <a:pt x="52768" y="31905"/>
                  </a:cubicBezTo>
                  <a:cubicBezTo>
                    <a:pt x="52798" y="31601"/>
                    <a:pt x="52889" y="31206"/>
                    <a:pt x="52889" y="30841"/>
                  </a:cubicBezTo>
                  <a:lnTo>
                    <a:pt x="52889" y="30750"/>
                  </a:lnTo>
                  <a:lnTo>
                    <a:pt x="53102" y="29990"/>
                  </a:lnTo>
                  <a:cubicBezTo>
                    <a:pt x="53193" y="29747"/>
                    <a:pt x="53315" y="29382"/>
                    <a:pt x="53315" y="29048"/>
                  </a:cubicBezTo>
                  <a:cubicBezTo>
                    <a:pt x="53315" y="28714"/>
                    <a:pt x="53345" y="28471"/>
                    <a:pt x="53467" y="28288"/>
                  </a:cubicBezTo>
                  <a:cubicBezTo>
                    <a:pt x="53649" y="27832"/>
                    <a:pt x="53771" y="27346"/>
                    <a:pt x="53862" y="26860"/>
                  </a:cubicBezTo>
                  <a:cubicBezTo>
                    <a:pt x="53923" y="26647"/>
                    <a:pt x="53953" y="26495"/>
                    <a:pt x="54014" y="26313"/>
                  </a:cubicBezTo>
                  <a:cubicBezTo>
                    <a:pt x="54075" y="26252"/>
                    <a:pt x="54105" y="26130"/>
                    <a:pt x="54105" y="26009"/>
                  </a:cubicBezTo>
                  <a:cubicBezTo>
                    <a:pt x="54136" y="25826"/>
                    <a:pt x="54227" y="25674"/>
                    <a:pt x="54257" y="25492"/>
                  </a:cubicBezTo>
                  <a:cubicBezTo>
                    <a:pt x="54257" y="25401"/>
                    <a:pt x="54288" y="25370"/>
                    <a:pt x="54288" y="25279"/>
                  </a:cubicBezTo>
                  <a:cubicBezTo>
                    <a:pt x="54288" y="25249"/>
                    <a:pt x="54288" y="25188"/>
                    <a:pt x="54318" y="25127"/>
                  </a:cubicBezTo>
                  <a:cubicBezTo>
                    <a:pt x="54318" y="25097"/>
                    <a:pt x="54379" y="25036"/>
                    <a:pt x="54409" y="24975"/>
                  </a:cubicBezTo>
                  <a:cubicBezTo>
                    <a:pt x="54561" y="24823"/>
                    <a:pt x="54683" y="24641"/>
                    <a:pt x="54744" y="24367"/>
                  </a:cubicBezTo>
                  <a:cubicBezTo>
                    <a:pt x="54744" y="24337"/>
                    <a:pt x="54774" y="24337"/>
                    <a:pt x="54774" y="24276"/>
                  </a:cubicBezTo>
                  <a:cubicBezTo>
                    <a:pt x="54987" y="23911"/>
                    <a:pt x="55139" y="23577"/>
                    <a:pt x="55321" y="23212"/>
                  </a:cubicBezTo>
                  <a:cubicBezTo>
                    <a:pt x="55321" y="23151"/>
                    <a:pt x="55351" y="23151"/>
                    <a:pt x="55351" y="23121"/>
                  </a:cubicBezTo>
                  <a:lnTo>
                    <a:pt x="56294" y="21632"/>
                  </a:lnTo>
                  <a:cubicBezTo>
                    <a:pt x="56385" y="21480"/>
                    <a:pt x="56507" y="21388"/>
                    <a:pt x="56567" y="21236"/>
                  </a:cubicBezTo>
                  <a:cubicBezTo>
                    <a:pt x="56748" y="21011"/>
                    <a:pt x="56878" y="20735"/>
                    <a:pt x="56970" y="20484"/>
                  </a:cubicBezTo>
                  <a:lnTo>
                    <a:pt x="56970" y="20484"/>
                  </a:lnTo>
                  <a:cubicBezTo>
                    <a:pt x="56951" y="20519"/>
                    <a:pt x="56936" y="20530"/>
                    <a:pt x="56921" y="20530"/>
                  </a:cubicBezTo>
                  <a:cubicBezTo>
                    <a:pt x="56905" y="20530"/>
                    <a:pt x="56889" y="20516"/>
                    <a:pt x="56871" y="20507"/>
                  </a:cubicBezTo>
                  <a:cubicBezTo>
                    <a:pt x="56841" y="20477"/>
                    <a:pt x="56780" y="20416"/>
                    <a:pt x="56719" y="20416"/>
                  </a:cubicBezTo>
                  <a:lnTo>
                    <a:pt x="56689" y="20416"/>
                  </a:lnTo>
                  <a:cubicBezTo>
                    <a:pt x="56658" y="20416"/>
                    <a:pt x="56567" y="20416"/>
                    <a:pt x="56537" y="20477"/>
                  </a:cubicBezTo>
                  <a:cubicBezTo>
                    <a:pt x="56385" y="20537"/>
                    <a:pt x="56203" y="20659"/>
                    <a:pt x="56051" y="20750"/>
                  </a:cubicBezTo>
                  <a:cubicBezTo>
                    <a:pt x="55959" y="20811"/>
                    <a:pt x="55899" y="20872"/>
                    <a:pt x="55807" y="20932"/>
                  </a:cubicBezTo>
                  <a:lnTo>
                    <a:pt x="55625" y="21024"/>
                  </a:lnTo>
                  <a:cubicBezTo>
                    <a:pt x="55503" y="21115"/>
                    <a:pt x="55443" y="21145"/>
                    <a:pt x="55321" y="21236"/>
                  </a:cubicBezTo>
                  <a:cubicBezTo>
                    <a:pt x="55139" y="21328"/>
                    <a:pt x="54896" y="21449"/>
                    <a:pt x="54713" y="21601"/>
                  </a:cubicBezTo>
                  <a:cubicBezTo>
                    <a:pt x="54196" y="21996"/>
                    <a:pt x="53497" y="22391"/>
                    <a:pt x="52768" y="22665"/>
                  </a:cubicBezTo>
                  <a:lnTo>
                    <a:pt x="52585" y="22756"/>
                  </a:lnTo>
                  <a:cubicBezTo>
                    <a:pt x="52312" y="22847"/>
                    <a:pt x="52099" y="22939"/>
                    <a:pt x="51856" y="22969"/>
                  </a:cubicBezTo>
                  <a:cubicBezTo>
                    <a:pt x="51552" y="22999"/>
                    <a:pt x="51339" y="23091"/>
                    <a:pt x="51096" y="23151"/>
                  </a:cubicBezTo>
                  <a:cubicBezTo>
                    <a:pt x="50883" y="23243"/>
                    <a:pt x="50640" y="23273"/>
                    <a:pt x="50458" y="23303"/>
                  </a:cubicBezTo>
                  <a:lnTo>
                    <a:pt x="49819" y="23455"/>
                  </a:lnTo>
                  <a:cubicBezTo>
                    <a:pt x="49576" y="23516"/>
                    <a:pt x="49333" y="23577"/>
                    <a:pt x="49090" y="23668"/>
                  </a:cubicBezTo>
                  <a:cubicBezTo>
                    <a:pt x="48938" y="23698"/>
                    <a:pt x="48786" y="23729"/>
                    <a:pt x="48634" y="23820"/>
                  </a:cubicBezTo>
                  <a:cubicBezTo>
                    <a:pt x="48512" y="23850"/>
                    <a:pt x="48452" y="23881"/>
                    <a:pt x="48330" y="23881"/>
                  </a:cubicBezTo>
                  <a:cubicBezTo>
                    <a:pt x="48057" y="23972"/>
                    <a:pt x="47783" y="24033"/>
                    <a:pt x="47570" y="24124"/>
                  </a:cubicBezTo>
                  <a:lnTo>
                    <a:pt x="47205" y="24215"/>
                  </a:lnTo>
                  <a:lnTo>
                    <a:pt x="47145" y="24215"/>
                  </a:lnTo>
                  <a:cubicBezTo>
                    <a:pt x="46901" y="24276"/>
                    <a:pt x="46628" y="24337"/>
                    <a:pt x="46385" y="24428"/>
                  </a:cubicBezTo>
                  <a:cubicBezTo>
                    <a:pt x="46324" y="24458"/>
                    <a:pt x="46202" y="24489"/>
                    <a:pt x="46142" y="24489"/>
                  </a:cubicBezTo>
                  <a:cubicBezTo>
                    <a:pt x="45929" y="24519"/>
                    <a:pt x="45746" y="24610"/>
                    <a:pt x="45534" y="24671"/>
                  </a:cubicBezTo>
                  <a:cubicBezTo>
                    <a:pt x="45412" y="24732"/>
                    <a:pt x="45321" y="24762"/>
                    <a:pt x="45230" y="24793"/>
                  </a:cubicBezTo>
                  <a:cubicBezTo>
                    <a:pt x="44987" y="24884"/>
                    <a:pt x="44804" y="24975"/>
                    <a:pt x="44561" y="25036"/>
                  </a:cubicBezTo>
                  <a:cubicBezTo>
                    <a:pt x="44470" y="25066"/>
                    <a:pt x="44348" y="25097"/>
                    <a:pt x="44227" y="25188"/>
                  </a:cubicBezTo>
                  <a:cubicBezTo>
                    <a:pt x="44105" y="25218"/>
                    <a:pt x="44044" y="25279"/>
                    <a:pt x="43923" y="25340"/>
                  </a:cubicBezTo>
                  <a:cubicBezTo>
                    <a:pt x="43801" y="25401"/>
                    <a:pt x="43649" y="25492"/>
                    <a:pt x="43558" y="25553"/>
                  </a:cubicBezTo>
                  <a:cubicBezTo>
                    <a:pt x="43406" y="25644"/>
                    <a:pt x="43284" y="25705"/>
                    <a:pt x="43132" y="25735"/>
                  </a:cubicBezTo>
                  <a:cubicBezTo>
                    <a:pt x="42996" y="25803"/>
                    <a:pt x="42893" y="25838"/>
                    <a:pt x="42799" y="25838"/>
                  </a:cubicBezTo>
                  <a:cubicBezTo>
                    <a:pt x="42768" y="25838"/>
                    <a:pt x="42737" y="25834"/>
                    <a:pt x="42707" y="25826"/>
                  </a:cubicBezTo>
                  <a:cubicBezTo>
                    <a:pt x="42689" y="25817"/>
                    <a:pt x="42669" y="25814"/>
                    <a:pt x="42648" y="25814"/>
                  </a:cubicBezTo>
                  <a:cubicBezTo>
                    <a:pt x="42598" y="25814"/>
                    <a:pt x="42546" y="25835"/>
                    <a:pt x="42524" y="25857"/>
                  </a:cubicBezTo>
                  <a:cubicBezTo>
                    <a:pt x="42403" y="25978"/>
                    <a:pt x="42281" y="26009"/>
                    <a:pt x="42190" y="26009"/>
                  </a:cubicBezTo>
                  <a:cubicBezTo>
                    <a:pt x="42099" y="26009"/>
                    <a:pt x="42038" y="26009"/>
                    <a:pt x="41977" y="26039"/>
                  </a:cubicBezTo>
                  <a:cubicBezTo>
                    <a:pt x="41917" y="26039"/>
                    <a:pt x="41886" y="26039"/>
                    <a:pt x="41795" y="26069"/>
                  </a:cubicBezTo>
                  <a:cubicBezTo>
                    <a:pt x="41710" y="26086"/>
                    <a:pt x="41632" y="26094"/>
                    <a:pt x="41559" y="26094"/>
                  </a:cubicBezTo>
                  <a:cubicBezTo>
                    <a:pt x="41370" y="26094"/>
                    <a:pt x="41210" y="26044"/>
                    <a:pt x="41035" y="25978"/>
                  </a:cubicBezTo>
                  <a:lnTo>
                    <a:pt x="40974" y="25948"/>
                  </a:lnTo>
                  <a:lnTo>
                    <a:pt x="40974" y="25826"/>
                  </a:lnTo>
                  <a:lnTo>
                    <a:pt x="41005" y="25674"/>
                  </a:lnTo>
                  <a:cubicBezTo>
                    <a:pt x="41005" y="25553"/>
                    <a:pt x="41035" y="25431"/>
                    <a:pt x="41035" y="25309"/>
                  </a:cubicBezTo>
                  <a:cubicBezTo>
                    <a:pt x="41035" y="25066"/>
                    <a:pt x="41065" y="24823"/>
                    <a:pt x="41157" y="24610"/>
                  </a:cubicBezTo>
                  <a:cubicBezTo>
                    <a:pt x="41187" y="24489"/>
                    <a:pt x="41187" y="24367"/>
                    <a:pt x="41187" y="24246"/>
                  </a:cubicBezTo>
                  <a:lnTo>
                    <a:pt x="41187" y="23455"/>
                  </a:lnTo>
                  <a:cubicBezTo>
                    <a:pt x="41187" y="23182"/>
                    <a:pt x="41187" y="22939"/>
                    <a:pt x="41248" y="22635"/>
                  </a:cubicBezTo>
                  <a:cubicBezTo>
                    <a:pt x="41309" y="22483"/>
                    <a:pt x="41309" y="22331"/>
                    <a:pt x="41339" y="22088"/>
                  </a:cubicBezTo>
                  <a:lnTo>
                    <a:pt x="41339" y="21784"/>
                  </a:lnTo>
                  <a:lnTo>
                    <a:pt x="41339" y="21510"/>
                  </a:lnTo>
                  <a:cubicBezTo>
                    <a:pt x="41339" y="21419"/>
                    <a:pt x="41339" y="21297"/>
                    <a:pt x="41369" y="21206"/>
                  </a:cubicBezTo>
                  <a:cubicBezTo>
                    <a:pt x="41400" y="21054"/>
                    <a:pt x="41461" y="20902"/>
                    <a:pt x="41521" y="20720"/>
                  </a:cubicBezTo>
                  <a:cubicBezTo>
                    <a:pt x="41552" y="20598"/>
                    <a:pt x="41613" y="20446"/>
                    <a:pt x="41643" y="20355"/>
                  </a:cubicBezTo>
                  <a:cubicBezTo>
                    <a:pt x="41673" y="20142"/>
                    <a:pt x="41765" y="19960"/>
                    <a:pt x="41765" y="19777"/>
                  </a:cubicBezTo>
                  <a:cubicBezTo>
                    <a:pt x="41795" y="19595"/>
                    <a:pt x="41795" y="19443"/>
                    <a:pt x="41795" y="19230"/>
                  </a:cubicBezTo>
                  <a:cubicBezTo>
                    <a:pt x="41795" y="19139"/>
                    <a:pt x="41795" y="19018"/>
                    <a:pt x="41825" y="18896"/>
                  </a:cubicBezTo>
                  <a:lnTo>
                    <a:pt x="41825" y="18714"/>
                  </a:lnTo>
                  <a:lnTo>
                    <a:pt x="41947" y="17559"/>
                  </a:lnTo>
                  <a:cubicBezTo>
                    <a:pt x="41977" y="17376"/>
                    <a:pt x="41977" y="17163"/>
                    <a:pt x="41977" y="16890"/>
                  </a:cubicBezTo>
                  <a:cubicBezTo>
                    <a:pt x="41977" y="16708"/>
                    <a:pt x="41947" y="16495"/>
                    <a:pt x="41917" y="16312"/>
                  </a:cubicBezTo>
                  <a:cubicBezTo>
                    <a:pt x="41856" y="16160"/>
                    <a:pt x="41856" y="16039"/>
                    <a:pt x="41917" y="15948"/>
                  </a:cubicBezTo>
                  <a:cubicBezTo>
                    <a:pt x="41947" y="15856"/>
                    <a:pt x="41977" y="15674"/>
                    <a:pt x="41795" y="15522"/>
                  </a:cubicBezTo>
                  <a:cubicBezTo>
                    <a:pt x="41774" y="15501"/>
                    <a:pt x="41710" y="15466"/>
                    <a:pt x="41642" y="15466"/>
                  </a:cubicBezTo>
                  <a:cubicBezTo>
                    <a:pt x="41611" y="15466"/>
                    <a:pt x="41580" y="15473"/>
                    <a:pt x="41552" y="15492"/>
                  </a:cubicBezTo>
                  <a:cubicBezTo>
                    <a:pt x="41461" y="15522"/>
                    <a:pt x="41369" y="15644"/>
                    <a:pt x="41339" y="15796"/>
                  </a:cubicBezTo>
                  <a:cubicBezTo>
                    <a:pt x="41309" y="15948"/>
                    <a:pt x="41217" y="16039"/>
                    <a:pt x="41096" y="16191"/>
                  </a:cubicBezTo>
                  <a:cubicBezTo>
                    <a:pt x="41005" y="16343"/>
                    <a:pt x="40853" y="16495"/>
                    <a:pt x="40762" y="16647"/>
                  </a:cubicBezTo>
                  <a:cubicBezTo>
                    <a:pt x="40610" y="16920"/>
                    <a:pt x="40397" y="17103"/>
                    <a:pt x="40184" y="17255"/>
                  </a:cubicBezTo>
                  <a:cubicBezTo>
                    <a:pt x="40032" y="17376"/>
                    <a:pt x="39941" y="17498"/>
                    <a:pt x="39789" y="17528"/>
                  </a:cubicBezTo>
                  <a:cubicBezTo>
                    <a:pt x="39576" y="17619"/>
                    <a:pt x="39363" y="17650"/>
                    <a:pt x="39120" y="17680"/>
                  </a:cubicBezTo>
                  <a:lnTo>
                    <a:pt x="39059" y="17680"/>
                  </a:lnTo>
                  <a:cubicBezTo>
                    <a:pt x="39011" y="17688"/>
                    <a:pt x="38957" y="17692"/>
                    <a:pt x="38901" y="17692"/>
                  </a:cubicBezTo>
                  <a:cubicBezTo>
                    <a:pt x="38749" y="17692"/>
                    <a:pt x="38577" y="17664"/>
                    <a:pt x="38421" y="17619"/>
                  </a:cubicBezTo>
                  <a:cubicBezTo>
                    <a:pt x="38299" y="17559"/>
                    <a:pt x="38208" y="17498"/>
                    <a:pt x="38178" y="17376"/>
                  </a:cubicBezTo>
                  <a:cubicBezTo>
                    <a:pt x="38056" y="17103"/>
                    <a:pt x="38026" y="16890"/>
                    <a:pt x="38026" y="16647"/>
                  </a:cubicBezTo>
                  <a:cubicBezTo>
                    <a:pt x="38026" y="16404"/>
                    <a:pt x="38026" y="16160"/>
                    <a:pt x="37965" y="15978"/>
                  </a:cubicBezTo>
                  <a:cubicBezTo>
                    <a:pt x="37874" y="15704"/>
                    <a:pt x="37904" y="15400"/>
                    <a:pt x="37904" y="15188"/>
                  </a:cubicBezTo>
                  <a:cubicBezTo>
                    <a:pt x="37965" y="14945"/>
                    <a:pt x="37965" y="14732"/>
                    <a:pt x="37904" y="14580"/>
                  </a:cubicBezTo>
                  <a:lnTo>
                    <a:pt x="37904" y="14185"/>
                  </a:lnTo>
                  <a:lnTo>
                    <a:pt x="37904" y="14033"/>
                  </a:lnTo>
                  <a:lnTo>
                    <a:pt x="37904" y="13911"/>
                  </a:lnTo>
                  <a:lnTo>
                    <a:pt x="37904" y="13729"/>
                  </a:lnTo>
                  <a:cubicBezTo>
                    <a:pt x="37904" y="13577"/>
                    <a:pt x="37904" y="13455"/>
                    <a:pt x="37874" y="13334"/>
                  </a:cubicBezTo>
                  <a:lnTo>
                    <a:pt x="37874" y="13151"/>
                  </a:lnTo>
                  <a:cubicBezTo>
                    <a:pt x="37874" y="13121"/>
                    <a:pt x="37874" y="13090"/>
                    <a:pt x="37844" y="12999"/>
                  </a:cubicBezTo>
                  <a:cubicBezTo>
                    <a:pt x="37813" y="12908"/>
                    <a:pt x="37722" y="12847"/>
                    <a:pt x="37692" y="12817"/>
                  </a:cubicBezTo>
                  <a:cubicBezTo>
                    <a:pt x="37646" y="12802"/>
                    <a:pt x="37608" y="12794"/>
                    <a:pt x="37570" y="12794"/>
                  </a:cubicBezTo>
                  <a:cubicBezTo>
                    <a:pt x="37532" y="12794"/>
                    <a:pt x="37494" y="12802"/>
                    <a:pt x="37448" y="12817"/>
                  </a:cubicBezTo>
                  <a:cubicBezTo>
                    <a:pt x="37418" y="12817"/>
                    <a:pt x="37388" y="12847"/>
                    <a:pt x="37388" y="12847"/>
                  </a:cubicBezTo>
                  <a:cubicBezTo>
                    <a:pt x="37266" y="12969"/>
                    <a:pt x="37266" y="13121"/>
                    <a:pt x="37266" y="13242"/>
                  </a:cubicBezTo>
                  <a:cubicBezTo>
                    <a:pt x="37266" y="13303"/>
                    <a:pt x="37236" y="13364"/>
                    <a:pt x="37205" y="13394"/>
                  </a:cubicBezTo>
                  <a:cubicBezTo>
                    <a:pt x="36992" y="13577"/>
                    <a:pt x="36840" y="13698"/>
                    <a:pt x="36658" y="13820"/>
                  </a:cubicBezTo>
                  <a:cubicBezTo>
                    <a:pt x="36550" y="13856"/>
                    <a:pt x="36461" y="13878"/>
                    <a:pt x="36379" y="13878"/>
                  </a:cubicBezTo>
                  <a:cubicBezTo>
                    <a:pt x="36255" y="13878"/>
                    <a:pt x="36148" y="13827"/>
                    <a:pt x="36020" y="13698"/>
                  </a:cubicBezTo>
                  <a:cubicBezTo>
                    <a:pt x="35989" y="13668"/>
                    <a:pt x="35898" y="13607"/>
                    <a:pt x="35898" y="13546"/>
                  </a:cubicBezTo>
                  <a:cubicBezTo>
                    <a:pt x="35777" y="13273"/>
                    <a:pt x="35594" y="13060"/>
                    <a:pt x="35442" y="12817"/>
                  </a:cubicBezTo>
                  <a:cubicBezTo>
                    <a:pt x="35442" y="12786"/>
                    <a:pt x="35412" y="12786"/>
                    <a:pt x="35412" y="12756"/>
                  </a:cubicBezTo>
                  <a:cubicBezTo>
                    <a:pt x="35260" y="12391"/>
                    <a:pt x="35108" y="12087"/>
                    <a:pt x="34926" y="11875"/>
                  </a:cubicBezTo>
                  <a:lnTo>
                    <a:pt x="34926" y="11844"/>
                  </a:lnTo>
                  <a:lnTo>
                    <a:pt x="34804" y="11601"/>
                  </a:lnTo>
                  <a:cubicBezTo>
                    <a:pt x="34713" y="11449"/>
                    <a:pt x="34652" y="11267"/>
                    <a:pt x="34591" y="11115"/>
                  </a:cubicBezTo>
                  <a:cubicBezTo>
                    <a:pt x="34530" y="11084"/>
                    <a:pt x="34530" y="10993"/>
                    <a:pt x="34500" y="10963"/>
                  </a:cubicBezTo>
                  <a:cubicBezTo>
                    <a:pt x="34470" y="10841"/>
                    <a:pt x="34409" y="10720"/>
                    <a:pt x="34348" y="10659"/>
                  </a:cubicBezTo>
                  <a:cubicBezTo>
                    <a:pt x="34196" y="10385"/>
                    <a:pt x="34044" y="10081"/>
                    <a:pt x="33923" y="9777"/>
                  </a:cubicBezTo>
                  <a:cubicBezTo>
                    <a:pt x="33771" y="9352"/>
                    <a:pt x="33588" y="8987"/>
                    <a:pt x="33254" y="8561"/>
                  </a:cubicBezTo>
                  <a:cubicBezTo>
                    <a:pt x="33163" y="8440"/>
                    <a:pt x="33102" y="8379"/>
                    <a:pt x="33071" y="8258"/>
                  </a:cubicBezTo>
                  <a:cubicBezTo>
                    <a:pt x="32889" y="7954"/>
                    <a:pt x="32767" y="7680"/>
                    <a:pt x="32585" y="7467"/>
                  </a:cubicBezTo>
                  <a:lnTo>
                    <a:pt x="32494" y="7285"/>
                  </a:lnTo>
                  <a:cubicBezTo>
                    <a:pt x="32342" y="7042"/>
                    <a:pt x="32220" y="6829"/>
                    <a:pt x="32099" y="6555"/>
                  </a:cubicBezTo>
                  <a:cubicBezTo>
                    <a:pt x="32008" y="6312"/>
                    <a:pt x="32008" y="6312"/>
                    <a:pt x="32038" y="6099"/>
                  </a:cubicBezTo>
                  <a:cubicBezTo>
                    <a:pt x="32038" y="6008"/>
                    <a:pt x="32038" y="5947"/>
                    <a:pt x="31947" y="5917"/>
                  </a:cubicBezTo>
                  <a:cubicBezTo>
                    <a:pt x="31925" y="5873"/>
                    <a:pt x="31870" y="5844"/>
                    <a:pt x="31818" y="5844"/>
                  </a:cubicBezTo>
                  <a:cubicBezTo>
                    <a:pt x="31799" y="5844"/>
                    <a:pt x="31781" y="5848"/>
                    <a:pt x="31764" y="5856"/>
                  </a:cubicBezTo>
                  <a:lnTo>
                    <a:pt x="31734" y="5856"/>
                  </a:lnTo>
                  <a:lnTo>
                    <a:pt x="31734" y="5826"/>
                  </a:lnTo>
                  <a:cubicBezTo>
                    <a:pt x="31643" y="5644"/>
                    <a:pt x="31552" y="5461"/>
                    <a:pt x="31460" y="5279"/>
                  </a:cubicBezTo>
                  <a:lnTo>
                    <a:pt x="31369" y="5096"/>
                  </a:lnTo>
                  <a:cubicBezTo>
                    <a:pt x="31369" y="5066"/>
                    <a:pt x="31339" y="5036"/>
                    <a:pt x="31339" y="5005"/>
                  </a:cubicBezTo>
                  <a:lnTo>
                    <a:pt x="31248" y="4762"/>
                  </a:lnTo>
                  <a:cubicBezTo>
                    <a:pt x="31156" y="4671"/>
                    <a:pt x="31126" y="4519"/>
                    <a:pt x="31035" y="4367"/>
                  </a:cubicBezTo>
                  <a:lnTo>
                    <a:pt x="31005" y="4215"/>
                  </a:lnTo>
                  <a:cubicBezTo>
                    <a:pt x="30944" y="4002"/>
                    <a:pt x="30883" y="3820"/>
                    <a:pt x="30792" y="3637"/>
                  </a:cubicBezTo>
                  <a:cubicBezTo>
                    <a:pt x="30640" y="3333"/>
                    <a:pt x="30518" y="2999"/>
                    <a:pt x="30366" y="2695"/>
                  </a:cubicBezTo>
                  <a:lnTo>
                    <a:pt x="30275" y="2452"/>
                  </a:lnTo>
                  <a:cubicBezTo>
                    <a:pt x="30093" y="1996"/>
                    <a:pt x="29910" y="1571"/>
                    <a:pt x="29667" y="1115"/>
                  </a:cubicBezTo>
                  <a:lnTo>
                    <a:pt x="29606" y="963"/>
                  </a:lnTo>
                  <a:cubicBezTo>
                    <a:pt x="29576" y="902"/>
                    <a:pt x="29485" y="780"/>
                    <a:pt x="29454" y="750"/>
                  </a:cubicBezTo>
                  <a:cubicBezTo>
                    <a:pt x="29333" y="598"/>
                    <a:pt x="29181" y="415"/>
                    <a:pt x="29059" y="264"/>
                  </a:cubicBezTo>
                  <a:cubicBezTo>
                    <a:pt x="28998" y="172"/>
                    <a:pt x="28968" y="112"/>
                    <a:pt x="28877" y="51"/>
                  </a:cubicBezTo>
                  <a:cubicBezTo>
                    <a:pt x="28806" y="15"/>
                    <a:pt x="28745" y="0"/>
                    <a:pt x="28682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7" name="Google Shape;347;p35"/>
          <p:cNvSpPr txBox="1"/>
          <p:nvPr>
            <p:ph idx="2" type="title"/>
          </p:nvPr>
        </p:nvSpPr>
        <p:spPr>
          <a:xfrm>
            <a:off x="3636438" y="1814238"/>
            <a:ext cx="18711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"/>
          <p:cNvSpPr txBox="1"/>
          <p:nvPr>
            <p:ph type="title"/>
          </p:nvPr>
        </p:nvSpPr>
        <p:spPr>
          <a:xfrm>
            <a:off x="1616700" y="2870800"/>
            <a:ext cx="5910600" cy="1656300"/>
          </a:xfrm>
          <a:prstGeom prst="rect">
            <a:avLst/>
          </a:prstGeom>
        </p:spPr>
        <p:txBody>
          <a:bodyPr anchorCtr="0" anchor="t" bIns="91425" lIns="2286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 Are</a:t>
            </a:r>
            <a:endParaRPr/>
          </a:p>
        </p:txBody>
      </p:sp>
      <p:sp>
        <p:nvSpPr>
          <p:cNvPr id="353" name="Google Shape;353;p36"/>
          <p:cNvSpPr/>
          <p:nvPr/>
        </p:nvSpPr>
        <p:spPr>
          <a:xfrm rot="-3600098">
            <a:off x="3334257" y="2019225"/>
            <a:ext cx="842332" cy="559389"/>
          </a:xfrm>
          <a:custGeom>
            <a:rect b="b" l="l" r="r" t="t"/>
            <a:pathLst>
              <a:path extrusionOk="0" h="5632" w="8481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3"/>
          </a:solidFill>
          <a:ln cap="flat" cmpd="sng" w="1143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6"/>
          <p:cNvSpPr/>
          <p:nvPr/>
        </p:nvSpPr>
        <p:spPr>
          <a:xfrm rot="-3600098">
            <a:off x="4238833" y="2019225"/>
            <a:ext cx="842332" cy="559389"/>
          </a:xfrm>
          <a:custGeom>
            <a:rect b="b" l="l" r="r" t="t"/>
            <a:pathLst>
              <a:path extrusionOk="0" h="5632" w="8481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cap="flat" cmpd="sng" w="1143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6"/>
          <p:cNvSpPr/>
          <p:nvPr/>
        </p:nvSpPr>
        <p:spPr>
          <a:xfrm rot="-3600098">
            <a:off x="5145410" y="2019225"/>
            <a:ext cx="842332" cy="559389"/>
          </a:xfrm>
          <a:custGeom>
            <a:rect b="b" l="l" r="r" t="t"/>
            <a:pathLst>
              <a:path extrusionOk="0" h="5632" w="8481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cap="flat" cmpd="sng" w="1143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6" name="Google Shape;356;p36"/>
          <p:cNvGrpSpPr/>
          <p:nvPr/>
        </p:nvGrpSpPr>
        <p:grpSpPr>
          <a:xfrm>
            <a:off x="7159548" y="179671"/>
            <a:ext cx="1589772" cy="1303881"/>
            <a:chOff x="1160950" y="1573038"/>
            <a:chExt cx="1555094" cy="1275439"/>
          </a:xfrm>
        </p:grpSpPr>
        <p:sp>
          <p:nvSpPr>
            <p:cNvPr id="357" name="Google Shape;357;p36"/>
            <p:cNvSpPr/>
            <p:nvPr/>
          </p:nvSpPr>
          <p:spPr>
            <a:xfrm>
              <a:off x="1160950" y="1573038"/>
              <a:ext cx="1555094" cy="1275439"/>
            </a:xfrm>
            <a:custGeom>
              <a:rect b="b" l="l" r="r" t="t"/>
              <a:pathLst>
                <a:path extrusionOk="0" h="41630" w="50762">
                  <a:moveTo>
                    <a:pt x="24320" y="1"/>
                  </a:moveTo>
                  <a:cubicBezTo>
                    <a:pt x="22105" y="1"/>
                    <a:pt x="20273" y="443"/>
                    <a:pt x="18603" y="1185"/>
                  </a:cubicBezTo>
                  <a:cubicBezTo>
                    <a:pt x="6323" y="6474"/>
                    <a:pt x="1" y="18206"/>
                    <a:pt x="6080" y="30821"/>
                  </a:cubicBezTo>
                  <a:cubicBezTo>
                    <a:pt x="6688" y="32067"/>
                    <a:pt x="7387" y="33252"/>
                    <a:pt x="8268" y="34347"/>
                  </a:cubicBezTo>
                  <a:cubicBezTo>
                    <a:pt x="9119" y="35441"/>
                    <a:pt x="10122" y="36413"/>
                    <a:pt x="11247" y="37234"/>
                  </a:cubicBezTo>
                  <a:cubicBezTo>
                    <a:pt x="12372" y="38085"/>
                    <a:pt x="13587" y="38754"/>
                    <a:pt x="14864" y="39301"/>
                  </a:cubicBezTo>
                  <a:cubicBezTo>
                    <a:pt x="18032" y="40641"/>
                    <a:pt x="22110" y="41629"/>
                    <a:pt x="25955" y="41629"/>
                  </a:cubicBezTo>
                  <a:cubicBezTo>
                    <a:pt x="27863" y="41629"/>
                    <a:pt x="29715" y="41386"/>
                    <a:pt x="31369" y="40821"/>
                  </a:cubicBezTo>
                  <a:cubicBezTo>
                    <a:pt x="35472" y="39392"/>
                    <a:pt x="37691" y="36444"/>
                    <a:pt x="40427" y="33374"/>
                  </a:cubicBezTo>
                  <a:cubicBezTo>
                    <a:pt x="41308" y="32340"/>
                    <a:pt x="42099" y="31277"/>
                    <a:pt x="42798" y="30122"/>
                  </a:cubicBezTo>
                  <a:cubicBezTo>
                    <a:pt x="50761" y="17264"/>
                    <a:pt x="39424" y="881"/>
                    <a:pt x="25320" y="30"/>
                  </a:cubicBezTo>
                  <a:cubicBezTo>
                    <a:pt x="24978" y="10"/>
                    <a:pt x="24645" y="1"/>
                    <a:pt x="24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8" name="Google Shape;358;p36"/>
            <p:cNvGrpSpPr/>
            <p:nvPr/>
          </p:nvGrpSpPr>
          <p:grpSpPr>
            <a:xfrm>
              <a:off x="1304000" y="1690363"/>
              <a:ext cx="1269050" cy="1040750"/>
              <a:chOff x="1927525" y="4712275"/>
              <a:chExt cx="1269050" cy="1040750"/>
            </a:xfrm>
          </p:grpSpPr>
          <p:sp>
            <p:nvSpPr>
              <p:cNvPr id="359" name="Google Shape;359;p36"/>
              <p:cNvSpPr/>
              <p:nvPr/>
            </p:nvSpPr>
            <p:spPr>
              <a:xfrm>
                <a:off x="1927525" y="4712275"/>
                <a:ext cx="1269050" cy="1040750"/>
              </a:xfrm>
              <a:custGeom>
                <a:rect b="b" l="l" r="r" t="t"/>
                <a:pathLst>
                  <a:path extrusionOk="0" h="41630" w="50762">
                    <a:moveTo>
                      <a:pt x="24320" y="1"/>
                    </a:moveTo>
                    <a:cubicBezTo>
                      <a:pt x="22105" y="1"/>
                      <a:pt x="20273" y="443"/>
                      <a:pt x="18603" y="1185"/>
                    </a:cubicBezTo>
                    <a:cubicBezTo>
                      <a:pt x="6323" y="6474"/>
                      <a:pt x="1" y="18206"/>
                      <a:pt x="6080" y="30821"/>
                    </a:cubicBezTo>
                    <a:cubicBezTo>
                      <a:pt x="6688" y="32067"/>
                      <a:pt x="7387" y="33252"/>
                      <a:pt x="8268" y="34347"/>
                    </a:cubicBezTo>
                    <a:cubicBezTo>
                      <a:pt x="9119" y="35441"/>
                      <a:pt x="10122" y="36413"/>
                      <a:pt x="11247" y="37234"/>
                    </a:cubicBezTo>
                    <a:cubicBezTo>
                      <a:pt x="12372" y="38085"/>
                      <a:pt x="13587" y="38754"/>
                      <a:pt x="14864" y="39301"/>
                    </a:cubicBezTo>
                    <a:cubicBezTo>
                      <a:pt x="18032" y="40641"/>
                      <a:pt x="22110" y="41629"/>
                      <a:pt x="25955" y="41629"/>
                    </a:cubicBezTo>
                    <a:cubicBezTo>
                      <a:pt x="27863" y="41629"/>
                      <a:pt x="29715" y="41386"/>
                      <a:pt x="31369" y="40821"/>
                    </a:cubicBezTo>
                    <a:cubicBezTo>
                      <a:pt x="35472" y="39392"/>
                      <a:pt x="37691" y="36444"/>
                      <a:pt x="40427" y="33374"/>
                    </a:cubicBezTo>
                    <a:cubicBezTo>
                      <a:pt x="41308" y="32340"/>
                      <a:pt x="42099" y="31277"/>
                      <a:pt x="42798" y="30122"/>
                    </a:cubicBezTo>
                    <a:cubicBezTo>
                      <a:pt x="50761" y="17264"/>
                      <a:pt x="39424" y="881"/>
                      <a:pt x="25320" y="30"/>
                    </a:cubicBezTo>
                    <a:cubicBezTo>
                      <a:pt x="24978" y="10"/>
                      <a:pt x="24645" y="1"/>
                      <a:pt x="24320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36"/>
              <p:cNvSpPr/>
              <p:nvPr/>
            </p:nvSpPr>
            <p:spPr>
              <a:xfrm>
                <a:off x="2180575" y="4749550"/>
                <a:ext cx="607175" cy="993900"/>
              </a:xfrm>
              <a:custGeom>
                <a:rect b="b" l="l" r="r" t="t"/>
                <a:pathLst>
                  <a:path extrusionOk="0" h="39756" w="24287">
                    <a:moveTo>
                      <a:pt x="9635" y="0"/>
                    </a:moveTo>
                    <a:cubicBezTo>
                      <a:pt x="7368" y="0"/>
                      <a:pt x="4037" y="2494"/>
                      <a:pt x="4438" y="3068"/>
                    </a:cubicBezTo>
                    <a:cubicBezTo>
                      <a:pt x="4864" y="3706"/>
                      <a:pt x="5198" y="4436"/>
                      <a:pt x="5046" y="5196"/>
                    </a:cubicBezTo>
                    <a:cubicBezTo>
                      <a:pt x="4906" y="5756"/>
                      <a:pt x="4335" y="6209"/>
                      <a:pt x="3802" y="6209"/>
                    </a:cubicBezTo>
                    <a:cubicBezTo>
                      <a:pt x="3641" y="6209"/>
                      <a:pt x="3484" y="6168"/>
                      <a:pt x="3344" y="6077"/>
                    </a:cubicBezTo>
                    <a:cubicBezTo>
                      <a:pt x="2679" y="5578"/>
                      <a:pt x="2494" y="4245"/>
                      <a:pt x="1844" y="4245"/>
                    </a:cubicBezTo>
                    <a:cubicBezTo>
                      <a:pt x="1781" y="4245"/>
                      <a:pt x="1714" y="4257"/>
                      <a:pt x="1642" y="4284"/>
                    </a:cubicBezTo>
                    <a:cubicBezTo>
                      <a:pt x="1095" y="4466"/>
                      <a:pt x="1186" y="5317"/>
                      <a:pt x="1520" y="5773"/>
                    </a:cubicBezTo>
                    <a:cubicBezTo>
                      <a:pt x="1854" y="6259"/>
                      <a:pt x="2310" y="6746"/>
                      <a:pt x="2158" y="7293"/>
                    </a:cubicBezTo>
                    <a:cubicBezTo>
                      <a:pt x="2098" y="7627"/>
                      <a:pt x="1794" y="7840"/>
                      <a:pt x="1520" y="8114"/>
                    </a:cubicBezTo>
                    <a:cubicBezTo>
                      <a:pt x="304" y="9329"/>
                      <a:pt x="0" y="11335"/>
                      <a:pt x="760" y="12916"/>
                    </a:cubicBezTo>
                    <a:cubicBezTo>
                      <a:pt x="1064" y="13524"/>
                      <a:pt x="1520" y="14041"/>
                      <a:pt x="1794" y="14649"/>
                    </a:cubicBezTo>
                    <a:cubicBezTo>
                      <a:pt x="2189" y="15652"/>
                      <a:pt x="2006" y="16776"/>
                      <a:pt x="2189" y="17840"/>
                    </a:cubicBezTo>
                    <a:cubicBezTo>
                      <a:pt x="2554" y="19816"/>
                      <a:pt x="4225" y="21488"/>
                      <a:pt x="6201" y="21883"/>
                    </a:cubicBezTo>
                    <a:cubicBezTo>
                      <a:pt x="6657" y="21944"/>
                      <a:pt x="7143" y="21974"/>
                      <a:pt x="7508" y="22217"/>
                    </a:cubicBezTo>
                    <a:cubicBezTo>
                      <a:pt x="8177" y="22582"/>
                      <a:pt x="8359" y="23463"/>
                      <a:pt x="8967" y="23889"/>
                    </a:cubicBezTo>
                    <a:cubicBezTo>
                      <a:pt x="9605" y="24345"/>
                      <a:pt x="10487" y="24193"/>
                      <a:pt x="11277" y="24314"/>
                    </a:cubicBezTo>
                    <a:cubicBezTo>
                      <a:pt x="12067" y="24375"/>
                      <a:pt x="12949" y="25105"/>
                      <a:pt x="12645" y="25834"/>
                    </a:cubicBezTo>
                    <a:cubicBezTo>
                      <a:pt x="12463" y="26320"/>
                      <a:pt x="11824" y="26472"/>
                      <a:pt x="11399" y="26776"/>
                    </a:cubicBezTo>
                    <a:cubicBezTo>
                      <a:pt x="10487" y="27445"/>
                      <a:pt x="10608" y="28934"/>
                      <a:pt x="11308" y="29846"/>
                    </a:cubicBezTo>
                    <a:cubicBezTo>
                      <a:pt x="12007" y="30758"/>
                      <a:pt x="13101" y="31245"/>
                      <a:pt x="14104" y="31822"/>
                    </a:cubicBezTo>
                    <a:cubicBezTo>
                      <a:pt x="15077" y="32400"/>
                      <a:pt x="16110" y="33129"/>
                      <a:pt x="16414" y="34223"/>
                    </a:cubicBezTo>
                    <a:cubicBezTo>
                      <a:pt x="16718" y="35318"/>
                      <a:pt x="15928" y="38388"/>
                      <a:pt x="15654" y="39512"/>
                    </a:cubicBezTo>
                    <a:cubicBezTo>
                      <a:pt x="15612" y="39681"/>
                      <a:pt x="15675" y="39756"/>
                      <a:pt x="15817" y="39756"/>
                    </a:cubicBezTo>
                    <a:cubicBezTo>
                      <a:pt x="16594" y="39756"/>
                      <a:pt x="19735" y="37519"/>
                      <a:pt x="20943" y="36260"/>
                    </a:cubicBezTo>
                    <a:cubicBezTo>
                      <a:pt x="22007" y="35135"/>
                      <a:pt x="23101" y="33950"/>
                      <a:pt x="23679" y="32521"/>
                    </a:cubicBezTo>
                    <a:cubicBezTo>
                      <a:pt x="24287" y="31001"/>
                      <a:pt x="24226" y="29299"/>
                      <a:pt x="24165" y="27658"/>
                    </a:cubicBezTo>
                    <a:cubicBezTo>
                      <a:pt x="21490" y="27202"/>
                      <a:pt x="19788" y="23980"/>
                      <a:pt x="17144" y="23980"/>
                    </a:cubicBezTo>
                    <a:cubicBezTo>
                      <a:pt x="16427" y="23980"/>
                      <a:pt x="15726" y="24213"/>
                      <a:pt x="15052" y="24213"/>
                    </a:cubicBezTo>
                    <a:cubicBezTo>
                      <a:pt x="14782" y="24213"/>
                      <a:pt x="14516" y="24175"/>
                      <a:pt x="14256" y="24071"/>
                    </a:cubicBezTo>
                    <a:cubicBezTo>
                      <a:pt x="13557" y="23858"/>
                      <a:pt x="13071" y="23220"/>
                      <a:pt x="12432" y="22855"/>
                    </a:cubicBezTo>
                    <a:cubicBezTo>
                      <a:pt x="11824" y="22551"/>
                      <a:pt x="11095" y="22551"/>
                      <a:pt x="10396" y="22399"/>
                    </a:cubicBezTo>
                    <a:cubicBezTo>
                      <a:pt x="8086" y="21944"/>
                      <a:pt x="6262" y="19633"/>
                      <a:pt x="6383" y="17263"/>
                    </a:cubicBezTo>
                    <a:cubicBezTo>
                      <a:pt x="6414" y="16715"/>
                      <a:pt x="6596" y="16016"/>
                      <a:pt x="7113" y="15804"/>
                    </a:cubicBezTo>
                    <a:cubicBezTo>
                      <a:pt x="7265" y="15723"/>
                      <a:pt x="7427" y="15693"/>
                      <a:pt x="7595" y="15693"/>
                    </a:cubicBezTo>
                    <a:cubicBezTo>
                      <a:pt x="7999" y="15693"/>
                      <a:pt x="8438" y="15870"/>
                      <a:pt x="8846" y="15956"/>
                    </a:cubicBezTo>
                    <a:cubicBezTo>
                      <a:pt x="9093" y="16010"/>
                      <a:pt x="9345" y="16036"/>
                      <a:pt x="9596" y="16036"/>
                    </a:cubicBezTo>
                    <a:cubicBezTo>
                      <a:pt x="11166" y="16036"/>
                      <a:pt x="12725" y="15017"/>
                      <a:pt x="13222" y="13524"/>
                    </a:cubicBezTo>
                    <a:cubicBezTo>
                      <a:pt x="13435" y="12825"/>
                      <a:pt x="13496" y="12065"/>
                      <a:pt x="13830" y="11457"/>
                    </a:cubicBezTo>
                    <a:cubicBezTo>
                      <a:pt x="14317" y="10576"/>
                      <a:pt x="15350" y="10180"/>
                      <a:pt x="16171" y="9603"/>
                    </a:cubicBezTo>
                    <a:cubicBezTo>
                      <a:pt x="17022" y="9025"/>
                      <a:pt x="17782" y="7962"/>
                      <a:pt x="17326" y="7050"/>
                    </a:cubicBezTo>
                    <a:cubicBezTo>
                      <a:pt x="16566" y="5499"/>
                      <a:pt x="13830" y="6594"/>
                      <a:pt x="12645" y="5317"/>
                    </a:cubicBezTo>
                    <a:cubicBezTo>
                      <a:pt x="11612" y="4132"/>
                      <a:pt x="12797" y="2034"/>
                      <a:pt x="11763" y="819"/>
                    </a:cubicBezTo>
                    <a:cubicBezTo>
                      <a:pt x="11368" y="332"/>
                      <a:pt x="10669" y="150"/>
                      <a:pt x="10031" y="28"/>
                    </a:cubicBezTo>
                    <a:cubicBezTo>
                      <a:pt x="9904" y="9"/>
                      <a:pt x="9771" y="0"/>
                      <a:pt x="9635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36"/>
              <p:cNvSpPr/>
              <p:nvPr/>
            </p:nvSpPr>
            <p:spPr>
              <a:xfrm>
                <a:off x="2715525" y="4771525"/>
                <a:ext cx="319200" cy="305500"/>
              </a:xfrm>
              <a:custGeom>
                <a:rect b="b" l="l" r="r" t="t"/>
                <a:pathLst>
                  <a:path extrusionOk="0" h="12220" w="12768">
                    <a:moveTo>
                      <a:pt x="1977" y="0"/>
                    </a:moveTo>
                    <a:lnTo>
                      <a:pt x="1977" y="0"/>
                    </a:lnTo>
                    <a:cubicBezTo>
                      <a:pt x="1" y="2523"/>
                      <a:pt x="974" y="6870"/>
                      <a:pt x="3375" y="9271"/>
                    </a:cubicBezTo>
                    <a:cubicBezTo>
                      <a:pt x="5199" y="11125"/>
                      <a:pt x="8238" y="11581"/>
                      <a:pt x="10700" y="11946"/>
                    </a:cubicBezTo>
                    <a:cubicBezTo>
                      <a:pt x="11399" y="12067"/>
                      <a:pt x="12068" y="12159"/>
                      <a:pt x="12767" y="12219"/>
                    </a:cubicBezTo>
                    <a:cubicBezTo>
                      <a:pt x="10883" y="7083"/>
                      <a:pt x="6931" y="2584"/>
                      <a:pt x="1977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62" name="Google Shape;362;p36"/>
          <p:cNvSpPr txBox="1"/>
          <p:nvPr>
            <p:ph idx="2" type="title"/>
          </p:nvPr>
        </p:nvSpPr>
        <p:spPr>
          <a:xfrm>
            <a:off x="6356601" y="557364"/>
            <a:ext cx="18711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/>
          <p:nvPr/>
        </p:nvSpPr>
        <p:spPr>
          <a:xfrm rot="-8100000">
            <a:off x="1821051" y="229025"/>
            <a:ext cx="6406673" cy="5047663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7"/>
          <p:cNvSpPr/>
          <p:nvPr/>
        </p:nvSpPr>
        <p:spPr>
          <a:xfrm rot="-900031">
            <a:off x="-2177367" y="2722878"/>
            <a:ext cx="5043620" cy="3420354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7"/>
          <p:cNvSpPr txBox="1"/>
          <p:nvPr>
            <p:ph type="title"/>
          </p:nvPr>
        </p:nvSpPr>
        <p:spPr>
          <a:xfrm>
            <a:off x="4962899" y="894575"/>
            <a:ext cx="3362100" cy="6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Kartik!</a:t>
            </a:r>
            <a:endParaRPr/>
          </a:p>
        </p:txBody>
      </p:sp>
      <p:sp>
        <p:nvSpPr>
          <p:cNvPr id="370" name="Google Shape;370;p37"/>
          <p:cNvSpPr/>
          <p:nvPr/>
        </p:nvSpPr>
        <p:spPr>
          <a:xfrm flipH="1" rot="9900040">
            <a:off x="8088062" y="4164488"/>
            <a:ext cx="588157" cy="428262"/>
          </a:xfrm>
          <a:custGeom>
            <a:rect b="b" l="l" r="r" t="t"/>
            <a:pathLst>
              <a:path extrusionOk="0" h="17131" w="23527">
                <a:moveTo>
                  <a:pt x="4870" y="1"/>
                </a:moveTo>
                <a:cubicBezTo>
                  <a:pt x="3250" y="1"/>
                  <a:pt x="1619" y="93"/>
                  <a:pt x="0" y="195"/>
                </a:cubicBezTo>
                <a:cubicBezTo>
                  <a:pt x="3678" y="2809"/>
                  <a:pt x="5988" y="6912"/>
                  <a:pt x="8845" y="10438"/>
                </a:cubicBezTo>
                <a:cubicBezTo>
                  <a:pt x="11608" y="13944"/>
                  <a:pt x="15388" y="17130"/>
                  <a:pt x="19786" y="17130"/>
                </a:cubicBezTo>
                <a:cubicBezTo>
                  <a:pt x="19888" y="17130"/>
                  <a:pt x="19990" y="17128"/>
                  <a:pt x="20092" y="17125"/>
                </a:cubicBezTo>
                <a:cubicBezTo>
                  <a:pt x="22371" y="17064"/>
                  <a:pt x="23526" y="16183"/>
                  <a:pt x="23162" y="13933"/>
                </a:cubicBezTo>
                <a:cubicBezTo>
                  <a:pt x="22858" y="11988"/>
                  <a:pt x="22219" y="10164"/>
                  <a:pt x="21277" y="8462"/>
                </a:cubicBezTo>
                <a:cubicBezTo>
                  <a:pt x="19453" y="5210"/>
                  <a:pt x="16475" y="2505"/>
                  <a:pt x="12949" y="1228"/>
                </a:cubicBezTo>
                <a:cubicBezTo>
                  <a:pt x="10363" y="270"/>
                  <a:pt x="7632" y="1"/>
                  <a:pt x="4870" y="1"/>
                </a:cubicBezTo>
                <a:close/>
              </a:path>
            </a:pathLst>
          </a:custGeom>
          <a:solidFill>
            <a:schemeClr val="accent1"/>
          </a:solidFill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p37"/>
          <p:cNvPicPr preferRelativeResize="0"/>
          <p:nvPr/>
        </p:nvPicPr>
        <p:blipFill rotWithShape="1">
          <a:blip r:embed="rId3">
            <a:alphaModFix/>
          </a:blip>
          <a:srcRect b="0" l="0" r="0" t="1960"/>
          <a:stretch/>
        </p:blipFill>
        <p:spPr>
          <a:xfrm>
            <a:off x="476350" y="765300"/>
            <a:ext cx="3772376" cy="38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7"/>
          <p:cNvSpPr txBox="1"/>
          <p:nvPr/>
        </p:nvSpPr>
        <p:spPr>
          <a:xfrm>
            <a:off x="914400" y="2271292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37"/>
          <p:cNvSpPr txBox="1"/>
          <p:nvPr/>
        </p:nvSpPr>
        <p:spPr>
          <a:xfrm>
            <a:off x="4775200" y="2004316"/>
            <a:ext cx="4368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37"/>
          <p:cNvSpPr txBox="1"/>
          <p:nvPr/>
        </p:nvSpPr>
        <p:spPr>
          <a:xfrm>
            <a:off x="4549100" y="1579475"/>
            <a:ext cx="41835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• Founder of Knowledge For Nature campaign.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•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Ambassador at Global Conscience World and Global Youth Peace Accord.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00" y="998100"/>
            <a:ext cx="3402375" cy="34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8"/>
          <p:cNvSpPr txBox="1"/>
          <p:nvPr>
            <p:ph type="title"/>
          </p:nvPr>
        </p:nvSpPr>
        <p:spPr>
          <a:xfrm>
            <a:off x="4680574" y="1026925"/>
            <a:ext cx="3362100" cy="6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Bach!</a:t>
            </a:r>
            <a:endParaRPr/>
          </a:p>
        </p:txBody>
      </p:sp>
      <p:sp>
        <p:nvSpPr>
          <p:cNvPr id="381" name="Google Shape;381;p38"/>
          <p:cNvSpPr txBox="1"/>
          <p:nvPr>
            <p:ph idx="1" type="subTitle"/>
          </p:nvPr>
        </p:nvSpPr>
        <p:spPr>
          <a:xfrm>
            <a:off x="4382575" y="1843575"/>
            <a:ext cx="4500900" cy="2556900"/>
          </a:xfrm>
          <a:prstGeom prst="rect">
            <a:avLst/>
          </a:prstGeom>
        </p:spPr>
        <p:txBody>
          <a:bodyPr anchorCtr="0" anchor="t" bIns="91425" lIns="182875" spcFirstLastPara="1" rIns="182875" wrap="square" tIns="13715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Mentor for youths that want to establish GIN Council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Founder of End Single-use Plastics Vietnam (ESUPvn)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President of Global Issues Network (GIN) Council 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GIN Saigon Conference (2022, Chair); (2021, Vice-chair)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8"/>
          <p:cNvSpPr/>
          <p:nvPr/>
        </p:nvSpPr>
        <p:spPr>
          <a:xfrm flipH="1" rot="9900040">
            <a:off x="8088062" y="4164488"/>
            <a:ext cx="588157" cy="428262"/>
          </a:xfrm>
          <a:custGeom>
            <a:rect b="b" l="l" r="r" t="t"/>
            <a:pathLst>
              <a:path extrusionOk="0" h="17131" w="23527">
                <a:moveTo>
                  <a:pt x="4870" y="1"/>
                </a:moveTo>
                <a:cubicBezTo>
                  <a:pt x="3250" y="1"/>
                  <a:pt x="1619" y="93"/>
                  <a:pt x="0" y="195"/>
                </a:cubicBezTo>
                <a:cubicBezTo>
                  <a:pt x="3678" y="2809"/>
                  <a:pt x="5988" y="6912"/>
                  <a:pt x="8845" y="10438"/>
                </a:cubicBezTo>
                <a:cubicBezTo>
                  <a:pt x="11608" y="13944"/>
                  <a:pt x="15388" y="17130"/>
                  <a:pt x="19786" y="17130"/>
                </a:cubicBezTo>
                <a:cubicBezTo>
                  <a:pt x="19888" y="17130"/>
                  <a:pt x="19990" y="17128"/>
                  <a:pt x="20092" y="17125"/>
                </a:cubicBezTo>
                <a:cubicBezTo>
                  <a:pt x="22371" y="17064"/>
                  <a:pt x="23526" y="16183"/>
                  <a:pt x="23162" y="13933"/>
                </a:cubicBezTo>
                <a:cubicBezTo>
                  <a:pt x="22858" y="11988"/>
                  <a:pt x="22219" y="10164"/>
                  <a:pt x="21277" y="8462"/>
                </a:cubicBezTo>
                <a:cubicBezTo>
                  <a:pt x="19453" y="5210"/>
                  <a:pt x="16475" y="2505"/>
                  <a:pt x="12949" y="1228"/>
                </a:cubicBezTo>
                <a:cubicBezTo>
                  <a:pt x="10363" y="270"/>
                  <a:pt x="7632" y="1"/>
                  <a:pt x="4870" y="1"/>
                </a:cubicBezTo>
                <a:close/>
              </a:path>
            </a:pathLst>
          </a:custGeom>
          <a:solidFill>
            <a:schemeClr val="accent1"/>
          </a:solidFill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9"/>
          <p:cNvSpPr txBox="1"/>
          <p:nvPr>
            <p:ph type="title"/>
          </p:nvPr>
        </p:nvSpPr>
        <p:spPr>
          <a:xfrm>
            <a:off x="4311849" y="627100"/>
            <a:ext cx="3362100" cy="6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Aniva!</a:t>
            </a:r>
            <a:endParaRPr/>
          </a:p>
        </p:txBody>
      </p:sp>
      <p:sp>
        <p:nvSpPr>
          <p:cNvPr id="388" name="Google Shape;388;p39"/>
          <p:cNvSpPr txBox="1"/>
          <p:nvPr>
            <p:ph idx="1" type="subTitle"/>
          </p:nvPr>
        </p:nvSpPr>
        <p:spPr>
          <a:xfrm>
            <a:off x="4020800" y="1372250"/>
            <a:ext cx="5208300" cy="3850800"/>
          </a:xfrm>
          <a:prstGeom prst="rect">
            <a:avLst/>
          </a:prstGeom>
        </p:spPr>
        <p:txBody>
          <a:bodyPr anchorCtr="0" anchor="t" bIns="91425" lIns="182875" spcFirstLastPara="1" rIns="182875" wrap="square" tIns="137150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Char char="●"/>
            </a:pPr>
            <a:r>
              <a:rPr lang="en" sz="1500">
                <a:solidFill>
                  <a:srgbClr val="274E13"/>
                </a:solidFill>
              </a:rPr>
              <a:t>Founder of Samoan youth environment group called the ‘Eco-Toa Club’ </a:t>
            </a:r>
            <a:endParaRPr sz="1500">
              <a:solidFill>
                <a:srgbClr val="274E1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74E1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Char char="●"/>
            </a:pPr>
            <a:r>
              <a:rPr lang="en" sz="1500">
                <a:solidFill>
                  <a:srgbClr val="274E13"/>
                </a:solidFill>
              </a:rPr>
              <a:t>Founder of regional level of the Eco-Toa Club called ‘Eco-Toa Pacific’</a:t>
            </a:r>
            <a:endParaRPr sz="1500">
              <a:solidFill>
                <a:srgbClr val="274E1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74E1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Char char="●"/>
            </a:pPr>
            <a:r>
              <a:rPr lang="en" sz="1500">
                <a:solidFill>
                  <a:srgbClr val="274E13"/>
                </a:solidFill>
              </a:rPr>
              <a:t>Member of youth advisory board for CRIN (Children’s Rights International Network)</a:t>
            </a:r>
            <a:endParaRPr sz="1500">
              <a:solidFill>
                <a:srgbClr val="274E1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74E1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Char char="●"/>
            </a:pPr>
            <a:r>
              <a:rPr lang="en" sz="1500">
                <a:solidFill>
                  <a:srgbClr val="274E13"/>
                </a:solidFill>
              </a:rPr>
              <a:t>Mentor for Pacific youth environmentalists</a:t>
            </a:r>
            <a:endParaRPr sz="1200"/>
          </a:p>
        </p:txBody>
      </p:sp>
      <p:pic>
        <p:nvPicPr>
          <p:cNvPr id="389" name="Google Shape;3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75" y="662125"/>
            <a:ext cx="3515024" cy="350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39"/>
          <p:cNvGrpSpPr/>
          <p:nvPr/>
        </p:nvGrpSpPr>
        <p:grpSpPr>
          <a:xfrm rot="1799323">
            <a:off x="8357314" y="3942762"/>
            <a:ext cx="631113" cy="791218"/>
            <a:chOff x="9446200" y="5760400"/>
            <a:chExt cx="1230300" cy="1541850"/>
          </a:xfrm>
        </p:grpSpPr>
        <p:sp>
          <p:nvSpPr>
            <p:cNvPr id="391" name="Google Shape;391;p39"/>
            <p:cNvSpPr/>
            <p:nvPr/>
          </p:nvSpPr>
          <p:spPr>
            <a:xfrm>
              <a:off x="9446200" y="5760400"/>
              <a:ext cx="1230300" cy="1541850"/>
            </a:xfrm>
            <a:custGeom>
              <a:rect b="b" l="l" r="r" t="t"/>
              <a:pathLst>
                <a:path extrusionOk="0" h="61674" w="49212">
                  <a:moveTo>
                    <a:pt x="25229" y="1"/>
                  </a:moveTo>
                  <a:cubicBezTo>
                    <a:pt x="24044" y="1"/>
                    <a:pt x="22919" y="487"/>
                    <a:pt x="22099" y="1368"/>
                  </a:cubicBezTo>
                  <a:cubicBezTo>
                    <a:pt x="19333" y="4377"/>
                    <a:pt x="15016" y="8967"/>
                    <a:pt x="13679" y="15077"/>
                  </a:cubicBezTo>
                  <a:cubicBezTo>
                    <a:pt x="11916" y="14256"/>
                    <a:pt x="10153" y="13709"/>
                    <a:pt x="8512" y="13223"/>
                  </a:cubicBezTo>
                  <a:cubicBezTo>
                    <a:pt x="7721" y="12979"/>
                    <a:pt x="6870" y="12767"/>
                    <a:pt x="6171" y="12493"/>
                  </a:cubicBezTo>
                  <a:cubicBezTo>
                    <a:pt x="5715" y="12341"/>
                    <a:pt x="5259" y="12280"/>
                    <a:pt x="4743" y="12280"/>
                  </a:cubicBezTo>
                  <a:cubicBezTo>
                    <a:pt x="3040" y="12280"/>
                    <a:pt x="1521" y="13253"/>
                    <a:pt x="852" y="14803"/>
                  </a:cubicBezTo>
                  <a:lnTo>
                    <a:pt x="578" y="15381"/>
                  </a:lnTo>
                  <a:cubicBezTo>
                    <a:pt x="1" y="16597"/>
                    <a:pt x="92" y="18055"/>
                    <a:pt x="730" y="19180"/>
                  </a:cubicBezTo>
                  <a:cubicBezTo>
                    <a:pt x="852" y="19332"/>
                    <a:pt x="913" y="19484"/>
                    <a:pt x="1034" y="19666"/>
                  </a:cubicBezTo>
                  <a:cubicBezTo>
                    <a:pt x="1095" y="19788"/>
                    <a:pt x="1217" y="19940"/>
                    <a:pt x="1217" y="19970"/>
                  </a:cubicBezTo>
                  <a:cubicBezTo>
                    <a:pt x="1247" y="20092"/>
                    <a:pt x="1247" y="20183"/>
                    <a:pt x="1308" y="20214"/>
                  </a:cubicBezTo>
                  <a:cubicBezTo>
                    <a:pt x="1399" y="24074"/>
                    <a:pt x="2554" y="27691"/>
                    <a:pt x="4712" y="30913"/>
                  </a:cubicBezTo>
                  <a:cubicBezTo>
                    <a:pt x="4560" y="31034"/>
                    <a:pt x="4439" y="31156"/>
                    <a:pt x="4347" y="31278"/>
                  </a:cubicBezTo>
                  <a:cubicBezTo>
                    <a:pt x="3314" y="32372"/>
                    <a:pt x="2888" y="33922"/>
                    <a:pt x="3314" y="35381"/>
                  </a:cubicBezTo>
                  <a:cubicBezTo>
                    <a:pt x="4895" y="41065"/>
                    <a:pt x="7417" y="45016"/>
                    <a:pt x="11186" y="47722"/>
                  </a:cubicBezTo>
                  <a:cubicBezTo>
                    <a:pt x="12949" y="48998"/>
                    <a:pt x="15685" y="50731"/>
                    <a:pt x="19181" y="50883"/>
                  </a:cubicBezTo>
                  <a:cubicBezTo>
                    <a:pt x="19272" y="52463"/>
                    <a:pt x="19333" y="54105"/>
                    <a:pt x="19454" y="55746"/>
                  </a:cubicBezTo>
                  <a:cubicBezTo>
                    <a:pt x="19515" y="56810"/>
                    <a:pt x="19880" y="57661"/>
                    <a:pt x="20092" y="58269"/>
                  </a:cubicBezTo>
                  <a:lnTo>
                    <a:pt x="20214" y="58634"/>
                  </a:lnTo>
                  <a:cubicBezTo>
                    <a:pt x="20791" y="60457"/>
                    <a:pt x="22433" y="61673"/>
                    <a:pt x="24317" y="61673"/>
                  </a:cubicBezTo>
                  <a:cubicBezTo>
                    <a:pt x="24713" y="61673"/>
                    <a:pt x="25077" y="61612"/>
                    <a:pt x="25442" y="61430"/>
                  </a:cubicBezTo>
                  <a:lnTo>
                    <a:pt x="26172" y="61248"/>
                  </a:lnTo>
                  <a:cubicBezTo>
                    <a:pt x="27995" y="60761"/>
                    <a:pt x="29302" y="59029"/>
                    <a:pt x="29302" y="57144"/>
                  </a:cubicBezTo>
                  <a:lnTo>
                    <a:pt x="29302" y="56688"/>
                  </a:lnTo>
                  <a:cubicBezTo>
                    <a:pt x="29333" y="56263"/>
                    <a:pt x="29333" y="55807"/>
                    <a:pt x="29302" y="55320"/>
                  </a:cubicBezTo>
                  <a:lnTo>
                    <a:pt x="29211" y="54135"/>
                  </a:lnTo>
                  <a:lnTo>
                    <a:pt x="28998" y="49910"/>
                  </a:lnTo>
                  <a:lnTo>
                    <a:pt x="28998" y="49910"/>
                  </a:lnTo>
                  <a:cubicBezTo>
                    <a:pt x="29241" y="49971"/>
                    <a:pt x="29515" y="49971"/>
                    <a:pt x="29819" y="49971"/>
                  </a:cubicBezTo>
                  <a:cubicBezTo>
                    <a:pt x="31126" y="49971"/>
                    <a:pt x="32220" y="49758"/>
                    <a:pt x="33254" y="49363"/>
                  </a:cubicBezTo>
                  <a:cubicBezTo>
                    <a:pt x="39576" y="46810"/>
                    <a:pt x="43619" y="41642"/>
                    <a:pt x="45260" y="34013"/>
                  </a:cubicBezTo>
                  <a:cubicBezTo>
                    <a:pt x="45564" y="32585"/>
                    <a:pt x="45138" y="31186"/>
                    <a:pt x="44196" y="30153"/>
                  </a:cubicBezTo>
                  <a:lnTo>
                    <a:pt x="44105" y="30092"/>
                  </a:lnTo>
                  <a:cubicBezTo>
                    <a:pt x="44439" y="29515"/>
                    <a:pt x="44774" y="28907"/>
                    <a:pt x="45017" y="28268"/>
                  </a:cubicBezTo>
                  <a:cubicBezTo>
                    <a:pt x="45898" y="26171"/>
                    <a:pt x="46689" y="24135"/>
                    <a:pt x="47540" y="21916"/>
                  </a:cubicBezTo>
                  <a:lnTo>
                    <a:pt x="47570" y="21794"/>
                  </a:lnTo>
                  <a:cubicBezTo>
                    <a:pt x="47904" y="20852"/>
                    <a:pt x="48300" y="19910"/>
                    <a:pt x="48664" y="18907"/>
                  </a:cubicBezTo>
                  <a:cubicBezTo>
                    <a:pt x="49211" y="17508"/>
                    <a:pt x="48968" y="15928"/>
                    <a:pt x="48026" y="14712"/>
                  </a:cubicBezTo>
                  <a:cubicBezTo>
                    <a:pt x="47236" y="13679"/>
                    <a:pt x="46020" y="13101"/>
                    <a:pt x="44683" y="13101"/>
                  </a:cubicBezTo>
                  <a:cubicBezTo>
                    <a:pt x="44500" y="13101"/>
                    <a:pt x="44287" y="13101"/>
                    <a:pt x="44105" y="13131"/>
                  </a:cubicBezTo>
                  <a:lnTo>
                    <a:pt x="44075" y="13131"/>
                  </a:lnTo>
                  <a:cubicBezTo>
                    <a:pt x="41309" y="13557"/>
                    <a:pt x="37722" y="14043"/>
                    <a:pt x="34348" y="15624"/>
                  </a:cubicBezTo>
                  <a:cubicBezTo>
                    <a:pt x="34074" y="9909"/>
                    <a:pt x="31339" y="5441"/>
                    <a:pt x="28725" y="1794"/>
                  </a:cubicBezTo>
                  <a:cubicBezTo>
                    <a:pt x="27995" y="730"/>
                    <a:pt x="26810" y="61"/>
                    <a:pt x="25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9551825" y="5884250"/>
              <a:ext cx="1017525" cy="1340475"/>
            </a:xfrm>
            <a:custGeom>
              <a:rect b="b" l="l" r="r" t="t"/>
              <a:pathLst>
                <a:path extrusionOk="0" h="53619" w="40701">
                  <a:moveTo>
                    <a:pt x="16627" y="24865"/>
                  </a:moveTo>
                  <a:lnTo>
                    <a:pt x="16627" y="24865"/>
                  </a:lnTo>
                  <a:cubicBezTo>
                    <a:pt x="16840" y="25077"/>
                    <a:pt x="16992" y="25321"/>
                    <a:pt x="17174" y="25564"/>
                  </a:cubicBezTo>
                  <a:cubicBezTo>
                    <a:pt x="18329" y="26992"/>
                    <a:pt x="19454" y="28390"/>
                    <a:pt x="19150" y="30427"/>
                  </a:cubicBezTo>
                  <a:lnTo>
                    <a:pt x="18877" y="30518"/>
                  </a:lnTo>
                  <a:lnTo>
                    <a:pt x="16627" y="24865"/>
                  </a:lnTo>
                  <a:close/>
                  <a:moveTo>
                    <a:pt x="26202" y="31704"/>
                  </a:moveTo>
                  <a:lnTo>
                    <a:pt x="20488" y="37236"/>
                  </a:lnTo>
                  <a:cubicBezTo>
                    <a:pt x="20184" y="36597"/>
                    <a:pt x="19788" y="34500"/>
                    <a:pt x="20336" y="33558"/>
                  </a:cubicBezTo>
                  <a:cubicBezTo>
                    <a:pt x="20548" y="33193"/>
                    <a:pt x="21339" y="32950"/>
                    <a:pt x="22007" y="32798"/>
                  </a:cubicBezTo>
                  <a:cubicBezTo>
                    <a:pt x="22099" y="32767"/>
                    <a:pt x="22250" y="32737"/>
                    <a:pt x="22372" y="32676"/>
                  </a:cubicBezTo>
                  <a:cubicBezTo>
                    <a:pt x="23436" y="32403"/>
                    <a:pt x="24530" y="32129"/>
                    <a:pt x="25655" y="31886"/>
                  </a:cubicBezTo>
                  <a:cubicBezTo>
                    <a:pt x="25807" y="31795"/>
                    <a:pt x="26020" y="31734"/>
                    <a:pt x="26202" y="31704"/>
                  </a:cubicBezTo>
                  <a:close/>
                  <a:moveTo>
                    <a:pt x="13132" y="32463"/>
                  </a:moveTo>
                  <a:lnTo>
                    <a:pt x="13132" y="32463"/>
                  </a:lnTo>
                  <a:cubicBezTo>
                    <a:pt x="13770" y="32615"/>
                    <a:pt x="14439" y="32767"/>
                    <a:pt x="15108" y="32889"/>
                  </a:cubicBezTo>
                  <a:cubicBezTo>
                    <a:pt x="15898" y="33041"/>
                    <a:pt x="16749" y="33163"/>
                    <a:pt x="17630" y="33254"/>
                  </a:cubicBezTo>
                  <a:cubicBezTo>
                    <a:pt x="17934" y="33345"/>
                    <a:pt x="18299" y="33375"/>
                    <a:pt x="18694" y="33467"/>
                  </a:cubicBezTo>
                  <a:lnTo>
                    <a:pt x="18694" y="37752"/>
                  </a:lnTo>
                  <a:cubicBezTo>
                    <a:pt x="17387" y="35351"/>
                    <a:pt x="15411" y="33862"/>
                    <a:pt x="13132" y="32463"/>
                  </a:cubicBezTo>
                  <a:close/>
                  <a:moveTo>
                    <a:pt x="21004" y="1"/>
                  </a:moveTo>
                  <a:cubicBezTo>
                    <a:pt x="20943" y="1"/>
                    <a:pt x="20883" y="62"/>
                    <a:pt x="20852" y="92"/>
                  </a:cubicBezTo>
                  <a:cubicBezTo>
                    <a:pt x="15563" y="5776"/>
                    <a:pt x="10761" y="12068"/>
                    <a:pt x="14408" y="20670"/>
                  </a:cubicBezTo>
                  <a:cubicBezTo>
                    <a:pt x="13892" y="20184"/>
                    <a:pt x="13436" y="19697"/>
                    <a:pt x="12980" y="19211"/>
                  </a:cubicBezTo>
                  <a:cubicBezTo>
                    <a:pt x="11612" y="17722"/>
                    <a:pt x="10335" y="16323"/>
                    <a:pt x="8785" y="15320"/>
                  </a:cubicBezTo>
                  <a:cubicBezTo>
                    <a:pt x="7053" y="14257"/>
                    <a:pt x="5047" y="13649"/>
                    <a:pt x="3101" y="13071"/>
                  </a:cubicBezTo>
                  <a:cubicBezTo>
                    <a:pt x="2281" y="12828"/>
                    <a:pt x="1399" y="12585"/>
                    <a:pt x="578" y="12281"/>
                  </a:cubicBezTo>
                  <a:cubicBezTo>
                    <a:pt x="550" y="12274"/>
                    <a:pt x="521" y="12270"/>
                    <a:pt x="493" y="12270"/>
                  </a:cubicBezTo>
                  <a:cubicBezTo>
                    <a:pt x="404" y="12270"/>
                    <a:pt x="328" y="12310"/>
                    <a:pt x="305" y="12402"/>
                  </a:cubicBezTo>
                  <a:lnTo>
                    <a:pt x="31" y="12980"/>
                  </a:lnTo>
                  <a:cubicBezTo>
                    <a:pt x="1" y="13041"/>
                    <a:pt x="1" y="13071"/>
                    <a:pt x="31" y="13162"/>
                  </a:cubicBezTo>
                  <a:cubicBezTo>
                    <a:pt x="122" y="13314"/>
                    <a:pt x="183" y="13436"/>
                    <a:pt x="274" y="13588"/>
                  </a:cubicBezTo>
                  <a:cubicBezTo>
                    <a:pt x="457" y="13892"/>
                    <a:pt x="609" y="14135"/>
                    <a:pt x="730" y="14439"/>
                  </a:cubicBezTo>
                  <a:cubicBezTo>
                    <a:pt x="913" y="14956"/>
                    <a:pt x="1095" y="15412"/>
                    <a:pt x="1095" y="15867"/>
                  </a:cubicBezTo>
                  <a:cubicBezTo>
                    <a:pt x="1125" y="20822"/>
                    <a:pt x="3253" y="25047"/>
                    <a:pt x="7569" y="28786"/>
                  </a:cubicBezTo>
                  <a:cubicBezTo>
                    <a:pt x="8481" y="29576"/>
                    <a:pt x="9454" y="30366"/>
                    <a:pt x="10366" y="31126"/>
                  </a:cubicBezTo>
                  <a:cubicBezTo>
                    <a:pt x="10548" y="31308"/>
                    <a:pt x="10791" y="31460"/>
                    <a:pt x="10974" y="31673"/>
                  </a:cubicBezTo>
                  <a:lnTo>
                    <a:pt x="3223" y="30001"/>
                  </a:lnTo>
                  <a:cubicBezTo>
                    <a:pt x="3162" y="30001"/>
                    <a:pt x="3071" y="30001"/>
                    <a:pt x="3040" y="30062"/>
                  </a:cubicBezTo>
                  <a:cubicBezTo>
                    <a:pt x="3010" y="30093"/>
                    <a:pt x="2949" y="30184"/>
                    <a:pt x="3010" y="30245"/>
                  </a:cubicBezTo>
                  <a:cubicBezTo>
                    <a:pt x="4317" y="35108"/>
                    <a:pt x="6293" y="38239"/>
                    <a:pt x="9302" y="40397"/>
                  </a:cubicBezTo>
                  <a:cubicBezTo>
                    <a:pt x="10958" y="41595"/>
                    <a:pt x="13036" y="42794"/>
                    <a:pt x="15525" y="42794"/>
                  </a:cubicBezTo>
                  <a:cubicBezTo>
                    <a:pt x="16507" y="42794"/>
                    <a:pt x="17554" y="42607"/>
                    <a:pt x="18664" y="42160"/>
                  </a:cubicBezTo>
                  <a:cubicBezTo>
                    <a:pt x="18694" y="42312"/>
                    <a:pt x="18694" y="42403"/>
                    <a:pt x="18725" y="42524"/>
                  </a:cubicBezTo>
                  <a:cubicBezTo>
                    <a:pt x="18785" y="42859"/>
                    <a:pt x="18846" y="43132"/>
                    <a:pt x="18877" y="43406"/>
                  </a:cubicBezTo>
                  <a:cubicBezTo>
                    <a:pt x="18907" y="44348"/>
                    <a:pt x="18998" y="45351"/>
                    <a:pt x="19029" y="46293"/>
                  </a:cubicBezTo>
                  <a:cubicBezTo>
                    <a:pt x="19089" y="47965"/>
                    <a:pt x="19181" y="49698"/>
                    <a:pt x="19302" y="51461"/>
                  </a:cubicBezTo>
                  <a:cubicBezTo>
                    <a:pt x="19333" y="51947"/>
                    <a:pt x="19484" y="52403"/>
                    <a:pt x="19667" y="52859"/>
                  </a:cubicBezTo>
                  <a:cubicBezTo>
                    <a:pt x="19758" y="53041"/>
                    <a:pt x="19819" y="53284"/>
                    <a:pt x="19910" y="53467"/>
                  </a:cubicBezTo>
                  <a:cubicBezTo>
                    <a:pt x="19940" y="53558"/>
                    <a:pt x="20032" y="53619"/>
                    <a:pt x="20092" y="53619"/>
                  </a:cubicBezTo>
                  <a:lnTo>
                    <a:pt x="20123" y="53619"/>
                  </a:lnTo>
                  <a:lnTo>
                    <a:pt x="20822" y="53436"/>
                  </a:lnTo>
                  <a:cubicBezTo>
                    <a:pt x="20883" y="53406"/>
                    <a:pt x="20974" y="53315"/>
                    <a:pt x="20974" y="53254"/>
                  </a:cubicBezTo>
                  <a:lnTo>
                    <a:pt x="20974" y="52737"/>
                  </a:lnTo>
                  <a:lnTo>
                    <a:pt x="20974" y="51643"/>
                  </a:lnTo>
                  <a:lnTo>
                    <a:pt x="20883" y="50458"/>
                  </a:lnTo>
                  <a:cubicBezTo>
                    <a:pt x="20791" y="48026"/>
                    <a:pt x="20640" y="45534"/>
                    <a:pt x="20488" y="43011"/>
                  </a:cubicBezTo>
                  <a:cubicBezTo>
                    <a:pt x="20427" y="42342"/>
                    <a:pt x="20518" y="41916"/>
                    <a:pt x="20731" y="41704"/>
                  </a:cubicBezTo>
                  <a:cubicBezTo>
                    <a:pt x="20894" y="41559"/>
                    <a:pt x="21122" y="41489"/>
                    <a:pt x="21461" y="41489"/>
                  </a:cubicBezTo>
                  <a:cubicBezTo>
                    <a:pt x="21689" y="41489"/>
                    <a:pt x="21968" y="41521"/>
                    <a:pt x="22311" y="41582"/>
                  </a:cubicBezTo>
                  <a:lnTo>
                    <a:pt x="22554" y="41613"/>
                  </a:lnTo>
                  <a:cubicBezTo>
                    <a:pt x="23518" y="41791"/>
                    <a:pt x="24556" y="41970"/>
                    <a:pt x="25531" y="41970"/>
                  </a:cubicBezTo>
                  <a:cubicBezTo>
                    <a:pt x="26216" y="41970"/>
                    <a:pt x="26871" y="41881"/>
                    <a:pt x="27448" y="41643"/>
                  </a:cubicBezTo>
                  <a:cubicBezTo>
                    <a:pt x="32555" y="39606"/>
                    <a:pt x="35655" y="35533"/>
                    <a:pt x="37023" y="29242"/>
                  </a:cubicBezTo>
                  <a:cubicBezTo>
                    <a:pt x="37023" y="29150"/>
                    <a:pt x="37023" y="29090"/>
                    <a:pt x="36992" y="29029"/>
                  </a:cubicBezTo>
                  <a:cubicBezTo>
                    <a:pt x="36962" y="28998"/>
                    <a:pt x="36871" y="28968"/>
                    <a:pt x="36810" y="28968"/>
                  </a:cubicBezTo>
                  <a:lnTo>
                    <a:pt x="30275" y="30032"/>
                  </a:lnTo>
                  <a:cubicBezTo>
                    <a:pt x="33011" y="28238"/>
                    <a:pt x="35625" y="26080"/>
                    <a:pt x="36992" y="22737"/>
                  </a:cubicBezTo>
                  <a:cubicBezTo>
                    <a:pt x="37843" y="20670"/>
                    <a:pt x="38634" y="18633"/>
                    <a:pt x="39454" y="16475"/>
                  </a:cubicBezTo>
                  <a:lnTo>
                    <a:pt x="40609" y="13497"/>
                  </a:lnTo>
                  <a:cubicBezTo>
                    <a:pt x="40701" y="13284"/>
                    <a:pt x="40640" y="13193"/>
                    <a:pt x="40609" y="13162"/>
                  </a:cubicBezTo>
                  <a:cubicBezTo>
                    <a:pt x="40579" y="13132"/>
                    <a:pt x="40488" y="13101"/>
                    <a:pt x="40427" y="13101"/>
                  </a:cubicBezTo>
                  <a:cubicBezTo>
                    <a:pt x="34622" y="13922"/>
                    <a:pt x="29515" y="15016"/>
                    <a:pt x="26202" y="19849"/>
                  </a:cubicBezTo>
                  <a:cubicBezTo>
                    <a:pt x="25138" y="21460"/>
                    <a:pt x="24226" y="22889"/>
                    <a:pt x="23466" y="24257"/>
                  </a:cubicBezTo>
                  <a:cubicBezTo>
                    <a:pt x="22676" y="25746"/>
                    <a:pt x="21886" y="27266"/>
                    <a:pt x="21156" y="28694"/>
                  </a:cubicBezTo>
                  <a:cubicBezTo>
                    <a:pt x="20943" y="29150"/>
                    <a:pt x="20700" y="29606"/>
                    <a:pt x="20427" y="30123"/>
                  </a:cubicBezTo>
                  <a:cubicBezTo>
                    <a:pt x="20244" y="28846"/>
                    <a:pt x="20336" y="27904"/>
                    <a:pt x="20670" y="27175"/>
                  </a:cubicBezTo>
                  <a:cubicBezTo>
                    <a:pt x="21764" y="24865"/>
                    <a:pt x="22980" y="22858"/>
                    <a:pt x="24226" y="21126"/>
                  </a:cubicBezTo>
                  <a:cubicBezTo>
                    <a:pt x="25807" y="19059"/>
                    <a:pt x="26415" y="16658"/>
                    <a:pt x="26202" y="13588"/>
                  </a:cubicBezTo>
                  <a:cubicBezTo>
                    <a:pt x="26202" y="13314"/>
                    <a:pt x="26172" y="13041"/>
                    <a:pt x="26141" y="12828"/>
                  </a:cubicBezTo>
                  <a:cubicBezTo>
                    <a:pt x="26111" y="12524"/>
                    <a:pt x="26050" y="12220"/>
                    <a:pt x="26050" y="11916"/>
                  </a:cubicBezTo>
                  <a:cubicBezTo>
                    <a:pt x="25868" y="7235"/>
                    <a:pt x="23588" y="3466"/>
                    <a:pt x="21156" y="92"/>
                  </a:cubicBezTo>
                  <a:cubicBezTo>
                    <a:pt x="21126" y="62"/>
                    <a:pt x="21095" y="1"/>
                    <a:pt x="21004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 txBox="1"/>
          <p:nvPr>
            <p:ph type="title"/>
          </p:nvPr>
        </p:nvSpPr>
        <p:spPr>
          <a:xfrm>
            <a:off x="1141875" y="2076575"/>
            <a:ext cx="6860100" cy="1656300"/>
          </a:xfrm>
          <a:prstGeom prst="rect">
            <a:avLst/>
          </a:prstGeom>
        </p:spPr>
        <p:txBody>
          <a:bodyPr anchorCtr="0" anchor="t" bIns="91425" lIns="2286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Comment No. 26</a:t>
            </a:r>
            <a:endParaRPr/>
          </a:p>
        </p:txBody>
      </p:sp>
      <p:sp>
        <p:nvSpPr>
          <p:cNvPr id="398" name="Google Shape;398;p40"/>
          <p:cNvSpPr/>
          <p:nvPr/>
        </p:nvSpPr>
        <p:spPr>
          <a:xfrm rot="-3600098">
            <a:off x="3246257" y="1292300"/>
            <a:ext cx="842332" cy="559389"/>
          </a:xfrm>
          <a:custGeom>
            <a:rect b="b" l="l" r="r" t="t"/>
            <a:pathLst>
              <a:path extrusionOk="0" h="5632" w="8481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cap="flat" cmpd="sng" w="1143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0"/>
          <p:cNvSpPr/>
          <p:nvPr/>
        </p:nvSpPr>
        <p:spPr>
          <a:xfrm rot="-3600098">
            <a:off x="4151833" y="1292300"/>
            <a:ext cx="842332" cy="559389"/>
          </a:xfrm>
          <a:custGeom>
            <a:rect b="b" l="l" r="r" t="t"/>
            <a:pathLst>
              <a:path extrusionOk="0" h="5632" w="8481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3"/>
          </a:solidFill>
          <a:ln cap="flat" cmpd="sng" w="1143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0"/>
          <p:cNvSpPr/>
          <p:nvPr/>
        </p:nvSpPr>
        <p:spPr>
          <a:xfrm rot="-3600098">
            <a:off x="5057410" y="1292300"/>
            <a:ext cx="842332" cy="559389"/>
          </a:xfrm>
          <a:custGeom>
            <a:rect b="b" l="l" r="r" t="t"/>
            <a:pathLst>
              <a:path extrusionOk="0" h="5632" w="8481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cap="flat" cmpd="sng" w="1143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1" name="Google Shape;401;p40"/>
          <p:cNvGrpSpPr/>
          <p:nvPr/>
        </p:nvGrpSpPr>
        <p:grpSpPr>
          <a:xfrm>
            <a:off x="7227283" y="364959"/>
            <a:ext cx="1794321" cy="1975428"/>
            <a:chOff x="6631575" y="5138625"/>
            <a:chExt cx="1638350" cy="1814650"/>
          </a:xfrm>
        </p:grpSpPr>
        <p:sp>
          <p:nvSpPr>
            <p:cNvPr id="402" name="Google Shape;402;p40"/>
            <p:cNvSpPr/>
            <p:nvPr/>
          </p:nvSpPr>
          <p:spPr>
            <a:xfrm>
              <a:off x="6631575" y="5138625"/>
              <a:ext cx="1638350" cy="1814650"/>
            </a:xfrm>
            <a:custGeom>
              <a:rect b="b" l="l" r="r" t="t"/>
              <a:pathLst>
                <a:path extrusionOk="0" h="72586" w="65534">
                  <a:moveTo>
                    <a:pt x="33132" y="0"/>
                  </a:moveTo>
                  <a:cubicBezTo>
                    <a:pt x="32615" y="0"/>
                    <a:pt x="32068" y="92"/>
                    <a:pt x="31582" y="274"/>
                  </a:cubicBezTo>
                  <a:cubicBezTo>
                    <a:pt x="30183" y="760"/>
                    <a:pt x="29150" y="1946"/>
                    <a:pt x="28816" y="3344"/>
                  </a:cubicBezTo>
                  <a:cubicBezTo>
                    <a:pt x="28694" y="3891"/>
                    <a:pt x="28664" y="4408"/>
                    <a:pt x="28694" y="4955"/>
                  </a:cubicBezTo>
                  <a:cubicBezTo>
                    <a:pt x="28724" y="5137"/>
                    <a:pt x="28724" y="5320"/>
                    <a:pt x="28755" y="5532"/>
                  </a:cubicBezTo>
                  <a:cubicBezTo>
                    <a:pt x="28816" y="5684"/>
                    <a:pt x="28816" y="5745"/>
                    <a:pt x="28816" y="5776"/>
                  </a:cubicBezTo>
                  <a:cubicBezTo>
                    <a:pt x="28755" y="6201"/>
                    <a:pt x="28755" y="6596"/>
                    <a:pt x="28816" y="6809"/>
                  </a:cubicBezTo>
                  <a:cubicBezTo>
                    <a:pt x="28816" y="6931"/>
                    <a:pt x="28755" y="6991"/>
                    <a:pt x="28724" y="7113"/>
                  </a:cubicBezTo>
                  <a:cubicBezTo>
                    <a:pt x="28694" y="7265"/>
                    <a:pt x="28603" y="7417"/>
                    <a:pt x="28573" y="7569"/>
                  </a:cubicBezTo>
                  <a:lnTo>
                    <a:pt x="28451" y="7903"/>
                  </a:lnTo>
                  <a:lnTo>
                    <a:pt x="28390" y="8116"/>
                  </a:lnTo>
                  <a:cubicBezTo>
                    <a:pt x="28238" y="8481"/>
                    <a:pt x="27995" y="8937"/>
                    <a:pt x="27843" y="9484"/>
                  </a:cubicBezTo>
                  <a:cubicBezTo>
                    <a:pt x="27782" y="9697"/>
                    <a:pt x="27691" y="9879"/>
                    <a:pt x="27630" y="10092"/>
                  </a:cubicBezTo>
                  <a:cubicBezTo>
                    <a:pt x="27600" y="10122"/>
                    <a:pt x="27296" y="10578"/>
                    <a:pt x="27296" y="10578"/>
                  </a:cubicBezTo>
                  <a:lnTo>
                    <a:pt x="27053" y="10912"/>
                  </a:lnTo>
                  <a:cubicBezTo>
                    <a:pt x="26992" y="11034"/>
                    <a:pt x="26931" y="11064"/>
                    <a:pt x="26931" y="11095"/>
                  </a:cubicBezTo>
                  <a:lnTo>
                    <a:pt x="26901" y="11156"/>
                  </a:lnTo>
                  <a:lnTo>
                    <a:pt x="26718" y="11156"/>
                  </a:lnTo>
                  <a:cubicBezTo>
                    <a:pt x="25989" y="11156"/>
                    <a:pt x="24591" y="11338"/>
                    <a:pt x="23405" y="12615"/>
                  </a:cubicBezTo>
                  <a:cubicBezTo>
                    <a:pt x="23284" y="12736"/>
                    <a:pt x="23223" y="12858"/>
                    <a:pt x="23132" y="12919"/>
                  </a:cubicBezTo>
                  <a:lnTo>
                    <a:pt x="23101" y="12979"/>
                  </a:lnTo>
                  <a:cubicBezTo>
                    <a:pt x="22767" y="13344"/>
                    <a:pt x="22493" y="13770"/>
                    <a:pt x="22281" y="14226"/>
                  </a:cubicBezTo>
                  <a:cubicBezTo>
                    <a:pt x="21126" y="14256"/>
                    <a:pt x="20031" y="14742"/>
                    <a:pt x="19241" y="15593"/>
                  </a:cubicBezTo>
                  <a:cubicBezTo>
                    <a:pt x="18937" y="15928"/>
                    <a:pt x="18390" y="16596"/>
                    <a:pt x="18177" y="17600"/>
                  </a:cubicBezTo>
                  <a:lnTo>
                    <a:pt x="18177" y="17660"/>
                  </a:lnTo>
                  <a:cubicBezTo>
                    <a:pt x="18116" y="17903"/>
                    <a:pt x="18056" y="18177"/>
                    <a:pt x="18025" y="18390"/>
                  </a:cubicBezTo>
                  <a:cubicBezTo>
                    <a:pt x="17934" y="18815"/>
                    <a:pt x="17904" y="19271"/>
                    <a:pt x="17934" y="19727"/>
                  </a:cubicBezTo>
                  <a:cubicBezTo>
                    <a:pt x="17934" y="19940"/>
                    <a:pt x="17964" y="20183"/>
                    <a:pt x="17964" y="20396"/>
                  </a:cubicBezTo>
                  <a:lnTo>
                    <a:pt x="18025" y="20669"/>
                  </a:lnTo>
                  <a:lnTo>
                    <a:pt x="18025" y="20943"/>
                  </a:lnTo>
                  <a:cubicBezTo>
                    <a:pt x="17721" y="21733"/>
                    <a:pt x="17630" y="22645"/>
                    <a:pt x="17873" y="23557"/>
                  </a:cubicBezTo>
                  <a:cubicBezTo>
                    <a:pt x="17782" y="23709"/>
                    <a:pt x="17752" y="23922"/>
                    <a:pt x="17721" y="24013"/>
                  </a:cubicBezTo>
                  <a:lnTo>
                    <a:pt x="17721" y="24074"/>
                  </a:lnTo>
                  <a:cubicBezTo>
                    <a:pt x="17721" y="24104"/>
                    <a:pt x="17721" y="24135"/>
                    <a:pt x="17660" y="24226"/>
                  </a:cubicBezTo>
                  <a:lnTo>
                    <a:pt x="17660" y="24256"/>
                  </a:lnTo>
                  <a:cubicBezTo>
                    <a:pt x="17630" y="24408"/>
                    <a:pt x="17569" y="24530"/>
                    <a:pt x="17508" y="24712"/>
                  </a:cubicBezTo>
                  <a:cubicBezTo>
                    <a:pt x="17356" y="24621"/>
                    <a:pt x="17205" y="24560"/>
                    <a:pt x="17053" y="24530"/>
                  </a:cubicBezTo>
                  <a:cubicBezTo>
                    <a:pt x="16961" y="24469"/>
                    <a:pt x="16840" y="24439"/>
                    <a:pt x="16749" y="24408"/>
                  </a:cubicBezTo>
                  <a:cubicBezTo>
                    <a:pt x="16445" y="24287"/>
                    <a:pt x="16141" y="24165"/>
                    <a:pt x="15806" y="24074"/>
                  </a:cubicBezTo>
                  <a:cubicBezTo>
                    <a:pt x="15624" y="23983"/>
                    <a:pt x="15472" y="23952"/>
                    <a:pt x="15320" y="23861"/>
                  </a:cubicBezTo>
                  <a:cubicBezTo>
                    <a:pt x="15229" y="23831"/>
                    <a:pt x="15168" y="23831"/>
                    <a:pt x="15077" y="23800"/>
                  </a:cubicBezTo>
                  <a:cubicBezTo>
                    <a:pt x="14438" y="23496"/>
                    <a:pt x="13922" y="23253"/>
                    <a:pt x="13314" y="23101"/>
                  </a:cubicBezTo>
                  <a:cubicBezTo>
                    <a:pt x="13071" y="23071"/>
                    <a:pt x="12767" y="23010"/>
                    <a:pt x="12615" y="22919"/>
                  </a:cubicBezTo>
                  <a:cubicBezTo>
                    <a:pt x="12432" y="22858"/>
                    <a:pt x="12189" y="22767"/>
                    <a:pt x="12007" y="22736"/>
                  </a:cubicBezTo>
                  <a:cubicBezTo>
                    <a:pt x="12007" y="22706"/>
                    <a:pt x="11976" y="22706"/>
                    <a:pt x="11976" y="22706"/>
                  </a:cubicBezTo>
                  <a:cubicBezTo>
                    <a:pt x="11855" y="22584"/>
                    <a:pt x="11703" y="22554"/>
                    <a:pt x="11581" y="22463"/>
                  </a:cubicBezTo>
                  <a:cubicBezTo>
                    <a:pt x="11369" y="22311"/>
                    <a:pt x="11034" y="22098"/>
                    <a:pt x="10639" y="21885"/>
                  </a:cubicBezTo>
                  <a:lnTo>
                    <a:pt x="10578" y="21855"/>
                  </a:lnTo>
                  <a:cubicBezTo>
                    <a:pt x="10365" y="21703"/>
                    <a:pt x="10183" y="21581"/>
                    <a:pt x="10001" y="21429"/>
                  </a:cubicBezTo>
                  <a:lnTo>
                    <a:pt x="9879" y="21369"/>
                  </a:lnTo>
                  <a:cubicBezTo>
                    <a:pt x="9302" y="20913"/>
                    <a:pt x="8633" y="20426"/>
                    <a:pt x="7843" y="19970"/>
                  </a:cubicBezTo>
                  <a:lnTo>
                    <a:pt x="7782" y="19910"/>
                  </a:lnTo>
                  <a:cubicBezTo>
                    <a:pt x="6992" y="19241"/>
                    <a:pt x="5958" y="18815"/>
                    <a:pt x="4864" y="18815"/>
                  </a:cubicBezTo>
                  <a:cubicBezTo>
                    <a:pt x="3922" y="18815"/>
                    <a:pt x="3010" y="19119"/>
                    <a:pt x="2250" y="19697"/>
                  </a:cubicBezTo>
                  <a:cubicBezTo>
                    <a:pt x="487" y="21034"/>
                    <a:pt x="1" y="23466"/>
                    <a:pt x="1095" y="25350"/>
                  </a:cubicBezTo>
                  <a:cubicBezTo>
                    <a:pt x="1186" y="25502"/>
                    <a:pt x="1308" y="25685"/>
                    <a:pt x="1460" y="25897"/>
                  </a:cubicBezTo>
                  <a:cubicBezTo>
                    <a:pt x="1642" y="26293"/>
                    <a:pt x="1855" y="26688"/>
                    <a:pt x="2098" y="27022"/>
                  </a:cubicBezTo>
                  <a:cubicBezTo>
                    <a:pt x="2250" y="27478"/>
                    <a:pt x="2432" y="27934"/>
                    <a:pt x="2615" y="28360"/>
                  </a:cubicBezTo>
                  <a:lnTo>
                    <a:pt x="2736" y="28785"/>
                  </a:lnTo>
                  <a:cubicBezTo>
                    <a:pt x="2767" y="28937"/>
                    <a:pt x="2888" y="29241"/>
                    <a:pt x="3010" y="29545"/>
                  </a:cubicBezTo>
                  <a:cubicBezTo>
                    <a:pt x="3010" y="29606"/>
                    <a:pt x="3010" y="29697"/>
                    <a:pt x="3040" y="29758"/>
                  </a:cubicBezTo>
                  <a:cubicBezTo>
                    <a:pt x="2979" y="30031"/>
                    <a:pt x="2979" y="30335"/>
                    <a:pt x="2979" y="30639"/>
                  </a:cubicBezTo>
                  <a:cubicBezTo>
                    <a:pt x="2979" y="31460"/>
                    <a:pt x="3222" y="32311"/>
                    <a:pt x="3648" y="32980"/>
                  </a:cubicBezTo>
                  <a:cubicBezTo>
                    <a:pt x="3678" y="33040"/>
                    <a:pt x="3800" y="33284"/>
                    <a:pt x="3800" y="33344"/>
                  </a:cubicBezTo>
                  <a:cubicBezTo>
                    <a:pt x="3830" y="34013"/>
                    <a:pt x="4043" y="34651"/>
                    <a:pt x="4286" y="35259"/>
                  </a:cubicBezTo>
                  <a:cubicBezTo>
                    <a:pt x="4347" y="35381"/>
                    <a:pt x="4378" y="35472"/>
                    <a:pt x="4378" y="35533"/>
                  </a:cubicBezTo>
                  <a:lnTo>
                    <a:pt x="4408" y="35654"/>
                  </a:lnTo>
                  <a:cubicBezTo>
                    <a:pt x="4408" y="35806"/>
                    <a:pt x="4408" y="35958"/>
                    <a:pt x="4438" y="36110"/>
                  </a:cubicBezTo>
                  <a:cubicBezTo>
                    <a:pt x="4499" y="36384"/>
                    <a:pt x="4560" y="36901"/>
                    <a:pt x="4833" y="37539"/>
                  </a:cubicBezTo>
                  <a:cubicBezTo>
                    <a:pt x="4803" y="37630"/>
                    <a:pt x="4803" y="37661"/>
                    <a:pt x="4742" y="37691"/>
                  </a:cubicBezTo>
                  <a:lnTo>
                    <a:pt x="4560" y="38117"/>
                  </a:lnTo>
                  <a:cubicBezTo>
                    <a:pt x="4438" y="38360"/>
                    <a:pt x="4378" y="38542"/>
                    <a:pt x="4256" y="38755"/>
                  </a:cubicBezTo>
                  <a:cubicBezTo>
                    <a:pt x="3739" y="39971"/>
                    <a:pt x="3678" y="41308"/>
                    <a:pt x="4195" y="42493"/>
                  </a:cubicBezTo>
                  <a:cubicBezTo>
                    <a:pt x="4256" y="42676"/>
                    <a:pt x="4347" y="42858"/>
                    <a:pt x="4438" y="43010"/>
                  </a:cubicBezTo>
                  <a:lnTo>
                    <a:pt x="4226" y="43132"/>
                  </a:lnTo>
                  <a:cubicBezTo>
                    <a:pt x="3982" y="43223"/>
                    <a:pt x="3830" y="43253"/>
                    <a:pt x="3678" y="43314"/>
                  </a:cubicBezTo>
                  <a:cubicBezTo>
                    <a:pt x="2067" y="43983"/>
                    <a:pt x="1004" y="45533"/>
                    <a:pt x="1004" y="47266"/>
                  </a:cubicBezTo>
                  <a:cubicBezTo>
                    <a:pt x="1004" y="48329"/>
                    <a:pt x="1399" y="49363"/>
                    <a:pt x="2098" y="50153"/>
                  </a:cubicBezTo>
                  <a:cubicBezTo>
                    <a:pt x="2615" y="50852"/>
                    <a:pt x="3344" y="51369"/>
                    <a:pt x="4195" y="51643"/>
                  </a:cubicBezTo>
                  <a:cubicBezTo>
                    <a:pt x="4833" y="52038"/>
                    <a:pt x="5563" y="52281"/>
                    <a:pt x="6353" y="52494"/>
                  </a:cubicBezTo>
                  <a:lnTo>
                    <a:pt x="6414" y="52494"/>
                  </a:lnTo>
                  <a:cubicBezTo>
                    <a:pt x="6566" y="52554"/>
                    <a:pt x="7296" y="52889"/>
                    <a:pt x="7296" y="52889"/>
                  </a:cubicBezTo>
                  <a:cubicBezTo>
                    <a:pt x="7417" y="52980"/>
                    <a:pt x="7539" y="53010"/>
                    <a:pt x="7630" y="53041"/>
                  </a:cubicBezTo>
                  <a:lnTo>
                    <a:pt x="7691" y="53041"/>
                  </a:lnTo>
                  <a:cubicBezTo>
                    <a:pt x="7873" y="53132"/>
                    <a:pt x="8086" y="53193"/>
                    <a:pt x="8299" y="53284"/>
                  </a:cubicBezTo>
                  <a:lnTo>
                    <a:pt x="8329" y="53284"/>
                  </a:lnTo>
                  <a:cubicBezTo>
                    <a:pt x="8481" y="53345"/>
                    <a:pt x="8633" y="53436"/>
                    <a:pt x="8755" y="53466"/>
                  </a:cubicBezTo>
                  <a:cubicBezTo>
                    <a:pt x="9241" y="54409"/>
                    <a:pt x="10001" y="55168"/>
                    <a:pt x="10973" y="55594"/>
                  </a:cubicBezTo>
                  <a:lnTo>
                    <a:pt x="11095" y="55624"/>
                  </a:lnTo>
                  <a:cubicBezTo>
                    <a:pt x="11217" y="55685"/>
                    <a:pt x="11338" y="55716"/>
                    <a:pt x="11490" y="55776"/>
                  </a:cubicBezTo>
                  <a:cubicBezTo>
                    <a:pt x="11703" y="56354"/>
                    <a:pt x="12098" y="56840"/>
                    <a:pt x="12554" y="57235"/>
                  </a:cubicBezTo>
                  <a:cubicBezTo>
                    <a:pt x="12888" y="57539"/>
                    <a:pt x="13952" y="58482"/>
                    <a:pt x="15685" y="58482"/>
                  </a:cubicBezTo>
                  <a:cubicBezTo>
                    <a:pt x="15897" y="58482"/>
                    <a:pt x="16080" y="58482"/>
                    <a:pt x="16262" y="58451"/>
                  </a:cubicBezTo>
                  <a:lnTo>
                    <a:pt x="16384" y="58451"/>
                  </a:lnTo>
                  <a:cubicBezTo>
                    <a:pt x="16597" y="58421"/>
                    <a:pt x="16961" y="58360"/>
                    <a:pt x="17326" y="58299"/>
                  </a:cubicBezTo>
                  <a:lnTo>
                    <a:pt x="17356" y="58299"/>
                  </a:lnTo>
                  <a:cubicBezTo>
                    <a:pt x="17964" y="58573"/>
                    <a:pt x="18633" y="58725"/>
                    <a:pt x="19271" y="58725"/>
                  </a:cubicBezTo>
                  <a:cubicBezTo>
                    <a:pt x="20001" y="58725"/>
                    <a:pt x="20761" y="58573"/>
                    <a:pt x="21399" y="58208"/>
                  </a:cubicBezTo>
                  <a:lnTo>
                    <a:pt x="21430" y="58208"/>
                  </a:lnTo>
                  <a:cubicBezTo>
                    <a:pt x="21703" y="58178"/>
                    <a:pt x="21916" y="58147"/>
                    <a:pt x="22189" y="58056"/>
                  </a:cubicBezTo>
                  <a:cubicBezTo>
                    <a:pt x="22493" y="57995"/>
                    <a:pt x="22797" y="57874"/>
                    <a:pt x="23101" y="57813"/>
                  </a:cubicBezTo>
                  <a:lnTo>
                    <a:pt x="23375" y="57722"/>
                  </a:lnTo>
                  <a:cubicBezTo>
                    <a:pt x="23861" y="57570"/>
                    <a:pt x="24560" y="57387"/>
                    <a:pt x="25259" y="57053"/>
                  </a:cubicBezTo>
                  <a:lnTo>
                    <a:pt x="25411" y="56992"/>
                  </a:lnTo>
                  <a:cubicBezTo>
                    <a:pt x="25624" y="56931"/>
                    <a:pt x="25806" y="56901"/>
                    <a:pt x="26019" y="56810"/>
                  </a:cubicBezTo>
                  <a:lnTo>
                    <a:pt x="26293" y="56749"/>
                  </a:lnTo>
                  <a:cubicBezTo>
                    <a:pt x="26445" y="56688"/>
                    <a:pt x="26688" y="56627"/>
                    <a:pt x="26749" y="56627"/>
                  </a:cubicBezTo>
                  <a:cubicBezTo>
                    <a:pt x="27083" y="56536"/>
                    <a:pt x="27478" y="56506"/>
                    <a:pt x="27813" y="56445"/>
                  </a:cubicBezTo>
                  <a:lnTo>
                    <a:pt x="27813" y="57661"/>
                  </a:lnTo>
                  <a:cubicBezTo>
                    <a:pt x="27813" y="57843"/>
                    <a:pt x="27843" y="58026"/>
                    <a:pt x="27843" y="58208"/>
                  </a:cubicBezTo>
                  <a:cubicBezTo>
                    <a:pt x="27843" y="58451"/>
                    <a:pt x="27904" y="58664"/>
                    <a:pt x="27904" y="58877"/>
                  </a:cubicBezTo>
                  <a:lnTo>
                    <a:pt x="27934" y="59181"/>
                  </a:lnTo>
                  <a:cubicBezTo>
                    <a:pt x="27934" y="59485"/>
                    <a:pt x="27965" y="59819"/>
                    <a:pt x="27995" y="60123"/>
                  </a:cubicBezTo>
                  <a:cubicBezTo>
                    <a:pt x="28025" y="60427"/>
                    <a:pt x="28086" y="60700"/>
                    <a:pt x="28117" y="60944"/>
                  </a:cubicBezTo>
                  <a:lnTo>
                    <a:pt x="28147" y="61187"/>
                  </a:lnTo>
                  <a:cubicBezTo>
                    <a:pt x="28299" y="62251"/>
                    <a:pt x="28573" y="63284"/>
                    <a:pt x="28907" y="64257"/>
                  </a:cubicBezTo>
                  <a:cubicBezTo>
                    <a:pt x="29150" y="64895"/>
                    <a:pt x="29393" y="65594"/>
                    <a:pt x="29788" y="66354"/>
                  </a:cubicBezTo>
                  <a:cubicBezTo>
                    <a:pt x="29940" y="66719"/>
                    <a:pt x="30123" y="67144"/>
                    <a:pt x="30305" y="67570"/>
                  </a:cubicBezTo>
                  <a:cubicBezTo>
                    <a:pt x="30366" y="67874"/>
                    <a:pt x="30427" y="68147"/>
                    <a:pt x="30487" y="68299"/>
                  </a:cubicBezTo>
                  <a:cubicBezTo>
                    <a:pt x="30487" y="68330"/>
                    <a:pt x="30518" y="68391"/>
                    <a:pt x="30518" y="68451"/>
                  </a:cubicBezTo>
                  <a:cubicBezTo>
                    <a:pt x="30791" y="70457"/>
                    <a:pt x="32250" y="72038"/>
                    <a:pt x="34317" y="72433"/>
                  </a:cubicBezTo>
                  <a:cubicBezTo>
                    <a:pt x="34378" y="72464"/>
                    <a:pt x="34408" y="72464"/>
                    <a:pt x="34500" y="72464"/>
                  </a:cubicBezTo>
                  <a:cubicBezTo>
                    <a:pt x="35077" y="72585"/>
                    <a:pt x="35594" y="72585"/>
                    <a:pt x="35989" y="72585"/>
                  </a:cubicBezTo>
                  <a:lnTo>
                    <a:pt x="36202" y="72312"/>
                  </a:lnTo>
                  <a:cubicBezTo>
                    <a:pt x="36445" y="72312"/>
                    <a:pt x="36627" y="72312"/>
                    <a:pt x="36810" y="72281"/>
                  </a:cubicBezTo>
                  <a:cubicBezTo>
                    <a:pt x="39150" y="72008"/>
                    <a:pt x="40852" y="70184"/>
                    <a:pt x="40974" y="67874"/>
                  </a:cubicBezTo>
                  <a:cubicBezTo>
                    <a:pt x="41004" y="67327"/>
                    <a:pt x="40913" y="66901"/>
                    <a:pt x="40883" y="66597"/>
                  </a:cubicBezTo>
                  <a:cubicBezTo>
                    <a:pt x="40761" y="65898"/>
                    <a:pt x="40518" y="65321"/>
                    <a:pt x="40396" y="65047"/>
                  </a:cubicBezTo>
                  <a:lnTo>
                    <a:pt x="40366" y="64986"/>
                  </a:lnTo>
                  <a:cubicBezTo>
                    <a:pt x="39940" y="64014"/>
                    <a:pt x="39302" y="63162"/>
                    <a:pt x="38451" y="62463"/>
                  </a:cubicBezTo>
                  <a:cubicBezTo>
                    <a:pt x="38390" y="62342"/>
                    <a:pt x="38330" y="62281"/>
                    <a:pt x="38269" y="62159"/>
                  </a:cubicBezTo>
                  <a:cubicBezTo>
                    <a:pt x="37934" y="61521"/>
                    <a:pt x="37782" y="61126"/>
                    <a:pt x="37661" y="60792"/>
                  </a:cubicBezTo>
                  <a:cubicBezTo>
                    <a:pt x="37570" y="60609"/>
                    <a:pt x="37509" y="60366"/>
                    <a:pt x="37418" y="60184"/>
                  </a:cubicBezTo>
                  <a:lnTo>
                    <a:pt x="37418" y="60153"/>
                  </a:lnTo>
                  <a:cubicBezTo>
                    <a:pt x="37357" y="59728"/>
                    <a:pt x="37235" y="59272"/>
                    <a:pt x="37205" y="58907"/>
                  </a:cubicBezTo>
                  <a:lnTo>
                    <a:pt x="37205" y="58816"/>
                  </a:lnTo>
                  <a:cubicBezTo>
                    <a:pt x="37174" y="58542"/>
                    <a:pt x="37114" y="58178"/>
                    <a:pt x="37114" y="58026"/>
                  </a:cubicBezTo>
                  <a:cubicBezTo>
                    <a:pt x="37114" y="57722"/>
                    <a:pt x="37114" y="57448"/>
                    <a:pt x="37083" y="57266"/>
                  </a:cubicBezTo>
                  <a:lnTo>
                    <a:pt x="37083" y="57144"/>
                  </a:lnTo>
                  <a:cubicBezTo>
                    <a:pt x="37478" y="57266"/>
                    <a:pt x="37813" y="57387"/>
                    <a:pt x="38086" y="57478"/>
                  </a:cubicBezTo>
                  <a:cubicBezTo>
                    <a:pt x="38238" y="57539"/>
                    <a:pt x="38390" y="57600"/>
                    <a:pt x="38542" y="57691"/>
                  </a:cubicBezTo>
                  <a:lnTo>
                    <a:pt x="38603" y="57722"/>
                  </a:lnTo>
                  <a:cubicBezTo>
                    <a:pt x="38877" y="57843"/>
                    <a:pt x="39150" y="57904"/>
                    <a:pt x="39333" y="58026"/>
                  </a:cubicBezTo>
                  <a:cubicBezTo>
                    <a:pt x="39667" y="58208"/>
                    <a:pt x="40062" y="58360"/>
                    <a:pt x="40396" y="58542"/>
                  </a:cubicBezTo>
                  <a:lnTo>
                    <a:pt x="40548" y="58634"/>
                  </a:lnTo>
                  <a:cubicBezTo>
                    <a:pt x="40822" y="58755"/>
                    <a:pt x="41126" y="58907"/>
                    <a:pt x="41460" y="58998"/>
                  </a:cubicBezTo>
                  <a:lnTo>
                    <a:pt x="41521" y="59059"/>
                  </a:lnTo>
                  <a:cubicBezTo>
                    <a:pt x="41886" y="59150"/>
                    <a:pt x="42251" y="59272"/>
                    <a:pt x="42676" y="59393"/>
                  </a:cubicBezTo>
                  <a:cubicBezTo>
                    <a:pt x="43010" y="59515"/>
                    <a:pt x="43436" y="59667"/>
                    <a:pt x="43892" y="59880"/>
                  </a:cubicBezTo>
                  <a:cubicBezTo>
                    <a:pt x="44226" y="60062"/>
                    <a:pt x="44530" y="60153"/>
                    <a:pt x="44682" y="60214"/>
                  </a:cubicBezTo>
                  <a:lnTo>
                    <a:pt x="44834" y="60275"/>
                  </a:lnTo>
                  <a:cubicBezTo>
                    <a:pt x="45321" y="60457"/>
                    <a:pt x="45868" y="60579"/>
                    <a:pt x="46384" y="60579"/>
                  </a:cubicBezTo>
                  <a:cubicBezTo>
                    <a:pt x="47418" y="60579"/>
                    <a:pt x="48421" y="60184"/>
                    <a:pt x="49181" y="59545"/>
                  </a:cubicBezTo>
                  <a:cubicBezTo>
                    <a:pt x="49546" y="59515"/>
                    <a:pt x="49941" y="59454"/>
                    <a:pt x="50305" y="59363"/>
                  </a:cubicBezTo>
                  <a:lnTo>
                    <a:pt x="50883" y="59363"/>
                  </a:lnTo>
                  <a:cubicBezTo>
                    <a:pt x="51521" y="59363"/>
                    <a:pt x="52220" y="59241"/>
                    <a:pt x="52859" y="58968"/>
                  </a:cubicBezTo>
                  <a:lnTo>
                    <a:pt x="53467" y="58968"/>
                  </a:lnTo>
                  <a:cubicBezTo>
                    <a:pt x="54348" y="58968"/>
                    <a:pt x="55047" y="58816"/>
                    <a:pt x="55655" y="58634"/>
                  </a:cubicBezTo>
                  <a:cubicBezTo>
                    <a:pt x="56202" y="58482"/>
                    <a:pt x="56628" y="58238"/>
                    <a:pt x="56871" y="58056"/>
                  </a:cubicBezTo>
                  <a:cubicBezTo>
                    <a:pt x="57448" y="57722"/>
                    <a:pt x="57874" y="57266"/>
                    <a:pt x="58208" y="56719"/>
                  </a:cubicBezTo>
                  <a:cubicBezTo>
                    <a:pt x="58695" y="56050"/>
                    <a:pt x="58999" y="55199"/>
                    <a:pt x="59059" y="54348"/>
                  </a:cubicBezTo>
                  <a:cubicBezTo>
                    <a:pt x="59059" y="54074"/>
                    <a:pt x="59059" y="53831"/>
                    <a:pt x="58999" y="53588"/>
                  </a:cubicBezTo>
                  <a:cubicBezTo>
                    <a:pt x="59303" y="53345"/>
                    <a:pt x="59576" y="53041"/>
                    <a:pt x="59819" y="52737"/>
                  </a:cubicBezTo>
                  <a:cubicBezTo>
                    <a:pt x="60214" y="52433"/>
                    <a:pt x="60518" y="52129"/>
                    <a:pt x="60822" y="51855"/>
                  </a:cubicBezTo>
                  <a:lnTo>
                    <a:pt x="61643" y="51065"/>
                  </a:lnTo>
                  <a:lnTo>
                    <a:pt x="62008" y="50700"/>
                  </a:lnTo>
                  <a:lnTo>
                    <a:pt x="62160" y="50548"/>
                  </a:lnTo>
                  <a:cubicBezTo>
                    <a:pt x="62342" y="50336"/>
                    <a:pt x="62585" y="50153"/>
                    <a:pt x="62768" y="50001"/>
                  </a:cubicBezTo>
                  <a:cubicBezTo>
                    <a:pt x="63649" y="49332"/>
                    <a:pt x="64287" y="48451"/>
                    <a:pt x="64713" y="47387"/>
                  </a:cubicBezTo>
                  <a:cubicBezTo>
                    <a:pt x="64835" y="47205"/>
                    <a:pt x="64895" y="46992"/>
                    <a:pt x="64987" y="46810"/>
                  </a:cubicBezTo>
                  <a:cubicBezTo>
                    <a:pt x="65169" y="46323"/>
                    <a:pt x="65351" y="45472"/>
                    <a:pt x="65199" y="44500"/>
                  </a:cubicBezTo>
                  <a:cubicBezTo>
                    <a:pt x="64895" y="42737"/>
                    <a:pt x="63558" y="41369"/>
                    <a:pt x="61856" y="41004"/>
                  </a:cubicBezTo>
                  <a:cubicBezTo>
                    <a:pt x="62129" y="40700"/>
                    <a:pt x="62342" y="40366"/>
                    <a:pt x="62555" y="39971"/>
                  </a:cubicBezTo>
                  <a:cubicBezTo>
                    <a:pt x="62798" y="39636"/>
                    <a:pt x="63041" y="39241"/>
                    <a:pt x="63224" y="38755"/>
                  </a:cubicBezTo>
                  <a:cubicBezTo>
                    <a:pt x="63923" y="36961"/>
                    <a:pt x="63315" y="34895"/>
                    <a:pt x="61704" y="33740"/>
                  </a:cubicBezTo>
                  <a:cubicBezTo>
                    <a:pt x="61886" y="33162"/>
                    <a:pt x="62008" y="32676"/>
                    <a:pt x="62129" y="32189"/>
                  </a:cubicBezTo>
                  <a:cubicBezTo>
                    <a:pt x="62129" y="32098"/>
                    <a:pt x="62129" y="32068"/>
                    <a:pt x="62160" y="32007"/>
                  </a:cubicBezTo>
                  <a:cubicBezTo>
                    <a:pt x="62190" y="31885"/>
                    <a:pt x="62251" y="31764"/>
                    <a:pt x="62281" y="31612"/>
                  </a:cubicBezTo>
                  <a:cubicBezTo>
                    <a:pt x="62312" y="31460"/>
                    <a:pt x="62342" y="31278"/>
                    <a:pt x="62403" y="31126"/>
                  </a:cubicBezTo>
                  <a:cubicBezTo>
                    <a:pt x="62494" y="30882"/>
                    <a:pt x="62616" y="30670"/>
                    <a:pt x="62707" y="30426"/>
                  </a:cubicBezTo>
                  <a:lnTo>
                    <a:pt x="63072" y="29727"/>
                  </a:lnTo>
                  <a:lnTo>
                    <a:pt x="63983" y="28360"/>
                  </a:lnTo>
                  <a:cubicBezTo>
                    <a:pt x="64014" y="28268"/>
                    <a:pt x="64075" y="28238"/>
                    <a:pt x="64105" y="28147"/>
                  </a:cubicBezTo>
                  <a:cubicBezTo>
                    <a:pt x="64622" y="27387"/>
                    <a:pt x="64926" y="26688"/>
                    <a:pt x="65139" y="26171"/>
                  </a:cubicBezTo>
                  <a:cubicBezTo>
                    <a:pt x="65321" y="25654"/>
                    <a:pt x="65351" y="25229"/>
                    <a:pt x="65382" y="24955"/>
                  </a:cubicBezTo>
                  <a:lnTo>
                    <a:pt x="65382" y="24925"/>
                  </a:lnTo>
                  <a:cubicBezTo>
                    <a:pt x="65534" y="23648"/>
                    <a:pt x="65078" y="22341"/>
                    <a:pt x="64166" y="21460"/>
                  </a:cubicBezTo>
                  <a:cubicBezTo>
                    <a:pt x="63376" y="20669"/>
                    <a:pt x="62281" y="20214"/>
                    <a:pt x="61126" y="20214"/>
                  </a:cubicBezTo>
                  <a:cubicBezTo>
                    <a:pt x="61035" y="20214"/>
                    <a:pt x="60914" y="20244"/>
                    <a:pt x="60762" y="20244"/>
                  </a:cubicBezTo>
                  <a:lnTo>
                    <a:pt x="60731" y="20244"/>
                  </a:lnTo>
                  <a:cubicBezTo>
                    <a:pt x="60032" y="20305"/>
                    <a:pt x="59424" y="20487"/>
                    <a:pt x="58907" y="20791"/>
                  </a:cubicBezTo>
                  <a:cubicBezTo>
                    <a:pt x="58664" y="20913"/>
                    <a:pt x="58482" y="21004"/>
                    <a:pt x="58239" y="21156"/>
                  </a:cubicBezTo>
                  <a:cubicBezTo>
                    <a:pt x="58148" y="21217"/>
                    <a:pt x="57783" y="21429"/>
                    <a:pt x="57783" y="21429"/>
                  </a:cubicBezTo>
                  <a:cubicBezTo>
                    <a:pt x="57722" y="21460"/>
                    <a:pt x="57631" y="21551"/>
                    <a:pt x="57570" y="21581"/>
                  </a:cubicBezTo>
                  <a:cubicBezTo>
                    <a:pt x="57327" y="21733"/>
                    <a:pt x="57084" y="21916"/>
                    <a:pt x="56780" y="22128"/>
                  </a:cubicBezTo>
                  <a:cubicBezTo>
                    <a:pt x="56476" y="22341"/>
                    <a:pt x="56050" y="22615"/>
                    <a:pt x="55655" y="22767"/>
                  </a:cubicBezTo>
                  <a:cubicBezTo>
                    <a:pt x="55655" y="22767"/>
                    <a:pt x="55412" y="22888"/>
                    <a:pt x="55351" y="22888"/>
                  </a:cubicBezTo>
                  <a:cubicBezTo>
                    <a:pt x="54986" y="22949"/>
                    <a:pt x="54652" y="23040"/>
                    <a:pt x="54348" y="23131"/>
                  </a:cubicBezTo>
                  <a:cubicBezTo>
                    <a:pt x="54226" y="23192"/>
                    <a:pt x="54074" y="23223"/>
                    <a:pt x="53923" y="23253"/>
                  </a:cubicBezTo>
                  <a:lnTo>
                    <a:pt x="53284" y="23405"/>
                  </a:lnTo>
                  <a:cubicBezTo>
                    <a:pt x="53011" y="23496"/>
                    <a:pt x="52737" y="23527"/>
                    <a:pt x="52464" y="23587"/>
                  </a:cubicBezTo>
                  <a:cubicBezTo>
                    <a:pt x="52251" y="23648"/>
                    <a:pt x="52008" y="23709"/>
                    <a:pt x="51795" y="23800"/>
                  </a:cubicBezTo>
                  <a:cubicBezTo>
                    <a:pt x="51764" y="23800"/>
                    <a:pt x="51704" y="23831"/>
                    <a:pt x="51643" y="23831"/>
                  </a:cubicBezTo>
                  <a:cubicBezTo>
                    <a:pt x="51369" y="23891"/>
                    <a:pt x="51157" y="23983"/>
                    <a:pt x="50883" y="24043"/>
                  </a:cubicBezTo>
                  <a:lnTo>
                    <a:pt x="50640" y="24135"/>
                  </a:lnTo>
                  <a:cubicBezTo>
                    <a:pt x="50457" y="24165"/>
                    <a:pt x="50305" y="24195"/>
                    <a:pt x="50153" y="24256"/>
                  </a:cubicBezTo>
                  <a:cubicBezTo>
                    <a:pt x="50184" y="24013"/>
                    <a:pt x="50245" y="23800"/>
                    <a:pt x="50245" y="23527"/>
                  </a:cubicBezTo>
                  <a:lnTo>
                    <a:pt x="50245" y="23283"/>
                  </a:lnTo>
                  <a:lnTo>
                    <a:pt x="50245" y="23101"/>
                  </a:lnTo>
                  <a:cubicBezTo>
                    <a:pt x="50275" y="22767"/>
                    <a:pt x="50305" y="22463"/>
                    <a:pt x="50336" y="22128"/>
                  </a:cubicBezTo>
                  <a:cubicBezTo>
                    <a:pt x="50397" y="21764"/>
                    <a:pt x="50427" y="21277"/>
                    <a:pt x="50397" y="20669"/>
                  </a:cubicBezTo>
                  <a:cubicBezTo>
                    <a:pt x="50397" y="20517"/>
                    <a:pt x="50336" y="20396"/>
                    <a:pt x="50336" y="20244"/>
                  </a:cubicBezTo>
                  <a:cubicBezTo>
                    <a:pt x="50457" y="18785"/>
                    <a:pt x="49880" y="17326"/>
                    <a:pt x="48664" y="16384"/>
                  </a:cubicBezTo>
                  <a:cubicBezTo>
                    <a:pt x="47904" y="15776"/>
                    <a:pt x="46962" y="15472"/>
                    <a:pt x="46020" y="15472"/>
                  </a:cubicBezTo>
                  <a:lnTo>
                    <a:pt x="45989" y="15472"/>
                  </a:lnTo>
                  <a:cubicBezTo>
                    <a:pt x="45564" y="14560"/>
                    <a:pt x="44834" y="13800"/>
                    <a:pt x="43953" y="13344"/>
                  </a:cubicBezTo>
                  <a:cubicBezTo>
                    <a:pt x="43466" y="13071"/>
                    <a:pt x="42950" y="12919"/>
                    <a:pt x="42372" y="12888"/>
                  </a:cubicBezTo>
                  <a:cubicBezTo>
                    <a:pt x="42342" y="12797"/>
                    <a:pt x="42281" y="12767"/>
                    <a:pt x="42251" y="12706"/>
                  </a:cubicBezTo>
                  <a:cubicBezTo>
                    <a:pt x="42251" y="12706"/>
                    <a:pt x="42220" y="12645"/>
                    <a:pt x="42220" y="12615"/>
                  </a:cubicBezTo>
                  <a:cubicBezTo>
                    <a:pt x="41947" y="11824"/>
                    <a:pt x="41582" y="11095"/>
                    <a:pt x="41035" y="10335"/>
                  </a:cubicBezTo>
                  <a:cubicBezTo>
                    <a:pt x="40822" y="9970"/>
                    <a:pt x="40609" y="9666"/>
                    <a:pt x="40457" y="9393"/>
                  </a:cubicBezTo>
                  <a:cubicBezTo>
                    <a:pt x="40305" y="8633"/>
                    <a:pt x="39971" y="7903"/>
                    <a:pt x="39454" y="7295"/>
                  </a:cubicBezTo>
                  <a:lnTo>
                    <a:pt x="39333" y="7083"/>
                  </a:lnTo>
                  <a:lnTo>
                    <a:pt x="39333" y="7022"/>
                  </a:lnTo>
                  <a:cubicBezTo>
                    <a:pt x="39211" y="6779"/>
                    <a:pt x="39089" y="6353"/>
                    <a:pt x="38846" y="5867"/>
                  </a:cubicBezTo>
                  <a:cubicBezTo>
                    <a:pt x="38785" y="5745"/>
                    <a:pt x="38694" y="5502"/>
                    <a:pt x="38603" y="5289"/>
                  </a:cubicBezTo>
                  <a:lnTo>
                    <a:pt x="38542" y="5077"/>
                  </a:lnTo>
                  <a:cubicBezTo>
                    <a:pt x="38299" y="4469"/>
                    <a:pt x="38026" y="3891"/>
                    <a:pt x="37813" y="3435"/>
                  </a:cubicBezTo>
                  <a:lnTo>
                    <a:pt x="37722" y="3283"/>
                  </a:lnTo>
                  <a:cubicBezTo>
                    <a:pt x="37539" y="2888"/>
                    <a:pt x="37357" y="2584"/>
                    <a:pt x="37205" y="2402"/>
                  </a:cubicBezTo>
                  <a:lnTo>
                    <a:pt x="36749" y="1824"/>
                  </a:lnTo>
                  <a:cubicBezTo>
                    <a:pt x="36445" y="1399"/>
                    <a:pt x="36111" y="1125"/>
                    <a:pt x="35685" y="821"/>
                  </a:cubicBezTo>
                  <a:cubicBezTo>
                    <a:pt x="34925" y="274"/>
                    <a:pt x="34044" y="0"/>
                    <a:pt x="33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6745550" y="5262750"/>
              <a:ext cx="1427875" cy="1599325"/>
            </a:xfrm>
            <a:custGeom>
              <a:rect b="b" l="l" r="r" t="t"/>
              <a:pathLst>
                <a:path extrusionOk="0" h="63973" w="57115">
                  <a:moveTo>
                    <a:pt x="57114" y="20021"/>
                  </a:moveTo>
                  <a:cubicBezTo>
                    <a:pt x="57094" y="20103"/>
                    <a:pt x="57076" y="20172"/>
                    <a:pt x="57059" y="20230"/>
                  </a:cubicBezTo>
                  <a:lnTo>
                    <a:pt x="57059" y="20230"/>
                  </a:lnTo>
                  <a:cubicBezTo>
                    <a:pt x="57114" y="20197"/>
                    <a:pt x="57114" y="20111"/>
                    <a:pt x="57114" y="20081"/>
                  </a:cubicBezTo>
                  <a:lnTo>
                    <a:pt x="57114" y="20021"/>
                  </a:lnTo>
                  <a:close/>
                  <a:moveTo>
                    <a:pt x="57059" y="20230"/>
                  </a:moveTo>
                  <a:cubicBezTo>
                    <a:pt x="57057" y="20231"/>
                    <a:pt x="57056" y="20232"/>
                    <a:pt x="57054" y="20233"/>
                  </a:cubicBezTo>
                  <a:cubicBezTo>
                    <a:pt x="57030" y="20312"/>
                    <a:pt x="57002" y="20396"/>
                    <a:pt x="56970" y="20484"/>
                  </a:cubicBezTo>
                  <a:lnTo>
                    <a:pt x="56970" y="20484"/>
                  </a:lnTo>
                  <a:cubicBezTo>
                    <a:pt x="56993" y="20442"/>
                    <a:pt x="57021" y="20365"/>
                    <a:pt x="57059" y="20230"/>
                  </a:cubicBezTo>
                  <a:close/>
                  <a:moveTo>
                    <a:pt x="28682" y="0"/>
                  </a:moveTo>
                  <a:cubicBezTo>
                    <a:pt x="28638" y="0"/>
                    <a:pt x="28593" y="8"/>
                    <a:pt x="28542" y="20"/>
                  </a:cubicBezTo>
                  <a:cubicBezTo>
                    <a:pt x="28421" y="51"/>
                    <a:pt x="28360" y="172"/>
                    <a:pt x="28299" y="294"/>
                  </a:cubicBezTo>
                  <a:cubicBezTo>
                    <a:pt x="28299" y="355"/>
                    <a:pt x="28269" y="446"/>
                    <a:pt x="28299" y="507"/>
                  </a:cubicBezTo>
                  <a:cubicBezTo>
                    <a:pt x="28299" y="628"/>
                    <a:pt x="28360" y="750"/>
                    <a:pt x="28360" y="871"/>
                  </a:cubicBezTo>
                  <a:cubicBezTo>
                    <a:pt x="28421" y="1327"/>
                    <a:pt x="28451" y="1722"/>
                    <a:pt x="28390" y="2148"/>
                  </a:cubicBezTo>
                  <a:lnTo>
                    <a:pt x="28390" y="2422"/>
                  </a:lnTo>
                  <a:lnTo>
                    <a:pt x="28390" y="2452"/>
                  </a:lnTo>
                  <a:cubicBezTo>
                    <a:pt x="28421" y="2726"/>
                    <a:pt x="28421" y="2938"/>
                    <a:pt x="28390" y="3181"/>
                  </a:cubicBezTo>
                  <a:cubicBezTo>
                    <a:pt x="28299" y="3455"/>
                    <a:pt x="28239" y="3789"/>
                    <a:pt x="28147" y="4124"/>
                  </a:cubicBezTo>
                  <a:cubicBezTo>
                    <a:pt x="28087" y="4367"/>
                    <a:pt x="27995" y="4549"/>
                    <a:pt x="27965" y="4762"/>
                  </a:cubicBezTo>
                  <a:lnTo>
                    <a:pt x="27904" y="5005"/>
                  </a:lnTo>
                  <a:cubicBezTo>
                    <a:pt x="27843" y="5127"/>
                    <a:pt x="27813" y="5188"/>
                    <a:pt x="27783" y="5309"/>
                  </a:cubicBezTo>
                  <a:lnTo>
                    <a:pt x="27661" y="5583"/>
                  </a:lnTo>
                  <a:cubicBezTo>
                    <a:pt x="27509" y="5917"/>
                    <a:pt x="27387" y="6221"/>
                    <a:pt x="27296" y="6586"/>
                  </a:cubicBezTo>
                  <a:cubicBezTo>
                    <a:pt x="27175" y="6890"/>
                    <a:pt x="27083" y="7194"/>
                    <a:pt x="26992" y="7467"/>
                  </a:cubicBezTo>
                  <a:lnTo>
                    <a:pt x="26871" y="7741"/>
                  </a:lnTo>
                  <a:cubicBezTo>
                    <a:pt x="26840" y="7802"/>
                    <a:pt x="26840" y="7862"/>
                    <a:pt x="26780" y="7923"/>
                  </a:cubicBezTo>
                  <a:cubicBezTo>
                    <a:pt x="26688" y="8106"/>
                    <a:pt x="26567" y="8258"/>
                    <a:pt x="26415" y="8470"/>
                  </a:cubicBezTo>
                  <a:lnTo>
                    <a:pt x="26232" y="8774"/>
                  </a:lnTo>
                  <a:cubicBezTo>
                    <a:pt x="26172" y="8835"/>
                    <a:pt x="26141" y="8865"/>
                    <a:pt x="26111" y="8957"/>
                  </a:cubicBezTo>
                  <a:cubicBezTo>
                    <a:pt x="25928" y="9230"/>
                    <a:pt x="25716" y="9534"/>
                    <a:pt x="25503" y="9777"/>
                  </a:cubicBezTo>
                  <a:cubicBezTo>
                    <a:pt x="25472" y="9838"/>
                    <a:pt x="25412" y="9899"/>
                    <a:pt x="25351" y="9929"/>
                  </a:cubicBezTo>
                  <a:cubicBezTo>
                    <a:pt x="25229" y="10142"/>
                    <a:pt x="25077" y="10294"/>
                    <a:pt x="24956" y="10476"/>
                  </a:cubicBezTo>
                  <a:cubicBezTo>
                    <a:pt x="24804" y="10689"/>
                    <a:pt x="24621" y="10963"/>
                    <a:pt x="24439" y="11206"/>
                  </a:cubicBezTo>
                  <a:lnTo>
                    <a:pt x="24348" y="11267"/>
                  </a:lnTo>
                  <a:cubicBezTo>
                    <a:pt x="24287" y="11449"/>
                    <a:pt x="24105" y="11601"/>
                    <a:pt x="23953" y="11753"/>
                  </a:cubicBezTo>
                  <a:lnTo>
                    <a:pt x="23892" y="11814"/>
                  </a:lnTo>
                  <a:cubicBezTo>
                    <a:pt x="23679" y="12027"/>
                    <a:pt x="23436" y="12148"/>
                    <a:pt x="23132" y="12148"/>
                  </a:cubicBezTo>
                  <a:cubicBezTo>
                    <a:pt x="23041" y="12148"/>
                    <a:pt x="22950" y="12118"/>
                    <a:pt x="22889" y="12057"/>
                  </a:cubicBezTo>
                  <a:cubicBezTo>
                    <a:pt x="22767" y="11966"/>
                    <a:pt x="22646" y="11844"/>
                    <a:pt x="22524" y="11662"/>
                  </a:cubicBezTo>
                  <a:cubicBezTo>
                    <a:pt x="22494" y="11571"/>
                    <a:pt x="22494" y="11510"/>
                    <a:pt x="22494" y="11449"/>
                  </a:cubicBezTo>
                  <a:cubicBezTo>
                    <a:pt x="22524" y="11419"/>
                    <a:pt x="22524" y="11358"/>
                    <a:pt x="22524" y="11297"/>
                  </a:cubicBezTo>
                  <a:cubicBezTo>
                    <a:pt x="22524" y="11206"/>
                    <a:pt x="22494" y="11115"/>
                    <a:pt x="22372" y="11084"/>
                  </a:cubicBezTo>
                  <a:cubicBezTo>
                    <a:pt x="22326" y="11065"/>
                    <a:pt x="22283" y="11056"/>
                    <a:pt x="22243" y="11056"/>
                  </a:cubicBezTo>
                  <a:cubicBezTo>
                    <a:pt x="22099" y="11056"/>
                    <a:pt x="22001" y="11165"/>
                    <a:pt x="21977" y="11236"/>
                  </a:cubicBezTo>
                  <a:cubicBezTo>
                    <a:pt x="21916" y="11267"/>
                    <a:pt x="21886" y="11358"/>
                    <a:pt x="21825" y="11388"/>
                  </a:cubicBezTo>
                  <a:lnTo>
                    <a:pt x="21703" y="11510"/>
                  </a:lnTo>
                  <a:cubicBezTo>
                    <a:pt x="21582" y="11662"/>
                    <a:pt x="21460" y="11814"/>
                    <a:pt x="21430" y="11996"/>
                  </a:cubicBezTo>
                  <a:cubicBezTo>
                    <a:pt x="21369" y="12270"/>
                    <a:pt x="21308" y="12513"/>
                    <a:pt x="21308" y="12786"/>
                  </a:cubicBezTo>
                  <a:cubicBezTo>
                    <a:pt x="21308" y="12878"/>
                    <a:pt x="21308" y="12938"/>
                    <a:pt x="21278" y="13030"/>
                  </a:cubicBezTo>
                  <a:lnTo>
                    <a:pt x="21278" y="13090"/>
                  </a:lnTo>
                  <a:cubicBezTo>
                    <a:pt x="21278" y="13182"/>
                    <a:pt x="21278" y="13242"/>
                    <a:pt x="21247" y="13334"/>
                  </a:cubicBezTo>
                  <a:cubicBezTo>
                    <a:pt x="21217" y="13516"/>
                    <a:pt x="21156" y="13729"/>
                    <a:pt x="21217" y="13972"/>
                  </a:cubicBezTo>
                  <a:cubicBezTo>
                    <a:pt x="21217" y="14276"/>
                    <a:pt x="21126" y="14580"/>
                    <a:pt x="21065" y="14762"/>
                  </a:cubicBezTo>
                  <a:cubicBezTo>
                    <a:pt x="21004" y="14914"/>
                    <a:pt x="20944" y="15005"/>
                    <a:pt x="20822" y="15157"/>
                  </a:cubicBezTo>
                  <a:cubicBezTo>
                    <a:pt x="20761" y="15218"/>
                    <a:pt x="20670" y="15309"/>
                    <a:pt x="20640" y="15370"/>
                  </a:cubicBezTo>
                  <a:cubicBezTo>
                    <a:pt x="20518" y="15522"/>
                    <a:pt x="20366" y="15644"/>
                    <a:pt x="20214" y="15765"/>
                  </a:cubicBezTo>
                  <a:cubicBezTo>
                    <a:pt x="20108" y="15841"/>
                    <a:pt x="20001" y="15879"/>
                    <a:pt x="19895" y="15879"/>
                  </a:cubicBezTo>
                  <a:cubicBezTo>
                    <a:pt x="19788" y="15879"/>
                    <a:pt x="19682" y="15841"/>
                    <a:pt x="19576" y="15765"/>
                  </a:cubicBezTo>
                  <a:cubicBezTo>
                    <a:pt x="19241" y="15522"/>
                    <a:pt x="18998" y="15340"/>
                    <a:pt x="18785" y="15097"/>
                  </a:cubicBezTo>
                  <a:cubicBezTo>
                    <a:pt x="18725" y="15066"/>
                    <a:pt x="18694" y="15036"/>
                    <a:pt x="18664" y="14945"/>
                  </a:cubicBezTo>
                  <a:cubicBezTo>
                    <a:pt x="18573" y="14884"/>
                    <a:pt x="18542" y="14793"/>
                    <a:pt x="18481" y="14732"/>
                  </a:cubicBezTo>
                  <a:cubicBezTo>
                    <a:pt x="18330" y="14580"/>
                    <a:pt x="18238" y="14458"/>
                    <a:pt x="18238" y="14337"/>
                  </a:cubicBezTo>
                  <a:cubicBezTo>
                    <a:pt x="18238" y="14245"/>
                    <a:pt x="18178" y="14185"/>
                    <a:pt x="18117" y="14154"/>
                  </a:cubicBezTo>
                  <a:cubicBezTo>
                    <a:pt x="18086" y="14124"/>
                    <a:pt x="18026" y="14124"/>
                    <a:pt x="17965" y="14124"/>
                  </a:cubicBezTo>
                  <a:cubicBezTo>
                    <a:pt x="17934" y="14124"/>
                    <a:pt x="17874" y="14154"/>
                    <a:pt x="17813" y="14185"/>
                  </a:cubicBezTo>
                  <a:cubicBezTo>
                    <a:pt x="17782" y="14245"/>
                    <a:pt x="17752" y="14276"/>
                    <a:pt x="17752" y="14306"/>
                  </a:cubicBezTo>
                  <a:lnTo>
                    <a:pt x="17752" y="14337"/>
                  </a:lnTo>
                  <a:cubicBezTo>
                    <a:pt x="17722" y="14580"/>
                    <a:pt x="17630" y="14762"/>
                    <a:pt x="17600" y="15005"/>
                  </a:cubicBezTo>
                  <a:cubicBezTo>
                    <a:pt x="17600" y="15066"/>
                    <a:pt x="17570" y="15188"/>
                    <a:pt x="17600" y="15249"/>
                  </a:cubicBezTo>
                  <a:cubicBezTo>
                    <a:pt x="17600" y="15461"/>
                    <a:pt x="17630" y="15674"/>
                    <a:pt x="17630" y="15856"/>
                  </a:cubicBezTo>
                  <a:lnTo>
                    <a:pt x="17661" y="16252"/>
                  </a:lnTo>
                  <a:lnTo>
                    <a:pt x="17661" y="16434"/>
                  </a:lnTo>
                  <a:cubicBezTo>
                    <a:pt x="17661" y="16708"/>
                    <a:pt x="17630" y="16920"/>
                    <a:pt x="17630" y="17194"/>
                  </a:cubicBezTo>
                  <a:cubicBezTo>
                    <a:pt x="17630" y="17437"/>
                    <a:pt x="17600" y="17650"/>
                    <a:pt x="17570" y="17893"/>
                  </a:cubicBezTo>
                  <a:cubicBezTo>
                    <a:pt x="17570" y="17923"/>
                    <a:pt x="17509" y="17954"/>
                    <a:pt x="17509" y="17954"/>
                  </a:cubicBezTo>
                  <a:cubicBezTo>
                    <a:pt x="17296" y="18136"/>
                    <a:pt x="17357" y="18379"/>
                    <a:pt x="17357" y="18501"/>
                  </a:cubicBezTo>
                  <a:lnTo>
                    <a:pt x="17357" y="18562"/>
                  </a:lnTo>
                  <a:cubicBezTo>
                    <a:pt x="17418" y="18653"/>
                    <a:pt x="17418" y="18714"/>
                    <a:pt x="17418" y="18805"/>
                  </a:cubicBezTo>
                  <a:cubicBezTo>
                    <a:pt x="17448" y="18896"/>
                    <a:pt x="17448" y="19018"/>
                    <a:pt x="17448" y="19170"/>
                  </a:cubicBezTo>
                  <a:lnTo>
                    <a:pt x="17448" y="19443"/>
                  </a:lnTo>
                  <a:cubicBezTo>
                    <a:pt x="17448" y="19656"/>
                    <a:pt x="17418" y="19899"/>
                    <a:pt x="17418" y="20112"/>
                  </a:cubicBezTo>
                  <a:cubicBezTo>
                    <a:pt x="17418" y="20233"/>
                    <a:pt x="17357" y="20325"/>
                    <a:pt x="17326" y="20385"/>
                  </a:cubicBezTo>
                  <a:cubicBezTo>
                    <a:pt x="17266" y="20568"/>
                    <a:pt x="17205" y="20720"/>
                    <a:pt x="17144" y="20932"/>
                  </a:cubicBezTo>
                  <a:lnTo>
                    <a:pt x="17144" y="20993"/>
                  </a:lnTo>
                  <a:cubicBezTo>
                    <a:pt x="17114" y="21115"/>
                    <a:pt x="17053" y="21267"/>
                    <a:pt x="17022" y="21388"/>
                  </a:cubicBezTo>
                  <a:lnTo>
                    <a:pt x="16992" y="21480"/>
                  </a:lnTo>
                  <a:cubicBezTo>
                    <a:pt x="16992" y="21540"/>
                    <a:pt x="16962" y="21540"/>
                    <a:pt x="16962" y="21571"/>
                  </a:cubicBezTo>
                  <a:cubicBezTo>
                    <a:pt x="16901" y="21601"/>
                    <a:pt x="16901" y="21692"/>
                    <a:pt x="16871" y="21723"/>
                  </a:cubicBezTo>
                  <a:lnTo>
                    <a:pt x="16810" y="21936"/>
                  </a:lnTo>
                  <a:cubicBezTo>
                    <a:pt x="16719" y="22300"/>
                    <a:pt x="16658" y="22604"/>
                    <a:pt x="16567" y="22939"/>
                  </a:cubicBezTo>
                  <a:cubicBezTo>
                    <a:pt x="16506" y="23243"/>
                    <a:pt x="16415" y="23547"/>
                    <a:pt x="16263" y="23820"/>
                  </a:cubicBezTo>
                  <a:cubicBezTo>
                    <a:pt x="16202" y="23911"/>
                    <a:pt x="16141" y="24033"/>
                    <a:pt x="16111" y="24154"/>
                  </a:cubicBezTo>
                  <a:cubicBezTo>
                    <a:pt x="15959" y="24489"/>
                    <a:pt x="15746" y="24732"/>
                    <a:pt x="15381" y="24823"/>
                  </a:cubicBezTo>
                  <a:lnTo>
                    <a:pt x="15290" y="24884"/>
                  </a:lnTo>
                  <a:cubicBezTo>
                    <a:pt x="15077" y="24948"/>
                    <a:pt x="14820" y="25026"/>
                    <a:pt x="14540" y="25026"/>
                  </a:cubicBezTo>
                  <a:cubicBezTo>
                    <a:pt x="14419" y="25026"/>
                    <a:pt x="14293" y="25012"/>
                    <a:pt x="14165" y="24975"/>
                  </a:cubicBezTo>
                  <a:cubicBezTo>
                    <a:pt x="14105" y="24975"/>
                    <a:pt x="14074" y="24975"/>
                    <a:pt x="13983" y="24945"/>
                  </a:cubicBezTo>
                  <a:lnTo>
                    <a:pt x="13831" y="24945"/>
                  </a:lnTo>
                  <a:cubicBezTo>
                    <a:pt x="13770" y="24945"/>
                    <a:pt x="13679" y="24945"/>
                    <a:pt x="13618" y="24914"/>
                  </a:cubicBezTo>
                  <a:cubicBezTo>
                    <a:pt x="13193" y="24793"/>
                    <a:pt x="12767" y="24732"/>
                    <a:pt x="12311" y="24610"/>
                  </a:cubicBezTo>
                  <a:cubicBezTo>
                    <a:pt x="12190" y="24580"/>
                    <a:pt x="12098" y="24519"/>
                    <a:pt x="12007" y="24489"/>
                  </a:cubicBezTo>
                  <a:cubicBezTo>
                    <a:pt x="11703" y="24337"/>
                    <a:pt x="11399" y="24215"/>
                    <a:pt x="11095" y="24124"/>
                  </a:cubicBezTo>
                  <a:cubicBezTo>
                    <a:pt x="10974" y="24063"/>
                    <a:pt x="10822" y="24002"/>
                    <a:pt x="10731" y="23972"/>
                  </a:cubicBezTo>
                  <a:cubicBezTo>
                    <a:pt x="10457" y="23850"/>
                    <a:pt x="10183" y="23759"/>
                    <a:pt x="9910" y="23668"/>
                  </a:cubicBezTo>
                  <a:cubicBezTo>
                    <a:pt x="9728" y="23577"/>
                    <a:pt x="9545" y="23516"/>
                    <a:pt x="9363" y="23455"/>
                  </a:cubicBezTo>
                  <a:cubicBezTo>
                    <a:pt x="9120" y="23395"/>
                    <a:pt x="8907" y="23273"/>
                    <a:pt x="8664" y="23151"/>
                  </a:cubicBezTo>
                  <a:cubicBezTo>
                    <a:pt x="8329" y="22969"/>
                    <a:pt x="8056" y="22908"/>
                    <a:pt x="7782" y="22817"/>
                  </a:cubicBezTo>
                  <a:cubicBezTo>
                    <a:pt x="7417" y="22695"/>
                    <a:pt x="6992" y="22635"/>
                    <a:pt x="6627" y="22483"/>
                  </a:cubicBezTo>
                  <a:cubicBezTo>
                    <a:pt x="6536" y="22452"/>
                    <a:pt x="6475" y="22452"/>
                    <a:pt x="6414" y="22391"/>
                  </a:cubicBezTo>
                  <a:cubicBezTo>
                    <a:pt x="6080" y="22331"/>
                    <a:pt x="5746" y="22179"/>
                    <a:pt x="5320" y="21905"/>
                  </a:cubicBezTo>
                  <a:lnTo>
                    <a:pt x="5107" y="21784"/>
                  </a:lnTo>
                  <a:lnTo>
                    <a:pt x="4864" y="21692"/>
                  </a:lnTo>
                  <a:cubicBezTo>
                    <a:pt x="4651" y="21480"/>
                    <a:pt x="4378" y="21297"/>
                    <a:pt x="4044" y="21176"/>
                  </a:cubicBezTo>
                  <a:lnTo>
                    <a:pt x="3740" y="20963"/>
                  </a:lnTo>
                  <a:cubicBezTo>
                    <a:pt x="3496" y="20811"/>
                    <a:pt x="3223" y="20629"/>
                    <a:pt x="3010" y="20477"/>
                  </a:cubicBezTo>
                  <a:lnTo>
                    <a:pt x="2888" y="20385"/>
                  </a:lnTo>
                  <a:cubicBezTo>
                    <a:pt x="2372" y="20021"/>
                    <a:pt x="1825" y="19595"/>
                    <a:pt x="1217" y="19261"/>
                  </a:cubicBezTo>
                  <a:lnTo>
                    <a:pt x="1095" y="19170"/>
                  </a:lnTo>
                  <a:cubicBezTo>
                    <a:pt x="882" y="19018"/>
                    <a:pt x="639" y="18896"/>
                    <a:pt x="487" y="18714"/>
                  </a:cubicBezTo>
                  <a:cubicBezTo>
                    <a:pt x="455" y="18648"/>
                    <a:pt x="387" y="18618"/>
                    <a:pt x="317" y="18618"/>
                  </a:cubicBezTo>
                  <a:cubicBezTo>
                    <a:pt x="257" y="18618"/>
                    <a:pt x="195" y="18641"/>
                    <a:pt x="153" y="18683"/>
                  </a:cubicBezTo>
                  <a:cubicBezTo>
                    <a:pt x="92" y="18744"/>
                    <a:pt x="1" y="18896"/>
                    <a:pt x="92" y="19018"/>
                  </a:cubicBezTo>
                  <a:cubicBezTo>
                    <a:pt x="122" y="19109"/>
                    <a:pt x="153" y="19170"/>
                    <a:pt x="244" y="19261"/>
                  </a:cubicBezTo>
                  <a:cubicBezTo>
                    <a:pt x="335" y="19352"/>
                    <a:pt x="396" y="19443"/>
                    <a:pt x="426" y="19565"/>
                  </a:cubicBezTo>
                  <a:cubicBezTo>
                    <a:pt x="578" y="19899"/>
                    <a:pt x="761" y="20233"/>
                    <a:pt x="943" y="20537"/>
                  </a:cubicBezTo>
                  <a:cubicBezTo>
                    <a:pt x="1156" y="20811"/>
                    <a:pt x="1247" y="21115"/>
                    <a:pt x="1369" y="21419"/>
                  </a:cubicBezTo>
                  <a:cubicBezTo>
                    <a:pt x="1521" y="21844"/>
                    <a:pt x="1642" y="22179"/>
                    <a:pt x="1825" y="22483"/>
                  </a:cubicBezTo>
                  <a:cubicBezTo>
                    <a:pt x="1855" y="22513"/>
                    <a:pt x="1855" y="22604"/>
                    <a:pt x="1916" y="22635"/>
                  </a:cubicBezTo>
                  <a:lnTo>
                    <a:pt x="2007" y="22969"/>
                  </a:lnTo>
                  <a:lnTo>
                    <a:pt x="2129" y="23303"/>
                  </a:lnTo>
                  <a:lnTo>
                    <a:pt x="2129" y="23395"/>
                  </a:lnTo>
                  <a:lnTo>
                    <a:pt x="2250" y="23729"/>
                  </a:lnTo>
                  <a:cubicBezTo>
                    <a:pt x="2311" y="23911"/>
                    <a:pt x="2402" y="24063"/>
                    <a:pt x="2433" y="24306"/>
                  </a:cubicBezTo>
                  <a:cubicBezTo>
                    <a:pt x="2433" y="24367"/>
                    <a:pt x="2463" y="24458"/>
                    <a:pt x="2463" y="24519"/>
                  </a:cubicBezTo>
                  <a:lnTo>
                    <a:pt x="2554" y="24884"/>
                  </a:lnTo>
                  <a:cubicBezTo>
                    <a:pt x="2585" y="25066"/>
                    <a:pt x="2676" y="25249"/>
                    <a:pt x="2706" y="25492"/>
                  </a:cubicBezTo>
                  <a:cubicBezTo>
                    <a:pt x="2767" y="25796"/>
                    <a:pt x="2737" y="25978"/>
                    <a:pt x="2554" y="26130"/>
                  </a:cubicBezTo>
                  <a:cubicBezTo>
                    <a:pt x="2524" y="26161"/>
                    <a:pt x="2463" y="26191"/>
                    <a:pt x="2463" y="26282"/>
                  </a:cubicBezTo>
                  <a:cubicBezTo>
                    <a:pt x="2463" y="26434"/>
                    <a:pt x="2524" y="26556"/>
                    <a:pt x="2615" y="26647"/>
                  </a:cubicBezTo>
                  <a:cubicBezTo>
                    <a:pt x="2706" y="26738"/>
                    <a:pt x="2737" y="26799"/>
                    <a:pt x="2767" y="26920"/>
                  </a:cubicBezTo>
                  <a:lnTo>
                    <a:pt x="2828" y="26951"/>
                  </a:lnTo>
                  <a:cubicBezTo>
                    <a:pt x="2858" y="27072"/>
                    <a:pt x="2919" y="27194"/>
                    <a:pt x="2980" y="27316"/>
                  </a:cubicBezTo>
                  <a:cubicBezTo>
                    <a:pt x="3010" y="27407"/>
                    <a:pt x="3071" y="27528"/>
                    <a:pt x="3132" y="27650"/>
                  </a:cubicBezTo>
                  <a:lnTo>
                    <a:pt x="3162" y="27711"/>
                  </a:lnTo>
                  <a:cubicBezTo>
                    <a:pt x="3223" y="27863"/>
                    <a:pt x="3314" y="28015"/>
                    <a:pt x="3314" y="28167"/>
                  </a:cubicBezTo>
                  <a:lnTo>
                    <a:pt x="3314" y="28379"/>
                  </a:lnTo>
                  <a:cubicBezTo>
                    <a:pt x="3314" y="28471"/>
                    <a:pt x="3344" y="28592"/>
                    <a:pt x="3344" y="28744"/>
                  </a:cubicBezTo>
                  <a:cubicBezTo>
                    <a:pt x="3344" y="29018"/>
                    <a:pt x="3436" y="29230"/>
                    <a:pt x="3588" y="29474"/>
                  </a:cubicBezTo>
                  <a:cubicBezTo>
                    <a:pt x="3648" y="29595"/>
                    <a:pt x="3648" y="29686"/>
                    <a:pt x="3679" y="29808"/>
                  </a:cubicBezTo>
                  <a:cubicBezTo>
                    <a:pt x="3740" y="29930"/>
                    <a:pt x="3740" y="30051"/>
                    <a:pt x="3770" y="30142"/>
                  </a:cubicBezTo>
                  <a:lnTo>
                    <a:pt x="3800" y="30264"/>
                  </a:lnTo>
                  <a:cubicBezTo>
                    <a:pt x="3800" y="30294"/>
                    <a:pt x="3831" y="30355"/>
                    <a:pt x="3831" y="30386"/>
                  </a:cubicBezTo>
                  <a:cubicBezTo>
                    <a:pt x="3892" y="30446"/>
                    <a:pt x="3892" y="30507"/>
                    <a:pt x="3892" y="30568"/>
                  </a:cubicBezTo>
                  <a:cubicBezTo>
                    <a:pt x="3892" y="30689"/>
                    <a:pt x="3922" y="30811"/>
                    <a:pt x="3922" y="30902"/>
                  </a:cubicBezTo>
                  <a:cubicBezTo>
                    <a:pt x="3922" y="31024"/>
                    <a:pt x="3952" y="31145"/>
                    <a:pt x="3952" y="31267"/>
                  </a:cubicBezTo>
                  <a:cubicBezTo>
                    <a:pt x="3983" y="31449"/>
                    <a:pt x="4013" y="31723"/>
                    <a:pt x="4226" y="31905"/>
                  </a:cubicBezTo>
                  <a:cubicBezTo>
                    <a:pt x="4287" y="31966"/>
                    <a:pt x="4317" y="32088"/>
                    <a:pt x="4317" y="32270"/>
                  </a:cubicBezTo>
                  <a:lnTo>
                    <a:pt x="4317" y="32483"/>
                  </a:lnTo>
                  <a:cubicBezTo>
                    <a:pt x="4378" y="32848"/>
                    <a:pt x="4408" y="33273"/>
                    <a:pt x="4439" y="33638"/>
                  </a:cubicBezTo>
                  <a:cubicBezTo>
                    <a:pt x="4469" y="33881"/>
                    <a:pt x="4439" y="34094"/>
                    <a:pt x="4378" y="34367"/>
                  </a:cubicBezTo>
                  <a:cubicBezTo>
                    <a:pt x="4378" y="34398"/>
                    <a:pt x="4317" y="34459"/>
                    <a:pt x="4317" y="34459"/>
                  </a:cubicBezTo>
                  <a:cubicBezTo>
                    <a:pt x="4135" y="34641"/>
                    <a:pt x="4013" y="34854"/>
                    <a:pt x="3922" y="35127"/>
                  </a:cubicBezTo>
                  <a:cubicBezTo>
                    <a:pt x="3892" y="35218"/>
                    <a:pt x="3831" y="35249"/>
                    <a:pt x="3831" y="35310"/>
                  </a:cubicBezTo>
                  <a:cubicBezTo>
                    <a:pt x="3800" y="35370"/>
                    <a:pt x="3800" y="35401"/>
                    <a:pt x="3770" y="35431"/>
                  </a:cubicBezTo>
                  <a:lnTo>
                    <a:pt x="3679" y="35614"/>
                  </a:lnTo>
                  <a:cubicBezTo>
                    <a:pt x="3618" y="35826"/>
                    <a:pt x="3496" y="35978"/>
                    <a:pt x="3405" y="36161"/>
                  </a:cubicBezTo>
                  <a:cubicBezTo>
                    <a:pt x="3344" y="36313"/>
                    <a:pt x="3344" y="36465"/>
                    <a:pt x="3375" y="36617"/>
                  </a:cubicBezTo>
                  <a:cubicBezTo>
                    <a:pt x="3405" y="36769"/>
                    <a:pt x="3557" y="36829"/>
                    <a:pt x="3709" y="36921"/>
                  </a:cubicBezTo>
                  <a:cubicBezTo>
                    <a:pt x="4135" y="37073"/>
                    <a:pt x="4439" y="37346"/>
                    <a:pt x="4591" y="37680"/>
                  </a:cubicBezTo>
                  <a:cubicBezTo>
                    <a:pt x="4591" y="37711"/>
                    <a:pt x="4621" y="37741"/>
                    <a:pt x="4621" y="37802"/>
                  </a:cubicBezTo>
                  <a:lnTo>
                    <a:pt x="4682" y="37832"/>
                  </a:lnTo>
                  <a:cubicBezTo>
                    <a:pt x="4773" y="38106"/>
                    <a:pt x="5016" y="38319"/>
                    <a:pt x="5199" y="38471"/>
                  </a:cubicBezTo>
                  <a:cubicBezTo>
                    <a:pt x="5229" y="38471"/>
                    <a:pt x="5229" y="38501"/>
                    <a:pt x="5290" y="38501"/>
                  </a:cubicBezTo>
                  <a:cubicBezTo>
                    <a:pt x="5320" y="38562"/>
                    <a:pt x="5351" y="38562"/>
                    <a:pt x="5351" y="38592"/>
                  </a:cubicBezTo>
                  <a:cubicBezTo>
                    <a:pt x="5715" y="39018"/>
                    <a:pt x="5837" y="39413"/>
                    <a:pt x="5806" y="39930"/>
                  </a:cubicBezTo>
                  <a:cubicBezTo>
                    <a:pt x="5806" y="40142"/>
                    <a:pt x="5746" y="40325"/>
                    <a:pt x="5533" y="40568"/>
                  </a:cubicBezTo>
                  <a:cubicBezTo>
                    <a:pt x="5290" y="40872"/>
                    <a:pt x="4895" y="41085"/>
                    <a:pt x="4378" y="41328"/>
                  </a:cubicBezTo>
                  <a:cubicBezTo>
                    <a:pt x="4226" y="41389"/>
                    <a:pt x="4074" y="41480"/>
                    <a:pt x="3922" y="41601"/>
                  </a:cubicBezTo>
                  <a:lnTo>
                    <a:pt x="3892" y="41632"/>
                  </a:lnTo>
                  <a:cubicBezTo>
                    <a:pt x="3800" y="41693"/>
                    <a:pt x="3679" y="41784"/>
                    <a:pt x="3618" y="41814"/>
                  </a:cubicBezTo>
                  <a:cubicBezTo>
                    <a:pt x="3375" y="41936"/>
                    <a:pt x="3162" y="41997"/>
                    <a:pt x="2888" y="42088"/>
                  </a:cubicBezTo>
                  <a:lnTo>
                    <a:pt x="2858" y="42088"/>
                  </a:lnTo>
                  <a:cubicBezTo>
                    <a:pt x="2767" y="42118"/>
                    <a:pt x="2676" y="42118"/>
                    <a:pt x="2585" y="42149"/>
                  </a:cubicBezTo>
                  <a:cubicBezTo>
                    <a:pt x="2463" y="42209"/>
                    <a:pt x="2372" y="42209"/>
                    <a:pt x="2281" y="42240"/>
                  </a:cubicBezTo>
                  <a:lnTo>
                    <a:pt x="1825" y="42361"/>
                  </a:lnTo>
                  <a:lnTo>
                    <a:pt x="1733" y="42361"/>
                  </a:lnTo>
                  <a:cubicBezTo>
                    <a:pt x="1551" y="42392"/>
                    <a:pt x="1369" y="42422"/>
                    <a:pt x="1186" y="42544"/>
                  </a:cubicBezTo>
                  <a:cubicBezTo>
                    <a:pt x="1065" y="42605"/>
                    <a:pt x="974" y="42665"/>
                    <a:pt x="882" y="42665"/>
                  </a:cubicBezTo>
                  <a:cubicBezTo>
                    <a:pt x="791" y="42665"/>
                    <a:pt x="730" y="42696"/>
                    <a:pt x="670" y="42696"/>
                  </a:cubicBezTo>
                  <a:cubicBezTo>
                    <a:pt x="609" y="42726"/>
                    <a:pt x="518" y="42817"/>
                    <a:pt x="518" y="42878"/>
                  </a:cubicBezTo>
                  <a:cubicBezTo>
                    <a:pt x="518" y="43000"/>
                    <a:pt x="578" y="43121"/>
                    <a:pt x="670" y="43152"/>
                  </a:cubicBezTo>
                  <a:cubicBezTo>
                    <a:pt x="730" y="43304"/>
                    <a:pt x="882" y="43364"/>
                    <a:pt x="1065" y="43425"/>
                  </a:cubicBezTo>
                  <a:cubicBezTo>
                    <a:pt x="1186" y="43425"/>
                    <a:pt x="1247" y="43456"/>
                    <a:pt x="1369" y="43516"/>
                  </a:cubicBezTo>
                  <a:cubicBezTo>
                    <a:pt x="1703" y="43790"/>
                    <a:pt x="2159" y="43972"/>
                    <a:pt x="2706" y="44094"/>
                  </a:cubicBezTo>
                  <a:lnTo>
                    <a:pt x="2767" y="44094"/>
                  </a:lnTo>
                  <a:cubicBezTo>
                    <a:pt x="2858" y="44124"/>
                    <a:pt x="2949" y="44124"/>
                    <a:pt x="3040" y="44185"/>
                  </a:cubicBezTo>
                  <a:cubicBezTo>
                    <a:pt x="3162" y="44216"/>
                    <a:pt x="3253" y="44246"/>
                    <a:pt x="3344" y="44276"/>
                  </a:cubicBezTo>
                  <a:cubicBezTo>
                    <a:pt x="3557" y="44398"/>
                    <a:pt x="3831" y="44519"/>
                    <a:pt x="4074" y="44641"/>
                  </a:cubicBezTo>
                  <a:lnTo>
                    <a:pt x="4439" y="44823"/>
                  </a:lnTo>
                  <a:cubicBezTo>
                    <a:pt x="4469" y="44823"/>
                    <a:pt x="4530" y="44854"/>
                    <a:pt x="4560" y="44854"/>
                  </a:cubicBezTo>
                  <a:lnTo>
                    <a:pt x="4591" y="44884"/>
                  </a:lnTo>
                  <a:cubicBezTo>
                    <a:pt x="4712" y="44945"/>
                    <a:pt x="4864" y="45006"/>
                    <a:pt x="5016" y="45036"/>
                  </a:cubicBezTo>
                  <a:cubicBezTo>
                    <a:pt x="5229" y="45127"/>
                    <a:pt x="5442" y="45188"/>
                    <a:pt x="5624" y="45279"/>
                  </a:cubicBezTo>
                  <a:cubicBezTo>
                    <a:pt x="5746" y="45340"/>
                    <a:pt x="5837" y="45340"/>
                    <a:pt x="5928" y="45401"/>
                  </a:cubicBezTo>
                  <a:lnTo>
                    <a:pt x="5989" y="45431"/>
                  </a:lnTo>
                  <a:cubicBezTo>
                    <a:pt x="6050" y="45431"/>
                    <a:pt x="6110" y="45462"/>
                    <a:pt x="6141" y="45462"/>
                  </a:cubicBezTo>
                  <a:cubicBezTo>
                    <a:pt x="6202" y="45462"/>
                    <a:pt x="6262" y="45492"/>
                    <a:pt x="6293" y="45492"/>
                  </a:cubicBezTo>
                  <a:cubicBezTo>
                    <a:pt x="6414" y="45553"/>
                    <a:pt x="6506" y="45583"/>
                    <a:pt x="6566" y="45614"/>
                  </a:cubicBezTo>
                  <a:cubicBezTo>
                    <a:pt x="6840" y="45796"/>
                    <a:pt x="7144" y="45948"/>
                    <a:pt x="7417" y="46191"/>
                  </a:cubicBezTo>
                  <a:cubicBezTo>
                    <a:pt x="7630" y="46343"/>
                    <a:pt x="7782" y="46526"/>
                    <a:pt x="7873" y="46708"/>
                  </a:cubicBezTo>
                  <a:cubicBezTo>
                    <a:pt x="7873" y="46769"/>
                    <a:pt x="7904" y="46769"/>
                    <a:pt x="7904" y="46799"/>
                  </a:cubicBezTo>
                  <a:lnTo>
                    <a:pt x="7813" y="46860"/>
                  </a:lnTo>
                  <a:cubicBezTo>
                    <a:pt x="7782" y="46921"/>
                    <a:pt x="7752" y="46951"/>
                    <a:pt x="7752" y="46982"/>
                  </a:cubicBezTo>
                  <a:cubicBezTo>
                    <a:pt x="7721" y="47012"/>
                    <a:pt x="7721" y="47073"/>
                    <a:pt x="7721" y="47103"/>
                  </a:cubicBezTo>
                  <a:cubicBezTo>
                    <a:pt x="7721" y="47225"/>
                    <a:pt x="7752" y="47437"/>
                    <a:pt x="8025" y="47559"/>
                  </a:cubicBezTo>
                  <a:lnTo>
                    <a:pt x="8117" y="47589"/>
                  </a:lnTo>
                  <a:cubicBezTo>
                    <a:pt x="8360" y="47711"/>
                    <a:pt x="8572" y="47772"/>
                    <a:pt x="8846" y="47833"/>
                  </a:cubicBezTo>
                  <a:cubicBezTo>
                    <a:pt x="9089" y="47863"/>
                    <a:pt x="9302" y="47863"/>
                    <a:pt x="9545" y="47863"/>
                  </a:cubicBezTo>
                  <a:cubicBezTo>
                    <a:pt x="9697" y="47863"/>
                    <a:pt x="9758" y="47893"/>
                    <a:pt x="9879" y="47924"/>
                  </a:cubicBezTo>
                  <a:cubicBezTo>
                    <a:pt x="10001" y="47985"/>
                    <a:pt x="10092" y="48045"/>
                    <a:pt x="10214" y="48076"/>
                  </a:cubicBezTo>
                  <a:lnTo>
                    <a:pt x="10518" y="48228"/>
                  </a:lnTo>
                  <a:cubicBezTo>
                    <a:pt x="10639" y="48319"/>
                    <a:pt x="10761" y="48380"/>
                    <a:pt x="10822" y="48532"/>
                  </a:cubicBezTo>
                  <a:lnTo>
                    <a:pt x="10943" y="48775"/>
                  </a:lnTo>
                  <a:cubicBezTo>
                    <a:pt x="11065" y="48988"/>
                    <a:pt x="10974" y="49231"/>
                    <a:pt x="10791" y="49383"/>
                  </a:cubicBezTo>
                  <a:cubicBezTo>
                    <a:pt x="10761" y="49413"/>
                    <a:pt x="10700" y="49413"/>
                    <a:pt x="10670" y="49444"/>
                  </a:cubicBezTo>
                  <a:lnTo>
                    <a:pt x="10639" y="49504"/>
                  </a:lnTo>
                  <a:cubicBezTo>
                    <a:pt x="10609" y="49535"/>
                    <a:pt x="10548" y="49565"/>
                    <a:pt x="10548" y="49656"/>
                  </a:cubicBezTo>
                  <a:cubicBezTo>
                    <a:pt x="10548" y="49717"/>
                    <a:pt x="10609" y="49747"/>
                    <a:pt x="10639" y="49808"/>
                  </a:cubicBezTo>
                  <a:cubicBezTo>
                    <a:pt x="10798" y="49941"/>
                    <a:pt x="10934" y="50027"/>
                    <a:pt x="11127" y="50027"/>
                  </a:cubicBezTo>
                  <a:cubicBezTo>
                    <a:pt x="11156" y="50027"/>
                    <a:pt x="11186" y="50025"/>
                    <a:pt x="11217" y="50021"/>
                  </a:cubicBezTo>
                  <a:lnTo>
                    <a:pt x="11369" y="50021"/>
                  </a:lnTo>
                  <a:cubicBezTo>
                    <a:pt x="11642" y="49991"/>
                    <a:pt x="11886" y="49960"/>
                    <a:pt x="12159" y="49869"/>
                  </a:cubicBezTo>
                  <a:cubicBezTo>
                    <a:pt x="12306" y="49804"/>
                    <a:pt x="12452" y="49774"/>
                    <a:pt x="12608" y="49774"/>
                  </a:cubicBezTo>
                  <a:cubicBezTo>
                    <a:pt x="12743" y="49774"/>
                    <a:pt x="12885" y="49796"/>
                    <a:pt x="13041" y="49839"/>
                  </a:cubicBezTo>
                  <a:lnTo>
                    <a:pt x="13223" y="49869"/>
                  </a:lnTo>
                  <a:cubicBezTo>
                    <a:pt x="13497" y="49899"/>
                    <a:pt x="13770" y="49991"/>
                    <a:pt x="14013" y="50021"/>
                  </a:cubicBezTo>
                  <a:cubicBezTo>
                    <a:pt x="14165" y="50051"/>
                    <a:pt x="14287" y="50112"/>
                    <a:pt x="14348" y="50143"/>
                  </a:cubicBezTo>
                  <a:cubicBezTo>
                    <a:pt x="14476" y="50207"/>
                    <a:pt x="14604" y="50246"/>
                    <a:pt x="14728" y="50246"/>
                  </a:cubicBezTo>
                  <a:cubicBezTo>
                    <a:pt x="14839" y="50246"/>
                    <a:pt x="14946" y="50214"/>
                    <a:pt x="15047" y="50143"/>
                  </a:cubicBezTo>
                  <a:lnTo>
                    <a:pt x="15077" y="50143"/>
                  </a:lnTo>
                  <a:cubicBezTo>
                    <a:pt x="15108" y="50143"/>
                    <a:pt x="15168" y="50112"/>
                    <a:pt x="15199" y="50112"/>
                  </a:cubicBezTo>
                  <a:cubicBezTo>
                    <a:pt x="15472" y="49960"/>
                    <a:pt x="15776" y="49869"/>
                    <a:pt x="16019" y="49839"/>
                  </a:cubicBezTo>
                  <a:lnTo>
                    <a:pt x="16597" y="49717"/>
                  </a:lnTo>
                  <a:lnTo>
                    <a:pt x="17387" y="49504"/>
                  </a:lnTo>
                  <a:lnTo>
                    <a:pt x="17661" y="49413"/>
                  </a:lnTo>
                  <a:cubicBezTo>
                    <a:pt x="18117" y="49292"/>
                    <a:pt x="18573" y="49140"/>
                    <a:pt x="18998" y="48927"/>
                  </a:cubicBezTo>
                  <a:cubicBezTo>
                    <a:pt x="19150" y="48836"/>
                    <a:pt x="19302" y="48805"/>
                    <a:pt x="19485" y="48744"/>
                  </a:cubicBezTo>
                  <a:lnTo>
                    <a:pt x="19606" y="48684"/>
                  </a:lnTo>
                  <a:cubicBezTo>
                    <a:pt x="19880" y="48623"/>
                    <a:pt x="20092" y="48532"/>
                    <a:pt x="20366" y="48471"/>
                  </a:cubicBezTo>
                  <a:lnTo>
                    <a:pt x="20640" y="48380"/>
                  </a:lnTo>
                  <a:cubicBezTo>
                    <a:pt x="20883" y="48319"/>
                    <a:pt x="21156" y="48228"/>
                    <a:pt x="21399" y="48197"/>
                  </a:cubicBezTo>
                  <a:cubicBezTo>
                    <a:pt x="21795" y="48137"/>
                    <a:pt x="22190" y="48045"/>
                    <a:pt x="22615" y="47985"/>
                  </a:cubicBezTo>
                  <a:lnTo>
                    <a:pt x="23284" y="47863"/>
                  </a:lnTo>
                  <a:cubicBezTo>
                    <a:pt x="23588" y="47833"/>
                    <a:pt x="23862" y="47741"/>
                    <a:pt x="24165" y="47711"/>
                  </a:cubicBezTo>
                  <a:lnTo>
                    <a:pt x="24895" y="47589"/>
                  </a:lnTo>
                  <a:cubicBezTo>
                    <a:pt x="25229" y="47529"/>
                    <a:pt x="25594" y="47529"/>
                    <a:pt x="26050" y="47468"/>
                  </a:cubicBezTo>
                  <a:cubicBezTo>
                    <a:pt x="26324" y="47468"/>
                    <a:pt x="26597" y="47589"/>
                    <a:pt x="26871" y="47833"/>
                  </a:cubicBezTo>
                  <a:cubicBezTo>
                    <a:pt x="26962" y="47924"/>
                    <a:pt x="27083" y="48076"/>
                    <a:pt x="27235" y="48319"/>
                  </a:cubicBezTo>
                  <a:cubicBezTo>
                    <a:pt x="27266" y="48380"/>
                    <a:pt x="27327" y="48471"/>
                    <a:pt x="27327" y="48532"/>
                  </a:cubicBezTo>
                  <a:lnTo>
                    <a:pt x="27327" y="48775"/>
                  </a:lnTo>
                  <a:cubicBezTo>
                    <a:pt x="27357" y="49048"/>
                    <a:pt x="27357" y="49292"/>
                    <a:pt x="27357" y="49565"/>
                  </a:cubicBezTo>
                  <a:lnTo>
                    <a:pt x="27357" y="52331"/>
                  </a:lnTo>
                  <a:lnTo>
                    <a:pt x="27357" y="53213"/>
                  </a:lnTo>
                  <a:lnTo>
                    <a:pt x="27357" y="53517"/>
                  </a:lnTo>
                  <a:cubicBezTo>
                    <a:pt x="27357" y="53699"/>
                    <a:pt x="27387" y="53942"/>
                    <a:pt x="27387" y="54124"/>
                  </a:cubicBezTo>
                  <a:lnTo>
                    <a:pt x="27418" y="54428"/>
                  </a:lnTo>
                  <a:cubicBezTo>
                    <a:pt x="27479" y="54702"/>
                    <a:pt x="27479" y="54976"/>
                    <a:pt x="27509" y="55219"/>
                  </a:cubicBezTo>
                  <a:cubicBezTo>
                    <a:pt x="27539" y="55462"/>
                    <a:pt x="27570" y="55644"/>
                    <a:pt x="27570" y="55827"/>
                  </a:cubicBezTo>
                  <a:lnTo>
                    <a:pt x="27631" y="56100"/>
                  </a:lnTo>
                  <a:cubicBezTo>
                    <a:pt x="27722" y="56890"/>
                    <a:pt x="27935" y="57711"/>
                    <a:pt x="28178" y="58471"/>
                  </a:cubicBezTo>
                  <a:cubicBezTo>
                    <a:pt x="28390" y="58988"/>
                    <a:pt x="28573" y="59474"/>
                    <a:pt x="28877" y="60143"/>
                  </a:cubicBezTo>
                  <a:cubicBezTo>
                    <a:pt x="29090" y="60599"/>
                    <a:pt x="29333" y="61085"/>
                    <a:pt x="29546" y="61663"/>
                  </a:cubicBezTo>
                  <a:lnTo>
                    <a:pt x="29606" y="61723"/>
                  </a:lnTo>
                  <a:cubicBezTo>
                    <a:pt x="29667" y="61967"/>
                    <a:pt x="29789" y="62149"/>
                    <a:pt x="29789" y="62362"/>
                  </a:cubicBezTo>
                  <a:cubicBezTo>
                    <a:pt x="29789" y="62483"/>
                    <a:pt x="29819" y="62574"/>
                    <a:pt x="29819" y="62635"/>
                  </a:cubicBezTo>
                  <a:cubicBezTo>
                    <a:pt x="29819" y="62666"/>
                    <a:pt x="29819" y="62726"/>
                    <a:pt x="29849" y="62726"/>
                  </a:cubicBezTo>
                  <a:cubicBezTo>
                    <a:pt x="29849" y="62787"/>
                    <a:pt x="29910" y="62818"/>
                    <a:pt x="29910" y="62909"/>
                  </a:cubicBezTo>
                  <a:cubicBezTo>
                    <a:pt x="29941" y="63061"/>
                    <a:pt x="29971" y="63213"/>
                    <a:pt x="29971" y="63395"/>
                  </a:cubicBezTo>
                  <a:cubicBezTo>
                    <a:pt x="29971" y="63669"/>
                    <a:pt x="30153" y="63851"/>
                    <a:pt x="30457" y="63881"/>
                  </a:cubicBezTo>
                  <a:lnTo>
                    <a:pt x="30518" y="63881"/>
                  </a:lnTo>
                  <a:cubicBezTo>
                    <a:pt x="30822" y="63942"/>
                    <a:pt x="31126" y="63973"/>
                    <a:pt x="31369" y="63973"/>
                  </a:cubicBezTo>
                  <a:lnTo>
                    <a:pt x="31795" y="63973"/>
                  </a:lnTo>
                  <a:cubicBezTo>
                    <a:pt x="32129" y="63942"/>
                    <a:pt x="32342" y="63729"/>
                    <a:pt x="32342" y="63395"/>
                  </a:cubicBezTo>
                  <a:cubicBezTo>
                    <a:pt x="32342" y="63243"/>
                    <a:pt x="32342" y="63122"/>
                    <a:pt x="32281" y="63030"/>
                  </a:cubicBezTo>
                  <a:cubicBezTo>
                    <a:pt x="32251" y="62787"/>
                    <a:pt x="32190" y="62605"/>
                    <a:pt x="32099" y="62422"/>
                  </a:cubicBezTo>
                  <a:lnTo>
                    <a:pt x="32068" y="62301"/>
                  </a:lnTo>
                  <a:cubicBezTo>
                    <a:pt x="31916" y="61906"/>
                    <a:pt x="31643" y="61571"/>
                    <a:pt x="31308" y="61298"/>
                  </a:cubicBezTo>
                  <a:cubicBezTo>
                    <a:pt x="31065" y="61146"/>
                    <a:pt x="30913" y="60963"/>
                    <a:pt x="30761" y="60781"/>
                  </a:cubicBezTo>
                  <a:cubicBezTo>
                    <a:pt x="30549" y="60477"/>
                    <a:pt x="30366" y="60173"/>
                    <a:pt x="30153" y="59778"/>
                  </a:cubicBezTo>
                  <a:cubicBezTo>
                    <a:pt x="29758" y="59018"/>
                    <a:pt x="29454" y="58380"/>
                    <a:pt x="29211" y="57650"/>
                  </a:cubicBezTo>
                  <a:lnTo>
                    <a:pt x="29090" y="57316"/>
                  </a:lnTo>
                  <a:cubicBezTo>
                    <a:pt x="29029" y="57164"/>
                    <a:pt x="28998" y="57012"/>
                    <a:pt x="28938" y="56860"/>
                  </a:cubicBezTo>
                  <a:cubicBezTo>
                    <a:pt x="28846" y="56283"/>
                    <a:pt x="28694" y="55735"/>
                    <a:pt x="28603" y="55128"/>
                  </a:cubicBezTo>
                  <a:lnTo>
                    <a:pt x="28603" y="55036"/>
                  </a:lnTo>
                  <a:cubicBezTo>
                    <a:pt x="28542" y="54550"/>
                    <a:pt x="28482" y="54064"/>
                    <a:pt x="28482" y="53547"/>
                  </a:cubicBezTo>
                  <a:lnTo>
                    <a:pt x="28482" y="53365"/>
                  </a:lnTo>
                  <a:lnTo>
                    <a:pt x="28451" y="53182"/>
                  </a:lnTo>
                  <a:lnTo>
                    <a:pt x="28451" y="52939"/>
                  </a:lnTo>
                  <a:lnTo>
                    <a:pt x="28451" y="52240"/>
                  </a:lnTo>
                  <a:lnTo>
                    <a:pt x="28451" y="51085"/>
                  </a:lnTo>
                  <a:cubicBezTo>
                    <a:pt x="28451" y="50751"/>
                    <a:pt x="28451" y="50355"/>
                    <a:pt x="28482" y="50021"/>
                  </a:cubicBezTo>
                  <a:cubicBezTo>
                    <a:pt x="28482" y="49747"/>
                    <a:pt x="28542" y="49504"/>
                    <a:pt x="28542" y="49231"/>
                  </a:cubicBezTo>
                  <a:cubicBezTo>
                    <a:pt x="28542" y="48957"/>
                    <a:pt x="28634" y="48805"/>
                    <a:pt x="28846" y="48684"/>
                  </a:cubicBezTo>
                  <a:lnTo>
                    <a:pt x="29059" y="48592"/>
                  </a:lnTo>
                  <a:cubicBezTo>
                    <a:pt x="29333" y="48501"/>
                    <a:pt x="29667" y="48380"/>
                    <a:pt x="30062" y="48380"/>
                  </a:cubicBezTo>
                  <a:lnTo>
                    <a:pt x="31005" y="48380"/>
                  </a:lnTo>
                  <a:lnTo>
                    <a:pt x="31187" y="48440"/>
                  </a:lnTo>
                  <a:cubicBezTo>
                    <a:pt x="31460" y="48471"/>
                    <a:pt x="31734" y="48501"/>
                    <a:pt x="31947" y="48532"/>
                  </a:cubicBezTo>
                  <a:lnTo>
                    <a:pt x="32038" y="48532"/>
                  </a:lnTo>
                  <a:cubicBezTo>
                    <a:pt x="32433" y="48623"/>
                    <a:pt x="32889" y="48744"/>
                    <a:pt x="33315" y="48836"/>
                  </a:cubicBezTo>
                  <a:cubicBezTo>
                    <a:pt x="34044" y="49048"/>
                    <a:pt x="34652" y="49261"/>
                    <a:pt x="35169" y="49504"/>
                  </a:cubicBezTo>
                  <a:cubicBezTo>
                    <a:pt x="35321" y="49565"/>
                    <a:pt x="35533" y="49656"/>
                    <a:pt x="35685" y="49717"/>
                  </a:cubicBezTo>
                  <a:cubicBezTo>
                    <a:pt x="36020" y="49869"/>
                    <a:pt x="36324" y="50021"/>
                    <a:pt x="36658" y="50173"/>
                  </a:cubicBezTo>
                  <a:cubicBezTo>
                    <a:pt x="36962" y="50325"/>
                    <a:pt x="37296" y="50507"/>
                    <a:pt x="37661" y="50659"/>
                  </a:cubicBezTo>
                  <a:lnTo>
                    <a:pt x="37844" y="50751"/>
                  </a:lnTo>
                  <a:cubicBezTo>
                    <a:pt x="37965" y="50811"/>
                    <a:pt x="38056" y="50872"/>
                    <a:pt x="38178" y="50903"/>
                  </a:cubicBezTo>
                  <a:lnTo>
                    <a:pt x="38269" y="50933"/>
                  </a:lnTo>
                  <a:cubicBezTo>
                    <a:pt x="38573" y="51055"/>
                    <a:pt x="38877" y="51115"/>
                    <a:pt x="39181" y="51237"/>
                  </a:cubicBezTo>
                  <a:cubicBezTo>
                    <a:pt x="39789" y="51389"/>
                    <a:pt x="40397" y="51662"/>
                    <a:pt x="41065" y="51966"/>
                  </a:cubicBezTo>
                  <a:cubicBezTo>
                    <a:pt x="41217" y="52027"/>
                    <a:pt x="41369" y="52088"/>
                    <a:pt x="41521" y="52149"/>
                  </a:cubicBezTo>
                  <a:lnTo>
                    <a:pt x="41673" y="52240"/>
                  </a:lnTo>
                  <a:cubicBezTo>
                    <a:pt x="41708" y="52251"/>
                    <a:pt x="41740" y="52256"/>
                    <a:pt x="41770" y="52256"/>
                  </a:cubicBezTo>
                  <a:cubicBezTo>
                    <a:pt x="41900" y="52256"/>
                    <a:pt x="41994" y="52162"/>
                    <a:pt x="42069" y="52088"/>
                  </a:cubicBezTo>
                  <a:cubicBezTo>
                    <a:pt x="42099" y="52027"/>
                    <a:pt x="42099" y="51966"/>
                    <a:pt x="42069" y="51936"/>
                  </a:cubicBezTo>
                  <a:cubicBezTo>
                    <a:pt x="42069" y="51875"/>
                    <a:pt x="42069" y="51875"/>
                    <a:pt x="42008" y="51845"/>
                  </a:cubicBezTo>
                  <a:cubicBezTo>
                    <a:pt x="41977" y="51784"/>
                    <a:pt x="41977" y="51723"/>
                    <a:pt x="41977" y="51723"/>
                  </a:cubicBezTo>
                  <a:cubicBezTo>
                    <a:pt x="41977" y="51723"/>
                    <a:pt x="41977" y="51693"/>
                    <a:pt x="42069" y="51662"/>
                  </a:cubicBezTo>
                  <a:cubicBezTo>
                    <a:pt x="42129" y="51632"/>
                    <a:pt x="42221" y="51571"/>
                    <a:pt x="42251" y="51541"/>
                  </a:cubicBezTo>
                  <a:cubicBezTo>
                    <a:pt x="42312" y="51510"/>
                    <a:pt x="42373" y="51510"/>
                    <a:pt x="42433" y="51480"/>
                  </a:cubicBezTo>
                  <a:lnTo>
                    <a:pt x="42555" y="51419"/>
                  </a:lnTo>
                  <a:cubicBezTo>
                    <a:pt x="42859" y="51293"/>
                    <a:pt x="43121" y="51229"/>
                    <a:pt x="43375" y="51229"/>
                  </a:cubicBezTo>
                  <a:cubicBezTo>
                    <a:pt x="43426" y="51229"/>
                    <a:pt x="43477" y="51232"/>
                    <a:pt x="43528" y="51237"/>
                  </a:cubicBezTo>
                  <a:lnTo>
                    <a:pt x="43801" y="51237"/>
                  </a:lnTo>
                  <a:cubicBezTo>
                    <a:pt x="44075" y="51237"/>
                    <a:pt x="44379" y="51206"/>
                    <a:pt x="44683" y="51115"/>
                  </a:cubicBezTo>
                  <a:cubicBezTo>
                    <a:pt x="44945" y="51050"/>
                    <a:pt x="45224" y="51000"/>
                    <a:pt x="45519" y="51000"/>
                  </a:cubicBezTo>
                  <a:cubicBezTo>
                    <a:pt x="45633" y="51000"/>
                    <a:pt x="45749" y="51007"/>
                    <a:pt x="45868" y="51024"/>
                  </a:cubicBezTo>
                  <a:lnTo>
                    <a:pt x="46233" y="51024"/>
                  </a:lnTo>
                  <a:cubicBezTo>
                    <a:pt x="46415" y="51024"/>
                    <a:pt x="46628" y="50963"/>
                    <a:pt x="46841" y="50903"/>
                  </a:cubicBezTo>
                  <a:cubicBezTo>
                    <a:pt x="47355" y="50697"/>
                    <a:pt x="47760" y="50622"/>
                    <a:pt x="48167" y="50622"/>
                  </a:cubicBezTo>
                  <a:cubicBezTo>
                    <a:pt x="48241" y="50622"/>
                    <a:pt x="48316" y="50624"/>
                    <a:pt x="48391" y="50629"/>
                  </a:cubicBezTo>
                  <a:lnTo>
                    <a:pt x="48756" y="50629"/>
                  </a:lnTo>
                  <a:cubicBezTo>
                    <a:pt x="48816" y="50633"/>
                    <a:pt x="48874" y="50635"/>
                    <a:pt x="48932" y="50635"/>
                  </a:cubicBezTo>
                  <a:cubicBezTo>
                    <a:pt x="49315" y="50635"/>
                    <a:pt x="49659" y="50552"/>
                    <a:pt x="50002" y="50447"/>
                  </a:cubicBezTo>
                  <a:cubicBezTo>
                    <a:pt x="50063" y="50447"/>
                    <a:pt x="50123" y="50416"/>
                    <a:pt x="50154" y="50355"/>
                  </a:cubicBezTo>
                  <a:cubicBezTo>
                    <a:pt x="50215" y="50325"/>
                    <a:pt x="50275" y="50264"/>
                    <a:pt x="50275" y="50143"/>
                  </a:cubicBezTo>
                  <a:cubicBezTo>
                    <a:pt x="50336" y="50112"/>
                    <a:pt x="50458" y="50021"/>
                    <a:pt x="50458" y="49839"/>
                  </a:cubicBezTo>
                  <a:cubicBezTo>
                    <a:pt x="50458" y="49747"/>
                    <a:pt x="50427" y="49687"/>
                    <a:pt x="50336" y="49656"/>
                  </a:cubicBezTo>
                  <a:cubicBezTo>
                    <a:pt x="50306" y="49596"/>
                    <a:pt x="50215" y="49596"/>
                    <a:pt x="50184" y="49596"/>
                  </a:cubicBezTo>
                  <a:lnTo>
                    <a:pt x="50063" y="49596"/>
                  </a:lnTo>
                  <a:cubicBezTo>
                    <a:pt x="50039" y="49619"/>
                    <a:pt x="50006" y="49633"/>
                    <a:pt x="49968" y="49633"/>
                  </a:cubicBezTo>
                  <a:cubicBezTo>
                    <a:pt x="49908" y="49633"/>
                    <a:pt x="49833" y="49597"/>
                    <a:pt x="49759" y="49504"/>
                  </a:cubicBezTo>
                  <a:cubicBezTo>
                    <a:pt x="49667" y="49383"/>
                    <a:pt x="49546" y="49261"/>
                    <a:pt x="49424" y="49200"/>
                  </a:cubicBezTo>
                  <a:cubicBezTo>
                    <a:pt x="49242" y="49048"/>
                    <a:pt x="49151" y="48836"/>
                    <a:pt x="49090" y="48653"/>
                  </a:cubicBezTo>
                  <a:cubicBezTo>
                    <a:pt x="49060" y="48501"/>
                    <a:pt x="49060" y="48380"/>
                    <a:pt x="49151" y="48228"/>
                  </a:cubicBezTo>
                  <a:cubicBezTo>
                    <a:pt x="49242" y="48167"/>
                    <a:pt x="49303" y="48045"/>
                    <a:pt x="49424" y="47924"/>
                  </a:cubicBezTo>
                  <a:cubicBezTo>
                    <a:pt x="49515" y="47893"/>
                    <a:pt x="49576" y="47833"/>
                    <a:pt x="49607" y="47772"/>
                  </a:cubicBezTo>
                  <a:cubicBezTo>
                    <a:pt x="49667" y="47741"/>
                    <a:pt x="49698" y="47711"/>
                    <a:pt x="49759" y="47681"/>
                  </a:cubicBezTo>
                  <a:cubicBezTo>
                    <a:pt x="50063" y="47437"/>
                    <a:pt x="50367" y="47225"/>
                    <a:pt x="50579" y="46860"/>
                  </a:cubicBezTo>
                  <a:cubicBezTo>
                    <a:pt x="50671" y="46647"/>
                    <a:pt x="50883" y="46465"/>
                    <a:pt x="51126" y="46343"/>
                  </a:cubicBezTo>
                  <a:cubicBezTo>
                    <a:pt x="51278" y="46252"/>
                    <a:pt x="51430" y="46222"/>
                    <a:pt x="51582" y="46191"/>
                  </a:cubicBezTo>
                  <a:lnTo>
                    <a:pt x="51826" y="46100"/>
                  </a:lnTo>
                  <a:cubicBezTo>
                    <a:pt x="51856" y="46100"/>
                    <a:pt x="51886" y="46070"/>
                    <a:pt x="51947" y="46070"/>
                  </a:cubicBezTo>
                  <a:cubicBezTo>
                    <a:pt x="52008" y="46039"/>
                    <a:pt x="52099" y="46009"/>
                    <a:pt x="52099" y="45887"/>
                  </a:cubicBezTo>
                  <a:cubicBezTo>
                    <a:pt x="52130" y="45796"/>
                    <a:pt x="52130" y="45735"/>
                    <a:pt x="52099" y="45644"/>
                  </a:cubicBezTo>
                  <a:cubicBezTo>
                    <a:pt x="52099" y="45614"/>
                    <a:pt x="52038" y="45614"/>
                    <a:pt x="52038" y="45583"/>
                  </a:cubicBezTo>
                  <a:lnTo>
                    <a:pt x="52038" y="45553"/>
                  </a:lnTo>
                  <a:cubicBezTo>
                    <a:pt x="52038" y="45492"/>
                    <a:pt x="52099" y="45492"/>
                    <a:pt x="52190" y="45462"/>
                  </a:cubicBezTo>
                  <a:cubicBezTo>
                    <a:pt x="52494" y="45340"/>
                    <a:pt x="52768" y="45249"/>
                    <a:pt x="52950" y="45097"/>
                  </a:cubicBezTo>
                  <a:cubicBezTo>
                    <a:pt x="53193" y="44945"/>
                    <a:pt x="53376" y="44732"/>
                    <a:pt x="53528" y="44580"/>
                  </a:cubicBezTo>
                  <a:cubicBezTo>
                    <a:pt x="53801" y="44367"/>
                    <a:pt x="54014" y="44094"/>
                    <a:pt x="54288" y="43820"/>
                  </a:cubicBezTo>
                  <a:lnTo>
                    <a:pt x="54683" y="43456"/>
                  </a:lnTo>
                  <a:lnTo>
                    <a:pt x="54835" y="43304"/>
                  </a:lnTo>
                  <a:lnTo>
                    <a:pt x="55078" y="43060"/>
                  </a:lnTo>
                  <a:cubicBezTo>
                    <a:pt x="55351" y="42848"/>
                    <a:pt x="55625" y="42605"/>
                    <a:pt x="55899" y="42422"/>
                  </a:cubicBezTo>
                  <a:cubicBezTo>
                    <a:pt x="56203" y="42209"/>
                    <a:pt x="56385" y="41905"/>
                    <a:pt x="56537" y="41510"/>
                  </a:cubicBezTo>
                  <a:cubicBezTo>
                    <a:pt x="56567" y="41450"/>
                    <a:pt x="56598" y="41328"/>
                    <a:pt x="56658" y="41237"/>
                  </a:cubicBezTo>
                  <a:lnTo>
                    <a:pt x="56719" y="41085"/>
                  </a:lnTo>
                  <a:cubicBezTo>
                    <a:pt x="56750" y="41054"/>
                    <a:pt x="56750" y="41024"/>
                    <a:pt x="56750" y="40994"/>
                  </a:cubicBezTo>
                  <a:cubicBezTo>
                    <a:pt x="56810" y="40902"/>
                    <a:pt x="56750" y="40842"/>
                    <a:pt x="56750" y="40781"/>
                  </a:cubicBezTo>
                  <a:cubicBezTo>
                    <a:pt x="56750" y="40690"/>
                    <a:pt x="56658" y="40598"/>
                    <a:pt x="56537" y="40598"/>
                  </a:cubicBezTo>
                  <a:cubicBezTo>
                    <a:pt x="56507" y="40598"/>
                    <a:pt x="56385" y="40598"/>
                    <a:pt x="56294" y="40690"/>
                  </a:cubicBezTo>
                  <a:cubicBezTo>
                    <a:pt x="56233" y="40750"/>
                    <a:pt x="56203" y="40842"/>
                    <a:pt x="56111" y="40902"/>
                  </a:cubicBezTo>
                  <a:cubicBezTo>
                    <a:pt x="56081" y="40994"/>
                    <a:pt x="55990" y="41024"/>
                    <a:pt x="55899" y="41024"/>
                  </a:cubicBezTo>
                  <a:cubicBezTo>
                    <a:pt x="55686" y="41054"/>
                    <a:pt x="55534" y="41054"/>
                    <a:pt x="55351" y="41146"/>
                  </a:cubicBezTo>
                  <a:cubicBezTo>
                    <a:pt x="55199" y="41176"/>
                    <a:pt x="55055" y="41191"/>
                    <a:pt x="54911" y="41191"/>
                  </a:cubicBezTo>
                  <a:cubicBezTo>
                    <a:pt x="54766" y="41191"/>
                    <a:pt x="54622" y="41176"/>
                    <a:pt x="54470" y="41146"/>
                  </a:cubicBezTo>
                  <a:cubicBezTo>
                    <a:pt x="54379" y="41085"/>
                    <a:pt x="54257" y="41085"/>
                    <a:pt x="54136" y="41085"/>
                  </a:cubicBezTo>
                  <a:cubicBezTo>
                    <a:pt x="53801" y="41054"/>
                    <a:pt x="53497" y="40994"/>
                    <a:pt x="53193" y="40872"/>
                  </a:cubicBezTo>
                  <a:cubicBezTo>
                    <a:pt x="53072" y="40842"/>
                    <a:pt x="53011" y="40781"/>
                    <a:pt x="52889" y="40750"/>
                  </a:cubicBezTo>
                  <a:cubicBezTo>
                    <a:pt x="52707" y="40720"/>
                    <a:pt x="52494" y="40598"/>
                    <a:pt x="52312" y="40477"/>
                  </a:cubicBezTo>
                  <a:lnTo>
                    <a:pt x="51643" y="40021"/>
                  </a:lnTo>
                  <a:cubicBezTo>
                    <a:pt x="51491" y="39930"/>
                    <a:pt x="51339" y="39808"/>
                    <a:pt x="51187" y="39656"/>
                  </a:cubicBezTo>
                  <a:cubicBezTo>
                    <a:pt x="51126" y="39626"/>
                    <a:pt x="51096" y="39565"/>
                    <a:pt x="51096" y="39504"/>
                  </a:cubicBezTo>
                  <a:lnTo>
                    <a:pt x="51096" y="39383"/>
                  </a:lnTo>
                  <a:lnTo>
                    <a:pt x="51096" y="39079"/>
                  </a:lnTo>
                  <a:cubicBezTo>
                    <a:pt x="51096" y="38927"/>
                    <a:pt x="51126" y="38744"/>
                    <a:pt x="51126" y="38592"/>
                  </a:cubicBezTo>
                  <a:cubicBezTo>
                    <a:pt x="51187" y="38349"/>
                    <a:pt x="51248" y="38197"/>
                    <a:pt x="51400" y="38106"/>
                  </a:cubicBezTo>
                  <a:cubicBezTo>
                    <a:pt x="51522" y="38015"/>
                    <a:pt x="51582" y="37893"/>
                    <a:pt x="51643" y="37741"/>
                  </a:cubicBezTo>
                  <a:lnTo>
                    <a:pt x="51674" y="37650"/>
                  </a:lnTo>
                  <a:cubicBezTo>
                    <a:pt x="51704" y="37559"/>
                    <a:pt x="51704" y="37528"/>
                    <a:pt x="51734" y="37437"/>
                  </a:cubicBezTo>
                  <a:cubicBezTo>
                    <a:pt x="51856" y="37194"/>
                    <a:pt x="51978" y="36921"/>
                    <a:pt x="52160" y="36647"/>
                  </a:cubicBezTo>
                  <a:cubicBezTo>
                    <a:pt x="52190" y="36586"/>
                    <a:pt x="52282" y="36495"/>
                    <a:pt x="52312" y="36373"/>
                  </a:cubicBezTo>
                  <a:cubicBezTo>
                    <a:pt x="52403" y="36130"/>
                    <a:pt x="52494" y="35887"/>
                    <a:pt x="52707" y="35735"/>
                  </a:cubicBezTo>
                  <a:lnTo>
                    <a:pt x="52798" y="35614"/>
                  </a:lnTo>
                  <a:cubicBezTo>
                    <a:pt x="52889" y="35522"/>
                    <a:pt x="52950" y="35431"/>
                    <a:pt x="53102" y="35310"/>
                  </a:cubicBezTo>
                  <a:cubicBezTo>
                    <a:pt x="53406" y="35097"/>
                    <a:pt x="53680" y="34823"/>
                    <a:pt x="53923" y="34550"/>
                  </a:cubicBezTo>
                  <a:lnTo>
                    <a:pt x="53953" y="34489"/>
                  </a:lnTo>
                  <a:cubicBezTo>
                    <a:pt x="54014" y="34367"/>
                    <a:pt x="54136" y="34246"/>
                    <a:pt x="54227" y="34155"/>
                  </a:cubicBezTo>
                  <a:cubicBezTo>
                    <a:pt x="54440" y="33911"/>
                    <a:pt x="54592" y="33699"/>
                    <a:pt x="54713" y="33425"/>
                  </a:cubicBezTo>
                  <a:cubicBezTo>
                    <a:pt x="54713" y="33395"/>
                    <a:pt x="54744" y="33334"/>
                    <a:pt x="54744" y="33334"/>
                  </a:cubicBezTo>
                  <a:lnTo>
                    <a:pt x="54774" y="33303"/>
                  </a:lnTo>
                  <a:cubicBezTo>
                    <a:pt x="54865" y="33182"/>
                    <a:pt x="54896" y="33091"/>
                    <a:pt x="55017" y="33030"/>
                  </a:cubicBezTo>
                  <a:cubicBezTo>
                    <a:pt x="55078" y="33000"/>
                    <a:pt x="55139" y="32939"/>
                    <a:pt x="55139" y="32878"/>
                  </a:cubicBezTo>
                  <a:cubicBezTo>
                    <a:pt x="55169" y="32787"/>
                    <a:pt x="55139" y="32665"/>
                    <a:pt x="55048" y="32635"/>
                  </a:cubicBezTo>
                  <a:cubicBezTo>
                    <a:pt x="54970" y="32583"/>
                    <a:pt x="54893" y="32565"/>
                    <a:pt x="54823" y="32565"/>
                  </a:cubicBezTo>
                  <a:cubicBezTo>
                    <a:pt x="54727" y="32565"/>
                    <a:pt x="54644" y="32600"/>
                    <a:pt x="54592" y="32635"/>
                  </a:cubicBezTo>
                  <a:lnTo>
                    <a:pt x="54379" y="32726"/>
                  </a:lnTo>
                  <a:cubicBezTo>
                    <a:pt x="54257" y="32772"/>
                    <a:pt x="54128" y="32794"/>
                    <a:pt x="53987" y="32794"/>
                  </a:cubicBezTo>
                  <a:cubicBezTo>
                    <a:pt x="53847" y="32794"/>
                    <a:pt x="53695" y="32772"/>
                    <a:pt x="53528" y="32726"/>
                  </a:cubicBezTo>
                  <a:cubicBezTo>
                    <a:pt x="53254" y="32696"/>
                    <a:pt x="53041" y="32544"/>
                    <a:pt x="52859" y="32209"/>
                  </a:cubicBezTo>
                  <a:cubicBezTo>
                    <a:pt x="52768" y="32088"/>
                    <a:pt x="52768" y="32027"/>
                    <a:pt x="52768" y="31905"/>
                  </a:cubicBezTo>
                  <a:cubicBezTo>
                    <a:pt x="52798" y="31601"/>
                    <a:pt x="52889" y="31206"/>
                    <a:pt x="52889" y="30841"/>
                  </a:cubicBezTo>
                  <a:lnTo>
                    <a:pt x="52889" y="30750"/>
                  </a:lnTo>
                  <a:lnTo>
                    <a:pt x="53102" y="29990"/>
                  </a:lnTo>
                  <a:cubicBezTo>
                    <a:pt x="53193" y="29747"/>
                    <a:pt x="53315" y="29382"/>
                    <a:pt x="53315" y="29048"/>
                  </a:cubicBezTo>
                  <a:cubicBezTo>
                    <a:pt x="53315" y="28714"/>
                    <a:pt x="53345" y="28471"/>
                    <a:pt x="53467" y="28288"/>
                  </a:cubicBezTo>
                  <a:cubicBezTo>
                    <a:pt x="53649" y="27832"/>
                    <a:pt x="53771" y="27346"/>
                    <a:pt x="53862" y="26860"/>
                  </a:cubicBezTo>
                  <a:cubicBezTo>
                    <a:pt x="53923" y="26647"/>
                    <a:pt x="53953" y="26495"/>
                    <a:pt x="54014" y="26313"/>
                  </a:cubicBezTo>
                  <a:cubicBezTo>
                    <a:pt x="54075" y="26252"/>
                    <a:pt x="54105" y="26130"/>
                    <a:pt x="54105" y="26009"/>
                  </a:cubicBezTo>
                  <a:cubicBezTo>
                    <a:pt x="54136" y="25826"/>
                    <a:pt x="54227" y="25674"/>
                    <a:pt x="54257" y="25492"/>
                  </a:cubicBezTo>
                  <a:cubicBezTo>
                    <a:pt x="54257" y="25401"/>
                    <a:pt x="54288" y="25370"/>
                    <a:pt x="54288" y="25279"/>
                  </a:cubicBezTo>
                  <a:cubicBezTo>
                    <a:pt x="54288" y="25249"/>
                    <a:pt x="54288" y="25188"/>
                    <a:pt x="54318" y="25127"/>
                  </a:cubicBezTo>
                  <a:cubicBezTo>
                    <a:pt x="54318" y="25097"/>
                    <a:pt x="54379" y="25036"/>
                    <a:pt x="54409" y="24975"/>
                  </a:cubicBezTo>
                  <a:cubicBezTo>
                    <a:pt x="54561" y="24823"/>
                    <a:pt x="54683" y="24641"/>
                    <a:pt x="54744" y="24367"/>
                  </a:cubicBezTo>
                  <a:cubicBezTo>
                    <a:pt x="54744" y="24337"/>
                    <a:pt x="54774" y="24337"/>
                    <a:pt x="54774" y="24276"/>
                  </a:cubicBezTo>
                  <a:cubicBezTo>
                    <a:pt x="54987" y="23911"/>
                    <a:pt x="55139" y="23577"/>
                    <a:pt x="55321" y="23212"/>
                  </a:cubicBezTo>
                  <a:cubicBezTo>
                    <a:pt x="55321" y="23151"/>
                    <a:pt x="55351" y="23151"/>
                    <a:pt x="55351" y="23121"/>
                  </a:cubicBezTo>
                  <a:lnTo>
                    <a:pt x="56294" y="21632"/>
                  </a:lnTo>
                  <a:cubicBezTo>
                    <a:pt x="56385" y="21480"/>
                    <a:pt x="56507" y="21388"/>
                    <a:pt x="56567" y="21236"/>
                  </a:cubicBezTo>
                  <a:cubicBezTo>
                    <a:pt x="56748" y="21011"/>
                    <a:pt x="56878" y="20735"/>
                    <a:pt x="56970" y="20484"/>
                  </a:cubicBezTo>
                  <a:lnTo>
                    <a:pt x="56970" y="20484"/>
                  </a:lnTo>
                  <a:cubicBezTo>
                    <a:pt x="56951" y="20519"/>
                    <a:pt x="56936" y="20530"/>
                    <a:pt x="56921" y="20530"/>
                  </a:cubicBezTo>
                  <a:cubicBezTo>
                    <a:pt x="56905" y="20530"/>
                    <a:pt x="56889" y="20516"/>
                    <a:pt x="56871" y="20507"/>
                  </a:cubicBezTo>
                  <a:cubicBezTo>
                    <a:pt x="56841" y="20477"/>
                    <a:pt x="56780" y="20416"/>
                    <a:pt x="56719" y="20416"/>
                  </a:cubicBezTo>
                  <a:lnTo>
                    <a:pt x="56689" y="20416"/>
                  </a:lnTo>
                  <a:cubicBezTo>
                    <a:pt x="56658" y="20416"/>
                    <a:pt x="56567" y="20416"/>
                    <a:pt x="56537" y="20477"/>
                  </a:cubicBezTo>
                  <a:cubicBezTo>
                    <a:pt x="56385" y="20537"/>
                    <a:pt x="56203" y="20659"/>
                    <a:pt x="56051" y="20750"/>
                  </a:cubicBezTo>
                  <a:cubicBezTo>
                    <a:pt x="55959" y="20811"/>
                    <a:pt x="55899" y="20872"/>
                    <a:pt x="55807" y="20932"/>
                  </a:cubicBezTo>
                  <a:lnTo>
                    <a:pt x="55625" y="21024"/>
                  </a:lnTo>
                  <a:cubicBezTo>
                    <a:pt x="55503" y="21115"/>
                    <a:pt x="55443" y="21145"/>
                    <a:pt x="55321" y="21236"/>
                  </a:cubicBezTo>
                  <a:cubicBezTo>
                    <a:pt x="55139" y="21328"/>
                    <a:pt x="54896" y="21449"/>
                    <a:pt x="54713" y="21601"/>
                  </a:cubicBezTo>
                  <a:cubicBezTo>
                    <a:pt x="54196" y="21996"/>
                    <a:pt x="53497" y="22391"/>
                    <a:pt x="52768" y="22665"/>
                  </a:cubicBezTo>
                  <a:lnTo>
                    <a:pt x="52585" y="22756"/>
                  </a:lnTo>
                  <a:cubicBezTo>
                    <a:pt x="52312" y="22847"/>
                    <a:pt x="52099" y="22939"/>
                    <a:pt x="51856" y="22969"/>
                  </a:cubicBezTo>
                  <a:cubicBezTo>
                    <a:pt x="51552" y="22999"/>
                    <a:pt x="51339" y="23091"/>
                    <a:pt x="51096" y="23151"/>
                  </a:cubicBezTo>
                  <a:cubicBezTo>
                    <a:pt x="50883" y="23243"/>
                    <a:pt x="50640" y="23273"/>
                    <a:pt x="50458" y="23303"/>
                  </a:cubicBezTo>
                  <a:lnTo>
                    <a:pt x="49819" y="23455"/>
                  </a:lnTo>
                  <a:cubicBezTo>
                    <a:pt x="49576" y="23516"/>
                    <a:pt x="49333" y="23577"/>
                    <a:pt x="49090" y="23668"/>
                  </a:cubicBezTo>
                  <a:cubicBezTo>
                    <a:pt x="48938" y="23698"/>
                    <a:pt x="48786" y="23729"/>
                    <a:pt x="48634" y="23820"/>
                  </a:cubicBezTo>
                  <a:cubicBezTo>
                    <a:pt x="48512" y="23850"/>
                    <a:pt x="48452" y="23881"/>
                    <a:pt x="48330" y="23881"/>
                  </a:cubicBezTo>
                  <a:cubicBezTo>
                    <a:pt x="48057" y="23972"/>
                    <a:pt x="47783" y="24033"/>
                    <a:pt x="47570" y="24124"/>
                  </a:cubicBezTo>
                  <a:lnTo>
                    <a:pt x="47205" y="24215"/>
                  </a:lnTo>
                  <a:lnTo>
                    <a:pt x="47145" y="24215"/>
                  </a:lnTo>
                  <a:cubicBezTo>
                    <a:pt x="46901" y="24276"/>
                    <a:pt x="46628" y="24337"/>
                    <a:pt x="46385" y="24428"/>
                  </a:cubicBezTo>
                  <a:cubicBezTo>
                    <a:pt x="46324" y="24458"/>
                    <a:pt x="46202" y="24489"/>
                    <a:pt x="46142" y="24489"/>
                  </a:cubicBezTo>
                  <a:cubicBezTo>
                    <a:pt x="45929" y="24519"/>
                    <a:pt x="45746" y="24610"/>
                    <a:pt x="45534" y="24671"/>
                  </a:cubicBezTo>
                  <a:cubicBezTo>
                    <a:pt x="45412" y="24732"/>
                    <a:pt x="45321" y="24762"/>
                    <a:pt x="45230" y="24793"/>
                  </a:cubicBezTo>
                  <a:cubicBezTo>
                    <a:pt x="44987" y="24884"/>
                    <a:pt x="44804" y="24975"/>
                    <a:pt x="44561" y="25036"/>
                  </a:cubicBezTo>
                  <a:cubicBezTo>
                    <a:pt x="44470" y="25066"/>
                    <a:pt x="44348" y="25097"/>
                    <a:pt x="44227" y="25188"/>
                  </a:cubicBezTo>
                  <a:cubicBezTo>
                    <a:pt x="44105" y="25218"/>
                    <a:pt x="44044" y="25279"/>
                    <a:pt x="43923" y="25340"/>
                  </a:cubicBezTo>
                  <a:cubicBezTo>
                    <a:pt x="43801" y="25401"/>
                    <a:pt x="43649" y="25492"/>
                    <a:pt x="43558" y="25553"/>
                  </a:cubicBezTo>
                  <a:cubicBezTo>
                    <a:pt x="43406" y="25644"/>
                    <a:pt x="43284" y="25705"/>
                    <a:pt x="43132" y="25735"/>
                  </a:cubicBezTo>
                  <a:cubicBezTo>
                    <a:pt x="42996" y="25803"/>
                    <a:pt x="42893" y="25838"/>
                    <a:pt x="42799" y="25838"/>
                  </a:cubicBezTo>
                  <a:cubicBezTo>
                    <a:pt x="42768" y="25838"/>
                    <a:pt x="42737" y="25834"/>
                    <a:pt x="42707" y="25826"/>
                  </a:cubicBezTo>
                  <a:cubicBezTo>
                    <a:pt x="42689" y="25817"/>
                    <a:pt x="42669" y="25814"/>
                    <a:pt x="42648" y="25814"/>
                  </a:cubicBezTo>
                  <a:cubicBezTo>
                    <a:pt x="42598" y="25814"/>
                    <a:pt x="42546" y="25835"/>
                    <a:pt x="42524" y="25857"/>
                  </a:cubicBezTo>
                  <a:cubicBezTo>
                    <a:pt x="42403" y="25978"/>
                    <a:pt x="42281" y="26009"/>
                    <a:pt x="42190" y="26009"/>
                  </a:cubicBezTo>
                  <a:cubicBezTo>
                    <a:pt x="42099" y="26009"/>
                    <a:pt x="42038" y="26009"/>
                    <a:pt x="41977" y="26039"/>
                  </a:cubicBezTo>
                  <a:cubicBezTo>
                    <a:pt x="41917" y="26039"/>
                    <a:pt x="41886" y="26039"/>
                    <a:pt x="41795" y="26069"/>
                  </a:cubicBezTo>
                  <a:cubicBezTo>
                    <a:pt x="41710" y="26086"/>
                    <a:pt x="41632" y="26094"/>
                    <a:pt x="41559" y="26094"/>
                  </a:cubicBezTo>
                  <a:cubicBezTo>
                    <a:pt x="41370" y="26094"/>
                    <a:pt x="41210" y="26044"/>
                    <a:pt x="41035" y="25978"/>
                  </a:cubicBezTo>
                  <a:lnTo>
                    <a:pt x="40974" y="25948"/>
                  </a:lnTo>
                  <a:lnTo>
                    <a:pt x="40974" y="25826"/>
                  </a:lnTo>
                  <a:lnTo>
                    <a:pt x="41005" y="25674"/>
                  </a:lnTo>
                  <a:cubicBezTo>
                    <a:pt x="41005" y="25553"/>
                    <a:pt x="41035" y="25431"/>
                    <a:pt x="41035" y="25309"/>
                  </a:cubicBezTo>
                  <a:cubicBezTo>
                    <a:pt x="41035" y="25066"/>
                    <a:pt x="41065" y="24823"/>
                    <a:pt x="41157" y="24610"/>
                  </a:cubicBezTo>
                  <a:cubicBezTo>
                    <a:pt x="41187" y="24489"/>
                    <a:pt x="41187" y="24367"/>
                    <a:pt x="41187" y="24246"/>
                  </a:cubicBezTo>
                  <a:lnTo>
                    <a:pt x="41187" y="23455"/>
                  </a:lnTo>
                  <a:cubicBezTo>
                    <a:pt x="41187" y="23182"/>
                    <a:pt x="41187" y="22939"/>
                    <a:pt x="41248" y="22635"/>
                  </a:cubicBezTo>
                  <a:cubicBezTo>
                    <a:pt x="41309" y="22483"/>
                    <a:pt x="41309" y="22331"/>
                    <a:pt x="41339" y="22088"/>
                  </a:cubicBezTo>
                  <a:lnTo>
                    <a:pt x="41339" y="21784"/>
                  </a:lnTo>
                  <a:lnTo>
                    <a:pt x="41339" y="21510"/>
                  </a:lnTo>
                  <a:cubicBezTo>
                    <a:pt x="41339" y="21419"/>
                    <a:pt x="41339" y="21297"/>
                    <a:pt x="41369" y="21206"/>
                  </a:cubicBezTo>
                  <a:cubicBezTo>
                    <a:pt x="41400" y="21054"/>
                    <a:pt x="41461" y="20902"/>
                    <a:pt x="41521" y="20720"/>
                  </a:cubicBezTo>
                  <a:cubicBezTo>
                    <a:pt x="41552" y="20598"/>
                    <a:pt x="41613" y="20446"/>
                    <a:pt x="41643" y="20355"/>
                  </a:cubicBezTo>
                  <a:cubicBezTo>
                    <a:pt x="41673" y="20142"/>
                    <a:pt x="41765" y="19960"/>
                    <a:pt x="41765" y="19777"/>
                  </a:cubicBezTo>
                  <a:cubicBezTo>
                    <a:pt x="41795" y="19595"/>
                    <a:pt x="41795" y="19443"/>
                    <a:pt x="41795" y="19230"/>
                  </a:cubicBezTo>
                  <a:cubicBezTo>
                    <a:pt x="41795" y="19139"/>
                    <a:pt x="41795" y="19018"/>
                    <a:pt x="41825" y="18896"/>
                  </a:cubicBezTo>
                  <a:lnTo>
                    <a:pt x="41825" y="18714"/>
                  </a:lnTo>
                  <a:lnTo>
                    <a:pt x="41947" y="17559"/>
                  </a:lnTo>
                  <a:cubicBezTo>
                    <a:pt x="41977" y="17376"/>
                    <a:pt x="41977" y="17163"/>
                    <a:pt x="41977" y="16890"/>
                  </a:cubicBezTo>
                  <a:cubicBezTo>
                    <a:pt x="41977" y="16708"/>
                    <a:pt x="41947" y="16495"/>
                    <a:pt x="41917" y="16312"/>
                  </a:cubicBezTo>
                  <a:cubicBezTo>
                    <a:pt x="41856" y="16160"/>
                    <a:pt x="41856" y="16039"/>
                    <a:pt x="41917" y="15948"/>
                  </a:cubicBezTo>
                  <a:cubicBezTo>
                    <a:pt x="41947" y="15856"/>
                    <a:pt x="41977" y="15674"/>
                    <a:pt x="41795" y="15522"/>
                  </a:cubicBezTo>
                  <a:cubicBezTo>
                    <a:pt x="41774" y="15501"/>
                    <a:pt x="41710" y="15466"/>
                    <a:pt x="41642" y="15466"/>
                  </a:cubicBezTo>
                  <a:cubicBezTo>
                    <a:pt x="41611" y="15466"/>
                    <a:pt x="41580" y="15473"/>
                    <a:pt x="41552" y="15492"/>
                  </a:cubicBezTo>
                  <a:cubicBezTo>
                    <a:pt x="41461" y="15522"/>
                    <a:pt x="41369" y="15644"/>
                    <a:pt x="41339" y="15796"/>
                  </a:cubicBezTo>
                  <a:cubicBezTo>
                    <a:pt x="41309" y="15948"/>
                    <a:pt x="41217" y="16039"/>
                    <a:pt x="41096" y="16191"/>
                  </a:cubicBezTo>
                  <a:cubicBezTo>
                    <a:pt x="41005" y="16343"/>
                    <a:pt x="40853" y="16495"/>
                    <a:pt x="40762" y="16647"/>
                  </a:cubicBezTo>
                  <a:cubicBezTo>
                    <a:pt x="40610" y="16920"/>
                    <a:pt x="40397" y="17103"/>
                    <a:pt x="40184" y="17255"/>
                  </a:cubicBezTo>
                  <a:cubicBezTo>
                    <a:pt x="40032" y="17376"/>
                    <a:pt x="39941" y="17498"/>
                    <a:pt x="39789" y="17528"/>
                  </a:cubicBezTo>
                  <a:cubicBezTo>
                    <a:pt x="39576" y="17619"/>
                    <a:pt x="39363" y="17650"/>
                    <a:pt x="39120" y="17680"/>
                  </a:cubicBezTo>
                  <a:lnTo>
                    <a:pt x="39059" y="17680"/>
                  </a:lnTo>
                  <a:cubicBezTo>
                    <a:pt x="39011" y="17688"/>
                    <a:pt x="38957" y="17692"/>
                    <a:pt x="38901" y="17692"/>
                  </a:cubicBezTo>
                  <a:cubicBezTo>
                    <a:pt x="38749" y="17692"/>
                    <a:pt x="38577" y="17664"/>
                    <a:pt x="38421" y="17619"/>
                  </a:cubicBezTo>
                  <a:cubicBezTo>
                    <a:pt x="38299" y="17559"/>
                    <a:pt x="38208" y="17498"/>
                    <a:pt x="38178" y="17376"/>
                  </a:cubicBezTo>
                  <a:cubicBezTo>
                    <a:pt x="38056" y="17103"/>
                    <a:pt x="38026" y="16890"/>
                    <a:pt x="38026" y="16647"/>
                  </a:cubicBezTo>
                  <a:cubicBezTo>
                    <a:pt x="38026" y="16404"/>
                    <a:pt x="38026" y="16160"/>
                    <a:pt x="37965" y="15978"/>
                  </a:cubicBezTo>
                  <a:cubicBezTo>
                    <a:pt x="37874" y="15704"/>
                    <a:pt x="37904" y="15400"/>
                    <a:pt x="37904" y="15188"/>
                  </a:cubicBezTo>
                  <a:cubicBezTo>
                    <a:pt x="37965" y="14945"/>
                    <a:pt x="37965" y="14732"/>
                    <a:pt x="37904" y="14580"/>
                  </a:cubicBezTo>
                  <a:lnTo>
                    <a:pt x="37904" y="14185"/>
                  </a:lnTo>
                  <a:lnTo>
                    <a:pt x="37904" y="14033"/>
                  </a:lnTo>
                  <a:lnTo>
                    <a:pt x="37904" y="13911"/>
                  </a:lnTo>
                  <a:lnTo>
                    <a:pt x="37904" y="13729"/>
                  </a:lnTo>
                  <a:cubicBezTo>
                    <a:pt x="37904" y="13577"/>
                    <a:pt x="37904" y="13455"/>
                    <a:pt x="37874" y="13334"/>
                  </a:cubicBezTo>
                  <a:lnTo>
                    <a:pt x="37874" y="13151"/>
                  </a:lnTo>
                  <a:cubicBezTo>
                    <a:pt x="37874" y="13121"/>
                    <a:pt x="37874" y="13090"/>
                    <a:pt x="37844" y="12999"/>
                  </a:cubicBezTo>
                  <a:cubicBezTo>
                    <a:pt x="37813" y="12908"/>
                    <a:pt x="37722" y="12847"/>
                    <a:pt x="37692" y="12817"/>
                  </a:cubicBezTo>
                  <a:cubicBezTo>
                    <a:pt x="37646" y="12802"/>
                    <a:pt x="37608" y="12794"/>
                    <a:pt x="37570" y="12794"/>
                  </a:cubicBezTo>
                  <a:cubicBezTo>
                    <a:pt x="37532" y="12794"/>
                    <a:pt x="37494" y="12802"/>
                    <a:pt x="37448" y="12817"/>
                  </a:cubicBezTo>
                  <a:cubicBezTo>
                    <a:pt x="37418" y="12817"/>
                    <a:pt x="37388" y="12847"/>
                    <a:pt x="37388" y="12847"/>
                  </a:cubicBezTo>
                  <a:cubicBezTo>
                    <a:pt x="37266" y="12969"/>
                    <a:pt x="37266" y="13121"/>
                    <a:pt x="37266" y="13242"/>
                  </a:cubicBezTo>
                  <a:cubicBezTo>
                    <a:pt x="37266" y="13303"/>
                    <a:pt x="37236" y="13364"/>
                    <a:pt x="37205" y="13394"/>
                  </a:cubicBezTo>
                  <a:cubicBezTo>
                    <a:pt x="36992" y="13577"/>
                    <a:pt x="36840" y="13698"/>
                    <a:pt x="36658" y="13820"/>
                  </a:cubicBezTo>
                  <a:cubicBezTo>
                    <a:pt x="36550" y="13856"/>
                    <a:pt x="36461" y="13878"/>
                    <a:pt x="36379" y="13878"/>
                  </a:cubicBezTo>
                  <a:cubicBezTo>
                    <a:pt x="36255" y="13878"/>
                    <a:pt x="36148" y="13827"/>
                    <a:pt x="36020" y="13698"/>
                  </a:cubicBezTo>
                  <a:cubicBezTo>
                    <a:pt x="35989" y="13668"/>
                    <a:pt x="35898" y="13607"/>
                    <a:pt x="35898" y="13546"/>
                  </a:cubicBezTo>
                  <a:cubicBezTo>
                    <a:pt x="35777" y="13273"/>
                    <a:pt x="35594" y="13060"/>
                    <a:pt x="35442" y="12817"/>
                  </a:cubicBezTo>
                  <a:cubicBezTo>
                    <a:pt x="35442" y="12786"/>
                    <a:pt x="35412" y="12786"/>
                    <a:pt x="35412" y="12756"/>
                  </a:cubicBezTo>
                  <a:cubicBezTo>
                    <a:pt x="35260" y="12391"/>
                    <a:pt x="35108" y="12087"/>
                    <a:pt x="34926" y="11875"/>
                  </a:cubicBezTo>
                  <a:lnTo>
                    <a:pt x="34926" y="11844"/>
                  </a:lnTo>
                  <a:lnTo>
                    <a:pt x="34804" y="11601"/>
                  </a:lnTo>
                  <a:cubicBezTo>
                    <a:pt x="34713" y="11449"/>
                    <a:pt x="34652" y="11267"/>
                    <a:pt x="34591" y="11115"/>
                  </a:cubicBezTo>
                  <a:cubicBezTo>
                    <a:pt x="34530" y="11084"/>
                    <a:pt x="34530" y="10993"/>
                    <a:pt x="34500" y="10963"/>
                  </a:cubicBezTo>
                  <a:cubicBezTo>
                    <a:pt x="34470" y="10841"/>
                    <a:pt x="34409" y="10720"/>
                    <a:pt x="34348" y="10659"/>
                  </a:cubicBezTo>
                  <a:cubicBezTo>
                    <a:pt x="34196" y="10385"/>
                    <a:pt x="34044" y="10081"/>
                    <a:pt x="33923" y="9777"/>
                  </a:cubicBezTo>
                  <a:cubicBezTo>
                    <a:pt x="33771" y="9352"/>
                    <a:pt x="33588" y="8987"/>
                    <a:pt x="33254" y="8561"/>
                  </a:cubicBezTo>
                  <a:cubicBezTo>
                    <a:pt x="33163" y="8440"/>
                    <a:pt x="33102" y="8379"/>
                    <a:pt x="33071" y="8258"/>
                  </a:cubicBezTo>
                  <a:cubicBezTo>
                    <a:pt x="32889" y="7954"/>
                    <a:pt x="32767" y="7680"/>
                    <a:pt x="32585" y="7467"/>
                  </a:cubicBezTo>
                  <a:lnTo>
                    <a:pt x="32494" y="7285"/>
                  </a:lnTo>
                  <a:cubicBezTo>
                    <a:pt x="32342" y="7042"/>
                    <a:pt x="32220" y="6829"/>
                    <a:pt x="32099" y="6555"/>
                  </a:cubicBezTo>
                  <a:cubicBezTo>
                    <a:pt x="32008" y="6312"/>
                    <a:pt x="32008" y="6312"/>
                    <a:pt x="32038" y="6099"/>
                  </a:cubicBezTo>
                  <a:cubicBezTo>
                    <a:pt x="32038" y="6008"/>
                    <a:pt x="32038" y="5947"/>
                    <a:pt x="31947" y="5917"/>
                  </a:cubicBezTo>
                  <a:cubicBezTo>
                    <a:pt x="31925" y="5873"/>
                    <a:pt x="31870" y="5844"/>
                    <a:pt x="31818" y="5844"/>
                  </a:cubicBezTo>
                  <a:cubicBezTo>
                    <a:pt x="31799" y="5844"/>
                    <a:pt x="31781" y="5848"/>
                    <a:pt x="31764" y="5856"/>
                  </a:cubicBezTo>
                  <a:lnTo>
                    <a:pt x="31734" y="5856"/>
                  </a:lnTo>
                  <a:lnTo>
                    <a:pt x="31734" y="5826"/>
                  </a:lnTo>
                  <a:cubicBezTo>
                    <a:pt x="31643" y="5644"/>
                    <a:pt x="31552" y="5461"/>
                    <a:pt x="31460" y="5279"/>
                  </a:cubicBezTo>
                  <a:lnTo>
                    <a:pt x="31369" y="5096"/>
                  </a:lnTo>
                  <a:cubicBezTo>
                    <a:pt x="31369" y="5066"/>
                    <a:pt x="31339" y="5036"/>
                    <a:pt x="31339" y="5005"/>
                  </a:cubicBezTo>
                  <a:lnTo>
                    <a:pt x="31248" y="4762"/>
                  </a:lnTo>
                  <a:cubicBezTo>
                    <a:pt x="31156" y="4671"/>
                    <a:pt x="31126" y="4519"/>
                    <a:pt x="31035" y="4367"/>
                  </a:cubicBezTo>
                  <a:lnTo>
                    <a:pt x="31005" y="4215"/>
                  </a:lnTo>
                  <a:cubicBezTo>
                    <a:pt x="30944" y="4002"/>
                    <a:pt x="30883" y="3820"/>
                    <a:pt x="30792" y="3637"/>
                  </a:cubicBezTo>
                  <a:cubicBezTo>
                    <a:pt x="30640" y="3333"/>
                    <a:pt x="30518" y="2999"/>
                    <a:pt x="30366" y="2695"/>
                  </a:cubicBezTo>
                  <a:lnTo>
                    <a:pt x="30275" y="2452"/>
                  </a:lnTo>
                  <a:cubicBezTo>
                    <a:pt x="30093" y="1996"/>
                    <a:pt x="29910" y="1571"/>
                    <a:pt x="29667" y="1115"/>
                  </a:cubicBezTo>
                  <a:lnTo>
                    <a:pt x="29606" y="963"/>
                  </a:lnTo>
                  <a:cubicBezTo>
                    <a:pt x="29576" y="902"/>
                    <a:pt x="29485" y="780"/>
                    <a:pt x="29454" y="750"/>
                  </a:cubicBezTo>
                  <a:cubicBezTo>
                    <a:pt x="29333" y="598"/>
                    <a:pt x="29181" y="415"/>
                    <a:pt x="29059" y="264"/>
                  </a:cubicBezTo>
                  <a:cubicBezTo>
                    <a:pt x="28998" y="172"/>
                    <a:pt x="28968" y="112"/>
                    <a:pt x="28877" y="51"/>
                  </a:cubicBezTo>
                  <a:cubicBezTo>
                    <a:pt x="28806" y="15"/>
                    <a:pt x="28745" y="0"/>
                    <a:pt x="28682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4" name="Google Shape;404;p40"/>
          <p:cNvSpPr txBox="1"/>
          <p:nvPr>
            <p:ph idx="4294967295" type="title"/>
          </p:nvPr>
        </p:nvSpPr>
        <p:spPr>
          <a:xfrm>
            <a:off x="7809905" y="1026413"/>
            <a:ext cx="6291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2</a:t>
            </a:r>
            <a:endParaRPr sz="8500"/>
          </a:p>
        </p:txBody>
      </p:sp>
      <p:pic>
        <p:nvPicPr>
          <p:cNvPr id="405" name="Google Shape;40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75" y="4061275"/>
            <a:ext cx="2370161" cy="100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1"/>
          <p:cNvSpPr txBox="1"/>
          <p:nvPr>
            <p:ph type="title"/>
          </p:nvPr>
        </p:nvSpPr>
        <p:spPr>
          <a:xfrm>
            <a:off x="991650" y="389375"/>
            <a:ext cx="7160700" cy="37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General Comment No. 26?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homa"/>
              <a:buChar char="●"/>
            </a:pPr>
            <a:r>
              <a:rPr lang="en" sz="180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Under the </a:t>
            </a:r>
            <a:r>
              <a:rPr lang="en" sz="180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Convention on the Rights of the Child (UNCRC) which is determined by the Committee on the Rights of the Child</a:t>
            </a:r>
            <a:endParaRPr sz="180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80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homa"/>
              <a:buChar char="●"/>
            </a:pPr>
            <a:r>
              <a:rPr lang="en" sz="180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A guide to the governments of the 196 countries </a:t>
            </a:r>
            <a:endParaRPr sz="180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Tahoma"/>
              <a:buChar char="●"/>
            </a:pPr>
            <a:r>
              <a:rPr lang="en" sz="180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Outlining how governments must uphold children’s environmental and climate rights to a healthy environment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411" name="Google Shape;41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75" y="4061275"/>
            <a:ext cx="2370161" cy="1009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41"/>
          <p:cNvGrpSpPr/>
          <p:nvPr/>
        </p:nvGrpSpPr>
        <p:grpSpPr>
          <a:xfrm>
            <a:off x="7554968" y="94822"/>
            <a:ext cx="1703970" cy="1480364"/>
            <a:chOff x="3323488" y="1546413"/>
            <a:chExt cx="2497025" cy="2050650"/>
          </a:xfrm>
        </p:grpSpPr>
        <p:sp>
          <p:nvSpPr>
            <p:cNvPr id="413" name="Google Shape;413;p41"/>
            <p:cNvSpPr/>
            <p:nvPr/>
          </p:nvSpPr>
          <p:spPr>
            <a:xfrm>
              <a:off x="3323488" y="1546413"/>
              <a:ext cx="2497025" cy="2050650"/>
            </a:xfrm>
            <a:custGeom>
              <a:rect b="b" l="l" r="r" t="t"/>
              <a:pathLst>
                <a:path extrusionOk="0" h="82026" w="99881">
                  <a:moveTo>
                    <a:pt x="47703" y="0"/>
                  </a:moveTo>
                  <a:cubicBezTo>
                    <a:pt x="43457" y="0"/>
                    <a:pt x="39842" y="877"/>
                    <a:pt x="36567" y="2318"/>
                  </a:cubicBezTo>
                  <a:cubicBezTo>
                    <a:pt x="12402" y="12744"/>
                    <a:pt x="1" y="35875"/>
                    <a:pt x="11976" y="60708"/>
                  </a:cubicBezTo>
                  <a:cubicBezTo>
                    <a:pt x="13162" y="63140"/>
                    <a:pt x="14560" y="65511"/>
                    <a:pt x="16262" y="67669"/>
                  </a:cubicBezTo>
                  <a:cubicBezTo>
                    <a:pt x="17964" y="69796"/>
                    <a:pt x="19940" y="71742"/>
                    <a:pt x="22159" y="73383"/>
                  </a:cubicBezTo>
                  <a:cubicBezTo>
                    <a:pt x="24348" y="74994"/>
                    <a:pt x="26749" y="76362"/>
                    <a:pt x="29211" y="77426"/>
                  </a:cubicBezTo>
                  <a:cubicBezTo>
                    <a:pt x="35463" y="80085"/>
                    <a:pt x="43464" y="82025"/>
                    <a:pt x="51014" y="82025"/>
                  </a:cubicBezTo>
                  <a:cubicBezTo>
                    <a:pt x="54769" y="82025"/>
                    <a:pt x="58412" y="81545"/>
                    <a:pt x="61673" y="80435"/>
                  </a:cubicBezTo>
                  <a:cubicBezTo>
                    <a:pt x="69728" y="77699"/>
                    <a:pt x="74166" y="71802"/>
                    <a:pt x="79516" y="65723"/>
                  </a:cubicBezTo>
                  <a:cubicBezTo>
                    <a:pt x="81248" y="63748"/>
                    <a:pt x="82798" y="61590"/>
                    <a:pt x="84166" y="59340"/>
                  </a:cubicBezTo>
                  <a:cubicBezTo>
                    <a:pt x="99881" y="33960"/>
                    <a:pt x="77479" y="1710"/>
                    <a:pt x="49789" y="69"/>
                  </a:cubicBezTo>
                  <a:cubicBezTo>
                    <a:pt x="49076" y="23"/>
                    <a:pt x="48381" y="0"/>
                    <a:pt x="47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4" name="Google Shape;414;p41"/>
            <p:cNvGrpSpPr/>
            <p:nvPr/>
          </p:nvGrpSpPr>
          <p:grpSpPr>
            <a:xfrm>
              <a:off x="3488388" y="1688888"/>
              <a:ext cx="2156600" cy="1768150"/>
              <a:chOff x="1463650" y="3877163"/>
              <a:chExt cx="2156600" cy="1768150"/>
            </a:xfrm>
          </p:grpSpPr>
          <p:sp>
            <p:nvSpPr>
              <p:cNvPr id="415" name="Google Shape;415;p41"/>
              <p:cNvSpPr/>
              <p:nvPr/>
            </p:nvSpPr>
            <p:spPr>
              <a:xfrm>
                <a:off x="1463650" y="3877163"/>
                <a:ext cx="2156600" cy="1768150"/>
              </a:xfrm>
              <a:custGeom>
                <a:rect b="b" l="l" r="r" t="t"/>
                <a:pathLst>
                  <a:path extrusionOk="0" h="70726" w="86264">
                    <a:moveTo>
                      <a:pt x="41288" y="0"/>
                    </a:moveTo>
                    <a:cubicBezTo>
                      <a:pt x="37552" y="0"/>
                      <a:pt x="34426" y="756"/>
                      <a:pt x="31551" y="1969"/>
                    </a:cubicBezTo>
                    <a:cubicBezTo>
                      <a:pt x="10730" y="10935"/>
                      <a:pt x="0" y="30875"/>
                      <a:pt x="10365" y="52365"/>
                    </a:cubicBezTo>
                    <a:cubicBezTo>
                      <a:pt x="11368" y="54432"/>
                      <a:pt x="12554" y="56498"/>
                      <a:pt x="14043" y="58353"/>
                    </a:cubicBezTo>
                    <a:cubicBezTo>
                      <a:pt x="15533" y="60237"/>
                      <a:pt x="17235" y="61848"/>
                      <a:pt x="19119" y="63277"/>
                    </a:cubicBezTo>
                    <a:cubicBezTo>
                      <a:pt x="21034" y="64675"/>
                      <a:pt x="23071" y="65860"/>
                      <a:pt x="25259" y="66772"/>
                    </a:cubicBezTo>
                    <a:cubicBezTo>
                      <a:pt x="30644" y="69048"/>
                      <a:pt x="37549" y="70726"/>
                      <a:pt x="44069" y="70726"/>
                    </a:cubicBezTo>
                    <a:cubicBezTo>
                      <a:pt x="47303" y="70726"/>
                      <a:pt x="50442" y="70313"/>
                      <a:pt x="53254" y="69356"/>
                    </a:cubicBezTo>
                    <a:cubicBezTo>
                      <a:pt x="60214" y="66985"/>
                      <a:pt x="64044" y="61909"/>
                      <a:pt x="68664" y="56650"/>
                    </a:cubicBezTo>
                    <a:cubicBezTo>
                      <a:pt x="70154" y="54948"/>
                      <a:pt x="71491" y="53094"/>
                      <a:pt x="72707" y="51149"/>
                    </a:cubicBezTo>
                    <a:cubicBezTo>
                      <a:pt x="86263" y="29264"/>
                      <a:pt x="66932" y="1452"/>
                      <a:pt x="43041" y="54"/>
                    </a:cubicBezTo>
                    <a:cubicBezTo>
                      <a:pt x="42441" y="18"/>
                      <a:pt x="41858" y="0"/>
                      <a:pt x="41288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41"/>
              <p:cNvSpPr/>
              <p:nvPr/>
            </p:nvSpPr>
            <p:spPr>
              <a:xfrm>
                <a:off x="1826875" y="4385138"/>
                <a:ext cx="629975" cy="137775"/>
              </a:xfrm>
              <a:custGeom>
                <a:rect b="b" l="l" r="r" t="t"/>
                <a:pathLst>
                  <a:path extrusionOk="0" h="5511" w="25199">
                    <a:moveTo>
                      <a:pt x="11210" y="1"/>
                    </a:moveTo>
                    <a:cubicBezTo>
                      <a:pt x="10368" y="1"/>
                      <a:pt x="9466" y="422"/>
                      <a:pt x="8815" y="1073"/>
                    </a:cubicBezTo>
                    <a:cubicBezTo>
                      <a:pt x="8694" y="1164"/>
                      <a:pt x="8633" y="1255"/>
                      <a:pt x="8511" y="1376"/>
                    </a:cubicBezTo>
                    <a:cubicBezTo>
                      <a:pt x="7439" y="2565"/>
                      <a:pt x="7057" y="3450"/>
                      <a:pt x="5178" y="3450"/>
                    </a:cubicBezTo>
                    <a:cubicBezTo>
                      <a:pt x="5087" y="3450"/>
                      <a:pt x="4992" y="3448"/>
                      <a:pt x="4894" y="3443"/>
                    </a:cubicBezTo>
                    <a:cubicBezTo>
                      <a:pt x="4681" y="3428"/>
                      <a:pt x="4477" y="3421"/>
                      <a:pt x="4280" y="3421"/>
                    </a:cubicBezTo>
                    <a:cubicBezTo>
                      <a:pt x="923" y="3421"/>
                      <a:pt x="1" y="5510"/>
                      <a:pt x="1" y="5510"/>
                    </a:cubicBezTo>
                    <a:lnTo>
                      <a:pt x="25199" y="5510"/>
                    </a:lnTo>
                    <a:cubicBezTo>
                      <a:pt x="25199" y="3516"/>
                      <a:pt x="23711" y="3262"/>
                      <a:pt x="22955" y="3262"/>
                    </a:cubicBezTo>
                    <a:cubicBezTo>
                      <a:pt x="22697" y="3262"/>
                      <a:pt x="22524" y="3291"/>
                      <a:pt x="22524" y="3291"/>
                    </a:cubicBezTo>
                    <a:cubicBezTo>
                      <a:pt x="22418" y="3282"/>
                      <a:pt x="22296" y="3279"/>
                      <a:pt x="22162" y="3279"/>
                    </a:cubicBezTo>
                    <a:cubicBezTo>
                      <a:pt x="21296" y="3279"/>
                      <a:pt x="19876" y="3438"/>
                      <a:pt x="18406" y="3438"/>
                    </a:cubicBezTo>
                    <a:cubicBezTo>
                      <a:pt x="16229" y="3438"/>
                      <a:pt x="13944" y="3088"/>
                      <a:pt x="13192" y="1346"/>
                    </a:cubicBezTo>
                    <a:cubicBezTo>
                      <a:pt x="12775" y="392"/>
                      <a:pt x="12021" y="1"/>
                      <a:pt x="112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41"/>
              <p:cNvSpPr/>
              <p:nvPr/>
            </p:nvSpPr>
            <p:spPr>
              <a:xfrm>
                <a:off x="2904400" y="4476813"/>
                <a:ext cx="396700" cy="86375"/>
              </a:xfrm>
              <a:custGeom>
                <a:rect b="b" l="l" r="r" t="t"/>
                <a:pathLst>
                  <a:path extrusionOk="0" h="3455" w="15868">
                    <a:moveTo>
                      <a:pt x="7054" y="0"/>
                    </a:moveTo>
                    <a:cubicBezTo>
                      <a:pt x="6515" y="0"/>
                      <a:pt x="5937" y="269"/>
                      <a:pt x="5533" y="688"/>
                    </a:cubicBezTo>
                    <a:cubicBezTo>
                      <a:pt x="5472" y="719"/>
                      <a:pt x="5411" y="779"/>
                      <a:pt x="5350" y="871"/>
                    </a:cubicBezTo>
                    <a:cubicBezTo>
                      <a:pt x="4643" y="1606"/>
                      <a:pt x="4436" y="2157"/>
                      <a:pt x="3335" y="2157"/>
                    </a:cubicBezTo>
                    <a:cubicBezTo>
                      <a:pt x="3252" y="2157"/>
                      <a:pt x="3164" y="2154"/>
                      <a:pt x="3071" y="2147"/>
                    </a:cubicBezTo>
                    <a:cubicBezTo>
                      <a:pt x="2930" y="2137"/>
                      <a:pt x="2796" y="2132"/>
                      <a:pt x="2667" y="2132"/>
                    </a:cubicBezTo>
                    <a:cubicBezTo>
                      <a:pt x="567" y="2132"/>
                      <a:pt x="1" y="3454"/>
                      <a:pt x="1" y="3454"/>
                    </a:cubicBezTo>
                    <a:lnTo>
                      <a:pt x="15867" y="3454"/>
                    </a:lnTo>
                    <a:cubicBezTo>
                      <a:pt x="15867" y="2195"/>
                      <a:pt x="14918" y="2039"/>
                      <a:pt x="14450" y="2039"/>
                    </a:cubicBezTo>
                    <a:cubicBezTo>
                      <a:pt x="14297" y="2039"/>
                      <a:pt x="14195" y="2056"/>
                      <a:pt x="14195" y="2056"/>
                    </a:cubicBezTo>
                    <a:cubicBezTo>
                      <a:pt x="14134" y="2051"/>
                      <a:pt x="14065" y="2049"/>
                      <a:pt x="13989" y="2049"/>
                    </a:cubicBezTo>
                    <a:cubicBezTo>
                      <a:pt x="13436" y="2049"/>
                      <a:pt x="12504" y="2162"/>
                      <a:pt x="11544" y="2162"/>
                    </a:cubicBezTo>
                    <a:cubicBezTo>
                      <a:pt x="10185" y="2162"/>
                      <a:pt x="8770" y="1935"/>
                      <a:pt x="8299" y="840"/>
                    </a:cubicBezTo>
                    <a:cubicBezTo>
                      <a:pt x="8046" y="246"/>
                      <a:pt x="7568" y="0"/>
                      <a:pt x="70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41"/>
              <p:cNvSpPr/>
              <p:nvPr/>
            </p:nvSpPr>
            <p:spPr>
              <a:xfrm>
                <a:off x="1826875" y="5113863"/>
                <a:ext cx="397450" cy="86875"/>
              </a:xfrm>
              <a:custGeom>
                <a:rect b="b" l="l" r="r" t="t"/>
                <a:pathLst>
                  <a:path extrusionOk="0" h="3475" w="15898">
                    <a:moveTo>
                      <a:pt x="7084" y="1"/>
                    </a:moveTo>
                    <a:cubicBezTo>
                      <a:pt x="6546" y="1"/>
                      <a:pt x="5970" y="271"/>
                      <a:pt x="5563" y="678"/>
                    </a:cubicBezTo>
                    <a:cubicBezTo>
                      <a:pt x="5472" y="739"/>
                      <a:pt x="5441" y="799"/>
                      <a:pt x="5350" y="891"/>
                    </a:cubicBezTo>
                    <a:cubicBezTo>
                      <a:pt x="4700" y="1626"/>
                      <a:pt x="4470" y="2177"/>
                      <a:pt x="3341" y="2177"/>
                    </a:cubicBezTo>
                    <a:cubicBezTo>
                      <a:pt x="3256" y="2177"/>
                      <a:pt x="3166" y="2174"/>
                      <a:pt x="3071" y="2167"/>
                    </a:cubicBezTo>
                    <a:cubicBezTo>
                      <a:pt x="2930" y="2157"/>
                      <a:pt x="2796" y="2152"/>
                      <a:pt x="2667" y="2152"/>
                    </a:cubicBezTo>
                    <a:cubicBezTo>
                      <a:pt x="567" y="2152"/>
                      <a:pt x="1" y="3474"/>
                      <a:pt x="1" y="3474"/>
                    </a:cubicBezTo>
                    <a:lnTo>
                      <a:pt x="15898" y="3474"/>
                    </a:lnTo>
                    <a:cubicBezTo>
                      <a:pt x="15898" y="2179"/>
                      <a:pt x="14894" y="2033"/>
                      <a:pt x="14442" y="2033"/>
                    </a:cubicBezTo>
                    <a:cubicBezTo>
                      <a:pt x="14311" y="2033"/>
                      <a:pt x="14226" y="2046"/>
                      <a:pt x="14226" y="2046"/>
                    </a:cubicBezTo>
                    <a:cubicBezTo>
                      <a:pt x="14183" y="2043"/>
                      <a:pt x="14135" y="2042"/>
                      <a:pt x="14085" y="2042"/>
                    </a:cubicBezTo>
                    <a:cubicBezTo>
                      <a:pt x="13537" y="2042"/>
                      <a:pt x="12573" y="2164"/>
                      <a:pt x="11580" y="2164"/>
                    </a:cubicBezTo>
                    <a:cubicBezTo>
                      <a:pt x="10211" y="2164"/>
                      <a:pt x="8787" y="1932"/>
                      <a:pt x="8329" y="830"/>
                    </a:cubicBezTo>
                    <a:cubicBezTo>
                      <a:pt x="8064" y="240"/>
                      <a:pt x="7591" y="1"/>
                      <a:pt x="7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41"/>
              <p:cNvSpPr/>
              <p:nvPr/>
            </p:nvSpPr>
            <p:spPr>
              <a:xfrm>
                <a:off x="2848925" y="4769638"/>
                <a:ext cx="526625" cy="138525"/>
              </a:xfrm>
              <a:custGeom>
                <a:rect b="b" l="l" r="r" t="t"/>
                <a:pathLst>
                  <a:path extrusionOk="0" h="5541" w="21065">
                    <a:moveTo>
                      <a:pt x="9386" y="1"/>
                    </a:moveTo>
                    <a:cubicBezTo>
                      <a:pt x="8684" y="1"/>
                      <a:pt x="7929" y="422"/>
                      <a:pt x="7387" y="1073"/>
                    </a:cubicBezTo>
                    <a:cubicBezTo>
                      <a:pt x="7265" y="1164"/>
                      <a:pt x="7174" y="1285"/>
                      <a:pt x="7113" y="1377"/>
                    </a:cubicBezTo>
                    <a:cubicBezTo>
                      <a:pt x="6240" y="2588"/>
                      <a:pt x="5941" y="3460"/>
                      <a:pt x="4450" y="3460"/>
                    </a:cubicBezTo>
                    <a:cubicBezTo>
                      <a:pt x="4332" y="3460"/>
                      <a:pt x="4207" y="3455"/>
                      <a:pt x="4074" y="3444"/>
                    </a:cubicBezTo>
                    <a:cubicBezTo>
                      <a:pt x="3900" y="3429"/>
                      <a:pt x="3733" y="3422"/>
                      <a:pt x="3572" y="3422"/>
                    </a:cubicBezTo>
                    <a:cubicBezTo>
                      <a:pt x="789" y="3422"/>
                      <a:pt x="1" y="5541"/>
                      <a:pt x="1" y="5541"/>
                    </a:cubicBezTo>
                    <a:lnTo>
                      <a:pt x="21065" y="5541"/>
                    </a:lnTo>
                    <a:cubicBezTo>
                      <a:pt x="21065" y="3518"/>
                      <a:pt x="19807" y="3263"/>
                      <a:pt x="19173" y="3263"/>
                    </a:cubicBezTo>
                    <a:cubicBezTo>
                      <a:pt x="18959" y="3263"/>
                      <a:pt x="18816" y="3292"/>
                      <a:pt x="18816" y="3292"/>
                    </a:cubicBezTo>
                    <a:cubicBezTo>
                      <a:pt x="18730" y="3283"/>
                      <a:pt x="18632" y="3279"/>
                      <a:pt x="18523" y="3279"/>
                    </a:cubicBezTo>
                    <a:cubicBezTo>
                      <a:pt x="17795" y="3279"/>
                      <a:pt x="16586" y="3449"/>
                      <a:pt x="15339" y="3449"/>
                    </a:cubicBezTo>
                    <a:cubicBezTo>
                      <a:pt x="13531" y="3449"/>
                      <a:pt x="11645" y="3092"/>
                      <a:pt x="11034" y="1346"/>
                    </a:cubicBezTo>
                    <a:cubicBezTo>
                      <a:pt x="10691" y="392"/>
                      <a:pt x="10063" y="1"/>
                      <a:pt x="93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41"/>
              <p:cNvSpPr/>
              <p:nvPr/>
            </p:nvSpPr>
            <p:spPr>
              <a:xfrm>
                <a:off x="1640700" y="4618813"/>
                <a:ext cx="459750" cy="119900"/>
              </a:xfrm>
              <a:custGeom>
                <a:rect b="b" l="l" r="r" t="t"/>
                <a:pathLst>
                  <a:path extrusionOk="0" h="4796" w="18390">
                    <a:moveTo>
                      <a:pt x="8234" y="0"/>
                    </a:moveTo>
                    <a:cubicBezTo>
                      <a:pt x="7619" y="0"/>
                      <a:pt x="6956" y="376"/>
                      <a:pt x="6475" y="966"/>
                    </a:cubicBezTo>
                    <a:cubicBezTo>
                      <a:pt x="6384" y="1027"/>
                      <a:pt x="6323" y="1148"/>
                      <a:pt x="6232" y="1239"/>
                    </a:cubicBezTo>
                    <a:cubicBezTo>
                      <a:pt x="5491" y="2255"/>
                      <a:pt x="5220" y="2998"/>
                      <a:pt x="3988" y="2998"/>
                    </a:cubicBezTo>
                    <a:cubicBezTo>
                      <a:pt x="3856" y="2998"/>
                      <a:pt x="3713" y="2990"/>
                      <a:pt x="3557" y="2972"/>
                    </a:cubicBezTo>
                    <a:cubicBezTo>
                      <a:pt x="3386" y="2955"/>
                      <a:pt x="3222" y="2947"/>
                      <a:pt x="3066" y="2947"/>
                    </a:cubicBezTo>
                    <a:cubicBezTo>
                      <a:pt x="670" y="2947"/>
                      <a:pt x="1" y="4796"/>
                      <a:pt x="1" y="4796"/>
                    </a:cubicBezTo>
                    <a:lnTo>
                      <a:pt x="18390" y="4796"/>
                    </a:lnTo>
                    <a:cubicBezTo>
                      <a:pt x="18390" y="3040"/>
                      <a:pt x="17266" y="2829"/>
                      <a:pt x="16727" y="2829"/>
                    </a:cubicBezTo>
                    <a:cubicBezTo>
                      <a:pt x="16557" y="2829"/>
                      <a:pt x="16445" y="2850"/>
                      <a:pt x="16445" y="2850"/>
                    </a:cubicBezTo>
                    <a:cubicBezTo>
                      <a:pt x="16378" y="2844"/>
                      <a:pt x="16303" y="2841"/>
                      <a:pt x="16221" y="2841"/>
                    </a:cubicBezTo>
                    <a:cubicBezTo>
                      <a:pt x="15588" y="2841"/>
                      <a:pt x="14501" y="3004"/>
                      <a:pt x="13382" y="3004"/>
                    </a:cubicBezTo>
                    <a:cubicBezTo>
                      <a:pt x="11823" y="3004"/>
                      <a:pt x="10203" y="2688"/>
                      <a:pt x="9666" y="1179"/>
                    </a:cubicBezTo>
                    <a:cubicBezTo>
                      <a:pt x="9369" y="346"/>
                      <a:pt x="8824" y="0"/>
                      <a:pt x="82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41"/>
              <p:cNvSpPr/>
              <p:nvPr/>
            </p:nvSpPr>
            <p:spPr>
              <a:xfrm>
                <a:off x="1892225" y="4244788"/>
                <a:ext cx="1269050" cy="1040750"/>
              </a:xfrm>
              <a:custGeom>
                <a:rect b="b" l="l" r="r" t="t"/>
                <a:pathLst>
                  <a:path extrusionOk="0" h="41630" w="50762">
                    <a:moveTo>
                      <a:pt x="24320" y="1"/>
                    </a:moveTo>
                    <a:cubicBezTo>
                      <a:pt x="22105" y="1"/>
                      <a:pt x="20273" y="443"/>
                      <a:pt x="18603" y="1185"/>
                    </a:cubicBezTo>
                    <a:cubicBezTo>
                      <a:pt x="6323" y="6474"/>
                      <a:pt x="1" y="18206"/>
                      <a:pt x="6080" y="30821"/>
                    </a:cubicBezTo>
                    <a:cubicBezTo>
                      <a:pt x="6688" y="32067"/>
                      <a:pt x="7387" y="33252"/>
                      <a:pt x="8268" y="34347"/>
                    </a:cubicBezTo>
                    <a:cubicBezTo>
                      <a:pt x="9119" y="35441"/>
                      <a:pt x="10122" y="36413"/>
                      <a:pt x="11247" y="37234"/>
                    </a:cubicBezTo>
                    <a:cubicBezTo>
                      <a:pt x="12372" y="38085"/>
                      <a:pt x="13587" y="38754"/>
                      <a:pt x="14864" y="39301"/>
                    </a:cubicBezTo>
                    <a:cubicBezTo>
                      <a:pt x="18032" y="40641"/>
                      <a:pt x="22110" y="41629"/>
                      <a:pt x="25955" y="41629"/>
                    </a:cubicBezTo>
                    <a:cubicBezTo>
                      <a:pt x="27863" y="41629"/>
                      <a:pt x="29715" y="41386"/>
                      <a:pt x="31369" y="40821"/>
                    </a:cubicBezTo>
                    <a:cubicBezTo>
                      <a:pt x="35472" y="39392"/>
                      <a:pt x="37691" y="36444"/>
                      <a:pt x="40427" y="33374"/>
                    </a:cubicBezTo>
                    <a:cubicBezTo>
                      <a:pt x="41308" y="32340"/>
                      <a:pt x="42099" y="31277"/>
                      <a:pt x="42798" y="30122"/>
                    </a:cubicBezTo>
                    <a:cubicBezTo>
                      <a:pt x="50761" y="17264"/>
                      <a:pt x="39424" y="881"/>
                      <a:pt x="25320" y="30"/>
                    </a:cubicBezTo>
                    <a:cubicBezTo>
                      <a:pt x="24978" y="10"/>
                      <a:pt x="24645" y="1"/>
                      <a:pt x="24320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41"/>
              <p:cNvSpPr/>
              <p:nvPr/>
            </p:nvSpPr>
            <p:spPr>
              <a:xfrm>
                <a:off x="2145275" y="4282063"/>
                <a:ext cx="607175" cy="993900"/>
              </a:xfrm>
              <a:custGeom>
                <a:rect b="b" l="l" r="r" t="t"/>
                <a:pathLst>
                  <a:path extrusionOk="0" h="39756" w="24287">
                    <a:moveTo>
                      <a:pt x="9635" y="0"/>
                    </a:moveTo>
                    <a:cubicBezTo>
                      <a:pt x="7368" y="0"/>
                      <a:pt x="4037" y="2494"/>
                      <a:pt x="4438" y="3068"/>
                    </a:cubicBezTo>
                    <a:cubicBezTo>
                      <a:pt x="4864" y="3706"/>
                      <a:pt x="5198" y="4436"/>
                      <a:pt x="5046" y="5196"/>
                    </a:cubicBezTo>
                    <a:cubicBezTo>
                      <a:pt x="4906" y="5756"/>
                      <a:pt x="4335" y="6209"/>
                      <a:pt x="3802" y="6209"/>
                    </a:cubicBezTo>
                    <a:cubicBezTo>
                      <a:pt x="3641" y="6209"/>
                      <a:pt x="3484" y="6168"/>
                      <a:pt x="3344" y="6077"/>
                    </a:cubicBezTo>
                    <a:cubicBezTo>
                      <a:pt x="2679" y="5578"/>
                      <a:pt x="2494" y="4245"/>
                      <a:pt x="1844" y="4245"/>
                    </a:cubicBezTo>
                    <a:cubicBezTo>
                      <a:pt x="1781" y="4245"/>
                      <a:pt x="1714" y="4257"/>
                      <a:pt x="1642" y="4284"/>
                    </a:cubicBezTo>
                    <a:cubicBezTo>
                      <a:pt x="1095" y="4466"/>
                      <a:pt x="1186" y="5317"/>
                      <a:pt x="1520" y="5773"/>
                    </a:cubicBezTo>
                    <a:cubicBezTo>
                      <a:pt x="1854" y="6259"/>
                      <a:pt x="2310" y="6746"/>
                      <a:pt x="2158" y="7293"/>
                    </a:cubicBezTo>
                    <a:cubicBezTo>
                      <a:pt x="2098" y="7627"/>
                      <a:pt x="1794" y="7840"/>
                      <a:pt x="1520" y="8114"/>
                    </a:cubicBezTo>
                    <a:cubicBezTo>
                      <a:pt x="304" y="9329"/>
                      <a:pt x="0" y="11335"/>
                      <a:pt x="760" y="12916"/>
                    </a:cubicBezTo>
                    <a:cubicBezTo>
                      <a:pt x="1064" y="13524"/>
                      <a:pt x="1520" y="14041"/>
                      <a:pt x="1794" y="14649"/>
                    </a:cubicBezTo>
                    <a:cubicBezTo>
                      <a:pt x="2189" y="15652"/>
                      <a:pt x="2006" y="16776"/>
                      <a:pt x="2189" y="17840"/>
                    </a:cubicBezTo>
                    <a:cubicBezTo>
                      <a:pt x="2554" y="19816"/>
                      <a:pt x="4225" y="21488"/>
                      <a:pt x="6201" y="21883"/>
                    </a:cubicBezTo>
                    <a:cubicBezTo>
                      <a:pt x="6657" y="21944"/>
                      <a:pt x="7143" y="21974"/>
                      <a:pt x="7508" y="22217"/>
                    </a:cubicBezTo>
                    <a:cubicBezTo>
                      <a:pt x="8177" y="22582"/>
                      <a:pt x="8359" y="23463"/>
                      <a:pt x="8967" y="23889"/>
                    </a:cubicBezTo>
                    <a:cubicBezTo>
                      <a:pt x="9605" y="24345"/>
                      <a:pt x="10487" y="24193"/>
                      <a:pt x="11277" y="24314"/>
                    </a:cubicBezTo>
                    <a:cubicBezTo>
                      <a:pt x="12067" y="24375"/>
                      <a:pt x="12949" y="25105"/>
                      <a:pt x="12645" y="25834"/>
                    </a:cubicBezTo>
                    <a:cubicBezTo>
                      <a:pt x="12463" y="26320"/>
                      <a:pt x="11824" y="26472"/>
                      <a:pt x="11399" y="26776"/>
                    </a:cubicBezTo>
                    <a:cubicBezTo>
                      <a:pt x="10487" y="27445"/>
                      <a:pt x="10608" y="28934"/>
                      <a:pt x="11308" y="29846"/>
                    </a:cubicBezTo>
                    <a:cubicBezTo>
                      <a:pt x="12007" y="30758"/>
                      <a:pt x="13101" y="31245"/>
                      <a:pt x="14104" y="31822"/>
                    </a:cubicBezTo>
                    <a:cubicBezTo>
                      <a:pt x="15077" y="32400"/>
                      <a:pt x="16110" y="33129"/>
                      <a:pt x="16414" y="34223"/>
                    </a:cubicBezTo>
                    <a:cubicBezTo>
                      <a:pt x="16718" y="35318"/>
                      <a:pt x="15928" y="38388"/>
                      <a:pt x="15654" y="39512"/>
                    </a:cubicBezTo>
                    <a:cubicBezTo>
                      <a:pt x="15612" y="39681"/>
                      <a:pt x="15675" y="39756"/>
                      <a:pt x="15817" y="39756"/>
                    </a:cubicBezTo>
                    <a:cubicBezTo>
                      <a:pt x="16594" y="39756"/>
                      <a:pt x="19735" y="37519"/>
                      <a:pt x="20943" y="36260"/>
                    </a:cubicBezTo>
                    <a:cubicBezTo>
                      <a:pt x="22007" y="35135"/>
                      <a:pt x="23101" y="33950"/>
                      <a:pt x="23679" y="32521"/>
                    </a:cubicBezTo>
                    <a:cubicBezTo>
                      <a:pt x="24287" y="31001"/>
                      <a:pt x="24226" y="29299"/>
                      <a:pt x="24165" y="27658"/>
                    </a:cubicBezTo>
                    <a:cubicBezTo>
                      <a:pt x="21490" y="27202"/>
                      <a:pt x="19788" y="23980"/>
                      <a:pt x="17144" y="23980"/>
                    </a:cubicBezTo>
                    <a:cubicBezTo>
                      <a:pt x="16427" y="23980"/>
                      <a:pt x="15726" y="24213"/>
                      <a:pt x="15052" y="24213"/>
                    </a:cubicBezTo>
                    <a:cubicBezTo>
                      <a:pt x="14782" y="24213"/>
                      <a:pt x="14516" y="24175"/>
                      <a:pt x="14256" y="24071"/>
                    </a:cubicBezTo>
                    <a:cubicBezTo>
                      <a:pt x="13557" y="23858"/>
                      <a:pt x="13071" y="23220"/>
                      <a:pt x="12432" y="22855"/>
                    </a:cubicBezTo>
                    <a:cubicBezTo>
                      <a:pt x="11824" y="22551"/>
                      <a:pt x="11095" y="22551"/>
                      <a:pt x="10396" y="22399"/>
                    </a:cubicBezTo>
                    <a:cubicBezTo>
                      <a:pt x="8086" y="21944"/>
                      <a:pt x="6262" y="19633"/>
                      <a:pt x="6383" y="17263"/>
                    </a:cubicBezTo>
                    <a:cubicBezTo>
                      <a:pt x="6414" y="16715"/>
                      <a:pt x="6596" y="16016"/>
                      <a:pt x="7113" y="15804"/>
                    </a:cubicBezTo>
                    <a:cubicBezTo>
                      <a:pt x="7265" y="15723"/>
                      <a:pt x="7427" y="15693"/>
                      <a:pt x="7595" y="15693"/>
                    </a:cubicBezTo>
                    <a:cubicBezTo>
                      <a:pt x="7999" y="15693"/>
                      <a:pt x="8438" y="15870"/>
                      <a:pt x="8846" y="15956"/>
                    </a:cubicBezTo>
                    <a:cubicBezTo>
                      <a:pt x="9093" y="16010"/>
                      <a:pt x="9345" y="16036"/>
                      <a:pt x="9596" y="16036"/>
                    </a:cubicBezTo>
                    <a:cubicBezTo>
                      <a:pt x="11166" y="16036"/>
                      <a:pt x="12725" y="15017"/>
                      <a:pt x="13222" y="13524"/>
                    </a:cubicBezTo>
                    <a:cubicBezTo>
                      <a:pt x="13435" y="12825"/>
                      <a:pt x="13496" y="12065"/>
                      <a:pt x="13830" y="11457"/>
                    </a:cubicBezTo>
                    <a:cubicBezTo>
                      <a:pt x="14317" y="10576"/>
                      <a:pt x="15350" y="10180"/>
                      <a:pt x="16171" y="9603"/>
                    </a:cubicBezTo>
                    <a:cubicBezTo>
                      <a:pt x="17022" y="9025"/>
                      <a:pt x="17782" y="7962"/>
                      <a:pt x="17326" y="7050"/>
                    </a:cubicBezTo>
                    <a:cubicBezTo>
                      <a:pt x="16566" y="5499"/>
                      <a:pt x="13830" y="6594"/>
                      <a:pt x="12645" y="5317"/>
                    </a:cubicBezTo>
                    <a:cubicBezTo>
                      <a:pt x="11612" y="4132"/>
                      <a:pt x="12797" y="2034"/>
                      <a:pt x="11763" y="819"/>
                    </a:cubicBezTo>
                    <a:cubicBezTo>
                      <a:pt x="11368" y="332"/>
                      <a:pt x="10669" y="150"/>
                      <a:pt x="10031" y="28"/>
                    </a:cubicBezTo>
                    <a:cubicBezTo>
                      <a:pt x="9904" y="9"/>
                      <a:pt x="9771" y="0"/>
                      <a:pt x="9635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41"/>
              <p:cNvSpPr/>
              <p:nvPr/>
            </p:nvSpPr>
            <p:spPr>
              <a:xfrm>
                <a:off x="2680225" y="4304038"/>
                <a:ext cx="319200" cy="305500"/>
              </a:xfrm>
              <a:custGeom>
                <a:rect b="b" l="l" r="r" t="t"/>
                <a:pathLst>
                  <a:path extrusionOk="0" h="12220" w="12768">
                    <a:moveTo>
                      <a:pt x="1977" y="0"/>
                    </a:moveTo>
                    <a:lnTo>
                      <a:pt x="1977" y="0"/>
                    </a:lnTo>
                    <a:cubicBezTo>
                      <a:pt x="1" y="2523"/>
                      <a:pt x="974" y="6870"/>
                      <a:pt x="3375" y="9271"/>
                    </a:cubicBezTo>
                    <a:cubicBezTo>
                      <a:pt x="5199" y="11125"/>
                      <a:pt x="8238" y="11581"/>
                      <a:pt x="10700" y="11946"/>
                    </a:cubicBezTo>
                    <a:cubicBezTo>
                      <a:pt x="11399" y="12067"/>
                      <a:pt x="12068" y="12159"/>
                      <a:pt x="12767" y="12219"/>
                    </a:cubicBezTo>
                    <a:cubicBezTo>
                      <a:pt x="10883" y="7083"/>
                      <a:pt x="6931" y="2584"/>
                      <a:pt x="1977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41"/>
              <p:cNvSpPr/>
              <p:nvPr/>
            </p:nvSpPr>
            <p:spPr>
              <a:xfrm>
                <a:off x="2228100" y="4016513"/>
                <a:ext cx="123875" cy="173850"/>
              </a:xfrm>
              <a:custGeom>
                <a:rect b="b" l="l" r="r" t="t"/>
                <a:pathLst>
                  <a:path extrusionOk="0" h="6954" w="4955">
                    <a:moveTo>
                      <a:pt x="3266" y="0"/>
                    </a:moveTo>
                    <a:cubicBezTo>
                      <a:pt x="3162" y="0"/>
                      <a:pt x="3070" y="35"/>
                      <a:pt x="2979" y="103"/>
                    </a:cubicBezTo>
                    <a:cubicBezTo>
                      <a:pt x="2797" y="164"/>
                      <a:pt x="2584" y="316"/>
                      <a:pt x="2311" y="468"/>
                    </a:cubicBezTo>
                    <a:cubicBezTo>
                      <a:pt x="2007" y="620"/>
                      <a:pt x="1763" y="772"/>
                      <a:pt x="1581" y="893"/>
                    </a:cubicBezTo>
                    <a:cubicBezTo>
                      <a:pt x="1399" y="1015"/>
                      <a:pt x="1216" y="1167"/>
                      <a:pt x="973" y="1319"/>
                    </a:cubicBezTo>
                    <a:cubicBezTo>
                      <a:pt x="760" y="1501"/>
                      <a:pt x="548" y="1684"/>
                      <a:pt x="396" y="1866"/>
                    </a:cubicBezTo>
                    <a:cubicBezTo>
                      <a:pt x="244" y="2109"/>
                      <a:pt x="92" y="2322"/>
                      <a:pt x="31" y="2565"/>
                    </a:cubicBezTo>
                    <a:cubicBezTo>
                      <a:pt x="0" y="2595"/>
                      <a:pt x="0" y="2687"/>
                      <a:pt x="0" y="2717"/>
                    </a:cubicBezTo>
                    <a:cubicBezTo>
                      <a:pt x="0" y="2778"/>
                      <a:pt x="31" y="2839"/>
                      <a:pt x="61" y="2869"/>
                    </a:cubicBezTo>
                    <a:lnTo>
                      <a:pt x="183" y="2991"/>
                    </a:lnTo>
                    <a:cubicBezTo>
                      <a:pt x="213" y="3021"/>
                      <a:pt x="304" y="3051"/>
                      <a:pt x="365" y="3082"/>
                    </a:cubicBezTo>
                    <a:cubicBezTo>
                      <a:pt x="456" y="3143"/>
                      <a:pt x="517" y="3173"/>
                      <a:pt x="548" y="3203"/>
                    </a:cubicBezTo>
                    <a:cubicBezTo>
                      <a:pt x="912" y="3447"/>
                      <a:pt x="1459" y="3659"/>
                      <a:pt x="2280" y="3933"/>
                    </a:cubicBezTo>
                    <a:cubicBezTo>
                      <a:pt x="3040" y="4146"/>
                      <a:pt x="3557" y="4389"/>
                      <a:pt x="3891" y="4602"/>
                    </a:cubicBezTo>
                    <a:cubicBezTo>
                      <a:pt x="4134" y="4814"/>
                      <a:pt x="4165" y="5027"/>
                      <a:pt x="4013" y="5270"/>
                    </a:cubicBezTo>
                    <a:cubicBezTo>
                      <a:pt x="3982" y="5270"/>
                      <a:pt x="3891" y="5331"/>
                      <a:pt x="3770" y="5453"/>
                    </a:cubicBezTo>
                    <a:cubicBezTo>
                      <a:pt x="3678" y="5574"/>
                      <a:pt x="3557" y="5635"/>
                      <a:pt x="3526" y="5665"/>
                    </a:cubicBezTo>
                    <a:cubicBezTo>
                      <a:pt x="3466" y="5726"/>
                      <a:pt x="3405" y="5757"/>
                      <a:pt x="3283" y="5787"/>
                    </a:cubicBezTo>
                    <a:cubicBezTo>
                      <a:pt x="3162" y="5817"/>
                      <a:pt x="3070" y="5817"/>
                      <a:pt x="2949" y="5817"/>
                    </a:cubicBezTo>
                    <a:cubicBezTo>
                      <a:pt x="2827" y="5817"/>
                      <a:pt x="2706" y="5817"/>
                      <a:pt x="2554" y="5878"/>
                    </a:cubicBezTo>
                    <a:cubicBezTo>
                      <a:pt x="2402" y="5909"/>
                      <a:pt x="2311" y="5939"/>
                      <a:pt x="2250" y="5939"/>
                    </a:cubicBezTo>
                    <a:cubicBezTo>
                      <a:pt x="2189" y="5939"/>
                      <a:pt x="2098" y="5909"/>
                      <a:pt x="2007" y="5787"/>
                    </a:cubicBezTo>
                    <a:cubicBezTo>
                      <a:pt x="1935" y="5716"/>
                      <a:pt x="1864" y="5686"/>
                      <a:pt x="1805" y="5686"/>
                    </a:cubicBezTo>
                    <a:cubicBezTo>
                      <a:pt x="1763" y="5686"/>
                      <a:pt x="1728" y="5701"/>
                      <a:pt x="1703" y="5726"/>
                    </a:cubicBezTo>
                    <a:cubicBezTo>
                      <a:pt x="1490" y="5909"/>
                      <a:pt x="1399" y="6182"/>
                      <a:pt x="1399" y="6425"/>
                    </a:cubicBezTo>
                    <a:cubicBezTo>
                      <a:pt x="1399" y="6729"/>
                      <a:pt x="1520" y="6881"/>
                      <a:pt x="1794" y="6942"/>
                    </a:cubicBezTo>
                    <a:cubicBezTo>
                      <a:pt x="1885" y="6950"/>
                      <a:pt x="1974" y="6953"/>
                      <a:pt x="2063" y="6953"/>
                    </a:cubicBezTo>
                    <a:cubicBezTo>
                      <a:pt x="2328" y="6953"/>
                      <a:pt x="2584" y="6919"/>
                      <a:pt x="2858" y="6851"/>
                    </a:cubicBezTo>
                    <a:cubicBezTo>
                      <a:pt x="3253" y="6790"/>
                      <a:pt x="3587" y="6638"/>
                      <a:pt x="3891" y="6425"/>
                    </a:cubicBezTo>
                    <a:cubicBezTo>
                      <a:pt x="4195" y="6243"/>
                      <a:pt x="4469" y="6030"/>
                      <a:pt x="4651" y="5726"/>
                    </a:cubicBezTo>
                    <a:cubicBezTo>
                      <a:pt x="4833" y="5422"/>
                      <a:pt x="4955" y="5058"/>
                      <a:pt x="4925" y="4723"/>
                    </a:cubicBezTo>
                    <a:cubicBezTo>
                      <a:pt x="4925" y="4450"/>
                      <a:pt x="4833" y="4237"/>
                      <a:pt x="4681" y="4054"/>
                    </a:cubicBezTo>
                    <a:cubicBezTo>
                      <a:pt x="4560" y="3842"/>
                      <a:pt x="4408" y="3690"/>
                      <a:pt x="4195" y="3599"/>
                    </a:cubicBezTo>
                    <a:cubicBezTo>
                      <a:pt x="4043" y="3477"/>
                      <a:pt x="3830" y="3386"/>
                      <a:pt x="3557" y="3295"/>
                    </a:cubicBezTo>
                    <a:cubicBezTo>
                      <a:pt x="3283" y="3203"/>
                      <a:pt x="3040" y="3143"/>
                      <a:pt x="2797" y="3051"/>
                    </a:cubicBezTo>
                    <a:cubicBezTo>
                      <a:pt x="2523" y="2991"/>
                      <a:pt x="2311" y="2899"/>
                      <a:pt x="2037" y="2778"/>
                    </a:cubicBezTo>
                    <a:cubicBezTo>
                      <a:pt x="1763" y="2687"/>
                      <a:pt x="1581" y="2565"/>
                      <a:pt x="1399" y="2413"/>
                    </a:cubicBezTo>
                    <a:cubicBezTo>
                      <a:pt x="1308" y="2322"/>
                      <a:pt x="1368" y="2231"/>
                      <a:pt x="1459" y="2109"/>
                    </a:cubicBezTo>
                    <a:cubicBezTo>
                      <a:pt x="1703" y="1866"/>
                      <a:pt x="2037" y="1653"/>
                      <a:pt x="2493" y="1410"/>
                    </a:cubicBezTo>
                    <a:cubicBezTo>
                      <a:pt x="2979" y="1197"/>
                      <a:pt x="3283" y="1015"/>
                      <a:pt x="3496" y="863"/>
                    </a:cubicBezTo>
                    <a:cubicBezTo>
                      <a:pt x="3587" y="772"/>
                      <a:pt x="3678" y="650"/>
                      <a:pt x="3739" y="559"/>
                    </a:cubicBezTo>
                    <a:cubicBezTo>
                      <a:pt x="3830" y="407"/>
                      <a:pt x="3800" y="316"/>
                      <a:pt x="3709" y="194"/>
                    </a:cubicBezTo>
                    <a:cubicBezTo>
                      <a:pt x="3648" y="103"/>
                      <a:pt x="3526" y="42"/>
                      <a:pt x="3374" y="12"/>
                    </a:cubicBezTo>
                    <a:cubicBezTo>
                      <a:pt x="3336" y="4"/>
                      <a:pt x="3300" y="0"/>
                      <a:pt x="3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41"/>
              <p:cNvSpPr/>
              <p:nvPr/>
            </p:nvSpPr>
            <p:spPr>
              <a:xfrm>
                <a:off x="2362600" y="4000763"/>
                <a:ext cx="96525" cy="163275"/>
              </a:xfrm>
              <a:custGeom>
                <a:rect b="b" l="l" r="r" t="t"/>
                <a:pathLst>
                  <a:path extrusionOk="0" h="6531" w="3861">
                    <a:moveTo>
                      <a:pt x="1338" y="1949"/>
                    </a:moveTo>
                    <a:cubicBezTo>
                      <a:pt x="1368" y="1979"/>
                      <a:pt x="1399" y="2040"/>
                      <a:pt x="1520" y="2192"/>
                    </a:cubicBezTo>
                    <a:cubicBezTo>
                      <a:pt x="1642" y="2344"/>
                      <a:pt x="1672" y="2466"/>
                      <a:pt x="1703" y="2496"/>
                    </a:cubicBezTo>
                    <a:cubicBezTo>
                      <a:pt x="1733" y="2557"/>
                      <a:pt x="1794" y="2618"/>
                      <a:pt x="1855" y="2770"/>
                    </a:cubicBezTo>
                    <a:cubicBezTo>
                      <a:pt x="1946" y="2891"/>
                      <a:pt x="2007" y="3013"/>
                      <a:pt x="2007" y="3073"/>
                    </a:cubicBezTo>
                    <a:cubicBezTo>
                      <a:pt x="2007" y="3165"/>
                      <a:pt x="2037" y="3225"/>
                      <a:pt x="2037" y="3347"/>
                    </a:cubicBezTo>
                    <a:lnTo>
                      <a:pt x="2037" y="3681"/>
                    </a:lnTo>
                    <a:cubicBezTo>
                      <a:pt x="2007" y="3833"/>
                      <a:pt x="1885" y="3955"/>
                      <a:pt x="1672" y="3985"/>
                    </a:cubicBezTo>
                    <a:cubicBezTo>
                      <a:pt x="1551" y="4031"/>
                      <a:pt x="1444" y="4054"/>
                      <a:pt x="1353" y="4054"/>
                    </a:cubicBezTo>
                    <a:cubicBezTo>
                      <a:pt x="1262" y="4054"/>
                      <a:pt x="1186" y="4031"/>
                      <a:pt x="1125" y="3985"/>
                    </a:cubicBezTo>
                    <a:cubicBezTo>
                      <a:pt x="1064" y="3985"/>
                      <a:pt x="1034" y="3925"/>
                      <a:pt x="1034" y="3833"/>
                    </a:cubicBezTo>
                    <a:cubicBezTo>
                      <a:pt x="1034" y="3773"/>
                      <a:pt x="1034" y="3651"/>
                      <a:pt x="1064" y="3560"/>
                    </a:cubicBezTo>
                    <a:cubicBezTo>
                      <a:pt x="1095" y="3469"/>
                      <a:pt x="1095" y="3377"/>
                      <a:pt x="1156" y="3225"/>
                    </a:cubicBezTo>
                    <a:cubicBezTo>
                      <a:pt x="1186" y="3073"/>
                      <a:pt x="1186" y="2952"/>
                      <a:pt x="1186" y="2891"/>
                    </a:cubicBezTo>
                    <a:cubicBezTo>
                      <a:pt x="1156" y="2466"/>
                      <a:pt x="1216" y="2162"/>
                      <a:pt x="1338" y="1949"/>
                    </a:cubicBezTo>
                    <a:close/>
                    <a:moveTo>
                      <a:pt x="1224" y="1"/>
                    </a:moveTo>
                    <a:cubicBezTo>
                      <a:pt x="1176" y="1"/>
                      <a:pt x="1122" y="11"/>
                      <a:pt x="1064" y="34"/>
                    </a:cubicBezTo>
                    <a:cubicBezTo>
                      <a:pt x="912" y="125"/>
                      <a:pt x="791" y="186"/>
                      <a:pt x="760" y="277"/>
                    </a:cubicBezTo>
                    <a:cubicBezTo>
                      <a:pt x="639" y="459"/>
                      <a:pt x="608" y="794"/>
                      <a:pt x="578" y="1250"/>
                    </a:cubicBezTo>
                    <a:cubicBezTo>
                      <a:pt x="548" y="1706"/>
                      <a:pt x="487" y="1979"/>
                      <a:pt x="487" y="2101"/>
                    </a:cubicBezTo>
                    <a:cubicBezTo>
                      <a:pt x="335" y="2861"/>
                      <a:pt x="274" y="3681"/>
                      <a:pt x="153" y="4624"/>
                    </a:cubicBezTo>
                    <a:cubicBezTo>
                      <a:pt x="153" y="4776"/>
                      <a:pt x="122" y="4988"/>
                      <a:pt x="61" y="5232"/>
                    </a:cubicBezTo>
                    <a:cubicBezTo>
                      <a:pt x="31" y="5505"/>
                      <a:pt x="1" y="5748"/>
                      <a:pt x="1" y="5931"/>
                    </a:cubicBezTo>
                    <a:cubicBezTo>
                      <a:pt x="1" y="6113"/>
                      <a:pt x="31" y="6295"/>
                      <a:pt x="122" y="6508"/>
                    </a:cubicBezTo>
                    <a:cubicBezTo>
                      <a:pt x="229" y="6523"/>
                      <a:pt x="320" y="6531"/>
                      <a:pt x="399" y="6531"/>
                    </a:cubicBezTo>
                    <a:cubicBezTo>
                      <a:pt x="479" y="6531"/>
                      <a:pt x="548" y="6523"/>
                      <a:pt x="608" y="6508"/>
                    </a:cubicBezTo>
                    <a:cubicBezTo>
                      <a:pt x="669" y="6417"/>
                      <a:pt x="730" y="6356"/>
                      <a:pt x="791" y="6204"/>
                    </a:cubicBezTo>
                    <a:cubicBezTo>
                      <a:pt x="882" y="6052"/>
                      <a:pt x="882" y="5900"/>
                      <a:pt x="882" y="5748"/>
                    </a:cubicBezTo>
                    <a:cubicBezTo>
                      <a:pt x="882" y="5596"/>
                      <a:pt x="882" y="5444"/>
                      <a:pt x="912" y="5292"/>
                    </a:cubicBezTo>
                    <a:cubicBezTo>
                      <a:pt x="943" y="5140"/>
                      <a:pt x="973" y="5019"/>
                      <a:pt x="1064" y="4928"/>
                    </a:cubicBezTo>
                    <a:cubicBezTo>
                      <a:pt x="1216" y="4776"/>
                      <a:pt x="1429" y="4654"/>
                      <a:pt x="1672" y="4593"/>
                    </a:cubicBezTo>
                    <a:cubicBezTo>
                      <a:pt x="1809" y="4548"/>
                      <a:pt x="1931" y="4525"/>
                      <a:pt x="2041" y="4525"/>
                    </a:cubicBezTo>
                    <a:cubicBezTo>
                      <a:pt x="2151" y="4525"/>
                      <a:pt x="2250" y="4548"/>
                      <a:pt x="2341" y="4593"/>
                    </a:cubicBezTo>
                    <a:cubicBezTo>
                      <a:pt x="2554" y="4654"/>
                      <a:pt x="2706" y="4867"/>
                      <a:pt x="2797" y="5232"/>
                    </a:cubicBezTo>
                    <a:cubicBezTo>
                      <a:pt x="2919" y="5627"/>
                      <a:pt x="3040" y="5839"/>
                      <a:pt x="3162" y="5961"/>
                    </a:cubicBezTo>
                    <a:cubicBezTo>
                      <a:pt x="3222" y="6042"/>
                      <a:pt x="3310" y="6083"/>
                      <a:pt x="3425" y="6083"/>
                    </a:cubicBezTo>
                    <a:cubicBezTo>
                      <a:pt x="3483" y="6083"/>
                      <a:pt x="3547" y="6073"/>
                      <a:pt x="3618" y="6052"/>
                    </a:cubicBezTo>
                    <a:cubicBezTo>
                      <a:pt x="3800" y="5961"/>
                      <a:pt x="3861" y="5900"/>
                      <a:pt x="3861" y="5748"/>
                    </a:cubicBezTo>
                    <a:cubicBezTo>
                      <a:pt x="3861" y="5536"/>
                      <a:pt x="3770" y="5292"/>
                      <a:pt x="3587" y="4897"/>
                    </a:cubicBezTo>
                    <a:cubicBezTo>
                      <a:pt x="3374" y="4532"/>
                      <a:pt x="3314" y="4229"/>
                      <a:pt x="3374" y="3955"/>
                    </a:cubicBezTo>
                    <a:cubicBezTo>
                      <a:pt x="3466" y="3864"/>
                      <a:pt x="3435" y="3803"/>
                      <a:pt x="3344" y="3681"/>
                    </a:cubicBezTo>
                    <a:cubicBezTo>
                      <a:pt x="3314" y="3651"/>
                      <a:pt x="3253" y="3621"/>
                      <a:pt x="3162" y="3560"/>
                    </a:cubicBezTo>
                    <a:cubicBezTo>
                      <a:pt x="3070" y="3529"/>
                      <a:pt x="3010" y="3499"/>
                      <a:pt x="3010" y="3469"/>
                    </a:cubicBezTo>
                    <a:cubicBezTo>
                      <a:pt x="2919" y="3225"/>
                      <a:pt x="2827" y="2952"/>
                      <a:pt x="2675" y="2587"/>
                    </a:cubicBezTo>
                    <a:cubicBezTo>
                      <a:pt x="2523" y="2192"/>
                      <a:pt x="2371" y="1888"/>
                      <a:pt x="2280" y="1675"/>
                    </a:cubicBezTo>
                    <a:cubicBezTo>
                      <a:pt x="2159" y="1432"/>
                      <a:pt x="2067" y="1189"/>
                      <a:pt x="1915" y="885"/>
                    </a:cubicBezTo>
                    <a:cubicBezTo>
                      <a:pt x="1763" y="581"/>
                      <a:pt x="1551" y="307"/>
                      <a:pt x="1399" y="64"/>
                    </a:cubicBezTo>
                    <a:cubicBezTo>
                      <a:pt x="1361" y="27"/>
                      <a:pt x="1300" y="1"/>
                      <a:pt x="12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41"/>
              <p:cNvSpPr/>
              <p:nvPr/>
            </p:nvSpPr>
            <p:spPr>
              <a:xfrm>
                <a:off x="2457575" y="3990513"/>
                <a:ext cx="98825" cy="160050"/>
              </a:xfrm>
              <a:custGeom>
                <a:rect b="b" l="l" r="r" t="t"/>
                <a:pathLst>
                  <a:path extrusionOk="0" h="6402" w="3953">
                    <a:moveTo>
                      <a:pt x="3603" y="0"/>
                    </a:moveTo>
                    <a:cubicBezTo>
                      <a:pt x="3507" y="0"/>
                      <a:pt x="3410" y="21"/>
                      <a:pt x="3314" y="79"/>
                    </a:cubicBezTo>
                    <a:cubicBezTo>
                      <a:pt x="3132" y="140"/>
                      <a:pt x="3041" y="231"/>
                      <a:pt x="3010" y="322"/>
                    </a:cubicBezTo>
                    <a:cubicBezTo>
                      <a:pt x="2889" y="687"/>
                      <a:pt x="2737" y="1325"/>
                      <a:pt x="2554" y="2268"/>
                    </a:cubicBezTo>
                    <a:cubicBezTo>
                      <a:pt x="2372" y="3210"/>
                      <a:pt x="2159" y="3939"/>
                      <a:pt x="1946" y="4395"/>
                    </a:cubicBezTo>
                    <a:cubicBezTo>
                      <a:pt x="1703" y="4091"/>
                      <a:pt x="1521" y="3575"/>
                      <a:pt x="1338" y="2845"/>
                    </a:cubicBezTo>
                    <a:cubicBezTo>
                      <a:pt x="1156" y="2116"/>
                      <a:pt x="1034" y="1660"/>
                      <a:pt x="913" y="1447"/>
                    </a:cubicBezTo>
                    <a:cubicBezTo>
                      <a:pt x="852" y="1325"/>
                      <a:pt x="730" y="1295"/>
                      <a:pt x="609" y="1295"/>
                    </a:cubicBezTo>
                    <a:cubicBezTo>
                      <a:pt x="457" y="1325"/>
                      <a:pt x="335" y="1356"/>
                      <a:pt x="244" y="1477"/>
                    </a:cubicBezTo>
                    <a:cubicBezTo>
                      <a:pt x="92" y="1538"/>
                      <a:pt x="31" y="1660"/>
                      <a:pt x="1" y="1751"/>
                    </a:cubicBezTo>
                    <a:cubicBezTo>
                      <a:pt x="1" y="2085"/>
                      <a:pt x="31" y="2389"/>
                      <a:pt x="123" y="2724"/>
                    </a:cubicBezTo>
                    <a:cubicBezTo>
                      <a:pt x="244" y="3058"/>
                      <a:pt x="335" y="3453"/>
                      <a:pt x="548" y="3879"/>
                    </a:cubicBezTo>
                    <a:cubicBezTo>
                      <a:pt x="730" y="4274"/>
                      <a:pt x="852" y="4639"/>
                      <a:pt x="913" y="4821"/>
                    </a:cubicBezTo>
                    <a:cubicBezTo>
                      <a:pt x="943" y="4973"/>
                      <a:pt x="1065" y="5186"/>
                      <a:pt x="1247" y="5490"/>
                    </a:cubicBezTo>
                    <a:cubicBezTo>
                      <a:pt x="1460" y="5794"/>
                      <a:pt x="1551" y="6067"/>
                      <a:pt x="1642" y="6249"/>
                    </a:cubicBezTo>
                    <a:cubicBezTo>
                      <a:pt x="1673" y="6371"/>
                      <a:pt x="1794" y="6401"/>
                      <a:pt x="2007" y="6401"/>
                    </a:cubicBezTo>
                    <a:cubicBezTo>
                      <a:pt x="2159" y="6401"/>
                      <a:pt x="2311" y="6371"/>
                      <a:pt x="2463" y="6249"/>
                    </a:cubicBezTo>
                    <a:cubicBezTo>
                      <a:pt x="2585" y="6219"/>
                      <a:pt x="2676" y="6098"/>
                      <a:pt x="2706" y="6037"/>
                    </a:cubicBezTo>
                    <a:cubicBezTo>
                      <a:pt x="2828" y="5307"/>
                      <a:pt x="2919" y="4669"/>
                      <a:pt x="3071" y="4183"/>
                    </a:cubicBezTo>
                    <a:cubicBezTo>
                      <a:pt x="3527" y="2572"/>
                      <a:pt x="3800" y="1325"/>
                      <a:pt x="3952" y="383"/>
                    </a:cubicBezTo>
                    <a:cubicBezTo>
                      <a:pt x="3952" y="170"/>
                      <a:pt x="3922" y="79"/>
                      <a:pt x="3770" y="18"/>
                    </a:cubicBezTo>
                    <a:cubicBezTo>
                      <a:pt x="3714" y="7"/>
                      <a:pt x="3659" y="0"/>
                      <a:pt x="36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41"/>
              <p:cNvSpPr/>
              <p:nvPr/>
            </p:nvSpPr>
            <p:spPr>
              <a:xfrm>
                <a:off x="2564725" y="4011988"/>
                <a:ext cx="85150" cy="137825"/>
              </a:xfrm>
              <a:custGeom>
                <a:rect b="b" l="l" r="r" t="t"/>
                <a:pathLst>
                  <a:path extrusionOk="0" h="5513" w="3406">
                    <a:moveTo>
                      <a:pt x="1771" y="0"/>
                    </a:moveTo>
                    <a:cubicBezTo>
                      <a:pt x="1326" y="0"/>
                      <a:pt x="932" y="201"/>
                      <a:pt x="609" y="497"/>
                    </a:cubicBezTo>
                    <a:cubicBezTo>
                      <a:pt x="518" y="618"/>
                      <a:pt x="457" y="710"/>
                      <a:pt x="426" y="892"/>
                    </a:cubicBezTo>
                    <a:cubicBezTo>
                      <a:pt x="396" y="1044"/>
                      <a:pt x="396" y="1226"/>
                      <a:pt x="396" y="1409"/>
                    </a:cubicBezTo>
                    <a:lnTo>
                      <a:pt x="396" y="1865"/>
                    </a:lnTo>
                    <a:cubicBezTo>
                      <a:pt x="366" y="1865"/>
                      <a:pt x="366" y="1895"/>
                      <a:pt x="457" y="1986"/>
                    </a:cubicBezTo>
                    <a:cubicBezTo>
                      <a:pt x="457" y="2047"/>
                      <a:pt x="426" y="2169"/>
                      <a:pt x="426" y="2199"/>
                    </a:cubicBezTo>
                    <a:cubicBezTo>
                      <a:pt x="426" y="2229"/>
                      <a:pt x="396" y="2321"/>
                      <a:pt x="366" y="2351"/>
                    </a:cubicBezTo>
                    <a:cubicBezTo>
                      <a:pt x="305" y="2351"/>
                      <a:pt x="305" y="2381"/>
                      <a:pt x="274" y="2381"/>
                    </a:cubicBezTo>
                    <a:cubicBezTo>
                      <a:pt x="244" y="2381"/>
                      <a:pt x="214" y="2442"/>
                      <a:pt x="214" y="2442"/>
                    </a:cubicBezTo>
                    <a:cubicBezTo>
                      <a:pt x="153" y="2442"/>
                      <a:pt x="153" y="2473"/>
                      <a:pt x="153" y="2473"/>
                    </a:cubicBezTo>
                    <a:cubicBezTo>
                      <a:pt x="92" y="2533"/>
                      <a:pt x="92" y="2624"/>
                      <a:pt x="92" y="2655"/>
                    </a:cubicBezTo>
                    <a:cubicBezTo>
                      <a:pt x="92" y="2685"/>
                      <a:pt x="122" y="2776"/>
                      <a:pt x="153" y="2837"/>
                    </a:cubicBezTo>
                    <a:cubicBezTo>
                      <a:pt x="214" y="2928"/>
                      <a:pt x="244" y="2959"/>
                      <a:pt x="244" y="2989"/>
                    </a:cubicBezTo>
                    <a:cubicBezTo>
                      <a:pt x="274" y="3263"/>
                      <a:pt x="244" y="3658"/>
                      <a:pt x="122" y="4114"/>
                    </a:cubicBezTo>
                    <a:cubicBezTo>
                      <a:pt x="62" y="4600"/>
                      <a:pt x="1" y="4935"/>
                      <a:pt x="62" y="5208"/>
                    </a:cubicBezTo>
                    <a:cubicBezTo>
                      <a:pt x="62" y="5269"/>
                      <a:pt x="92" y="5330"/>
                      <a:pt x="122" y="5360"/>
                    </a:cubicBezTo>
                    <a:cubicBezTo>
                      <a:pt x="153" y="5390"/>
                      <a:pt x="244" y="5390"/>
                      <a:pt x="366" y="5451"/>
                    </a:cubicBezTo>
                    <a:cubicBezTo>
                      <a:pt x="457" y="5451"/>
                      <a:pt x="548" y="5482"/>
                      <a:pt x="578" y="5482"/>
                    </a:cubicBezTo>
                    <a:cubicBezTo>
                      <a:pt x="761" y="5512"/>
                      <a:pt x="973" y="5512"/>
                      <a:pt x="1156" y="5512"/>
                    </a:cubicBezTo>
                    <a:cubicBezTo>
                      <a:pt x="1369" y="5512"/>
                      <a:pt x="1521" y="5512"/>
                      <a:pt x="1673" y="5482"/>
                    </a:cubicBezTo>
                    <a:cubicBezTo>
                      <a:pt x="1825" y="5482"/>
                      <a:pt x="2037" y="5390"/>
                      <a:pt x="2250" y="5360"/>
                    </a:cubicBezTo>
                    <a:cubicBezTo>
                      <a:pt x="2493" y="5330"/>
                      <a:pt x="2676" y="5269"/>
                      <a:pt x="2797" y="5239"/>
                    </a:cubicBezTo>
                    <a:cubicBezTo>
                      <a:pt x="2949" y="5208"/>
                      <a:pt x="3040" y="5147"/>
                      <a:pt x="3132" y="5026"/>
                    </a:cubicBezTo>
                    <a:cubicBezTo>
                      <a:pt x="3192" y="4904"/>
                      <a:pt x="3253" y="4752"/>
                      <a:pt x="3192" y="4600"/>
                    </a:cubicBezTo>
                    <a:cubicBezTo>
                      <a:pt x="3132" y="4539"/>
                      <a:pt x="3101" y="4479"/>
                      <a:pt x="3040" y="4479"/>
                    </a:cubicBezTo>
                    <a:cubicBezTo>
                      <a:pt x="2888" y="4539"/>
                      <a:pt x="2676" y="4570"/>
                      <a:pt x="2372" y="4631"/>
                    </a:cubicBezTo>
                    <a:cubicBezTo>
                      <a:pt x="2068" y="4722"/>
                      <a:pt x="1794" y="4752"/>
                      <a:pt x="1581" y="4783"/>
                    </a:cubicBezTo>
                    <a:cubicBezTo>
                      <a:pt x="1501" y="4800"/>
                      <a:pt x="1429" y="4808"/>
                      <a:pt x="1361" y="4808"/>
                    </a:cubicBezTo>
                    <a:cubicBezTo>
                      <a:pt x="1196" y="4808"/>
                      <a:pt x="1054" y="4765"/>
                      <a:pt x="882" y="4722"/>
                    </a:cubicBezTo>
                    <a:lnTo>
                      <a:pt x="882" y="4296"/>
                    </a:lnTo>
                    <a:cubicBezTo>
                      <a:pt x="882" y="4114"/>
                      <a:pt x="913" y="3932"/>
                      <a:pt x="913" y="3840"/>
                    </a:cubicBezTo>
                    <a:cubicBezTo>
                      <a:pt x="913" y="3719"/>
                      <a:pt x="973" y="3658"/>
                      <a:pt x="1004" y="3506"/>
                    </a:cubicBezTo>
                    <a:cubicBezTo>
                      <a:pt x="1034" y="3354"/>
                      <a:pt x="1125" y="3263"/>
                      <a:pt x="1186" y="3202"/>
                    </a:cubicBezTo>
                    <a:cubicBezTo>
                      <a:pt x="1277" y="3134"/>
                      <a:pt x="1386" y="3099"/>
                      <a:pt x="1524" y="3099"/>
                    </a:cubicBezTo>
                    <a:cubicBezTo>
                      <a:pt x="1570" y="3099"/>
                      <a:pt x="1619" y="3103"/>
                      <a:pt x="1673" y="3111"/>
                    </a:cubicBezTo>
                    <a:cubicBezTo>
                      <a:pt x="1916" y="3172"/>
                      <a:pt x="2128" y="3172"/>
                      <a:pt x="2372" y="3172"/>
                    </a:cubicBezTo>
                    <a:cubicBezTo>
                      <a:pt x="2584" y="3172"/>
                      <a:pt x="2797" y="3050"/>
                      <a:pt x="2888" y="2898"/>
                    </a:cubicBezTo>
                    <a:cubicBezTo>
                      <a:pt x="2858" y="2716"/>
                      <a:pt x="2797" y="2564"/>
                      <a:pt x="2645" y="2473"/>
                    </a:cubicBezTo>
                    <a:cubicBezTo>
                      <a:pt x="2524" y="2412"/>
                      <a:pt x="2372" y="2351"/>
                      <a:pt x="2220" y="2351"/>
                    </a:cubicBezTo>
                    <a:cubicBezTo>
                      <a:pt x="2068" y="2351"/>
                      <a:pt x="1885" y="2351"/>
                      <a:pt x="1673" y="2321"/>
                    </a:cubicBezTo>
                    <a:cubicBezTo>
                      <a:pt x="1490" y="2290"/>
                      <a:pt x="1338" y="2199"/>
                      <a:pt x="1217" y="2138"/>
                    </a:cubicBezTo>
                    <a:cubicBezTo>
                      <a:pt x="1308" y="1986"/>
                      <a:pt x="1338" y="1834"/>
                      <a:pt x="1338" y="1652"/>
                    </a:cubicBezTo>
                    <a:cubicBezTo>
                      <a:pt x="1338" y="1439"/>
                      <a:pt x="1369" y="1287"/>
                      <a:pt x="1429" y="1105"/>
                    </a:cubicBezTo>
                    <a:cubicBezTo>
                      <a:pt x="1460" y="922"/>
                      <a:pt x="1581" y="801"/>
                      <a:pt x="1733" y="770"/>
                    </a:cubicBezTo>
                    <a:cubicBezTo>
                      <a:pt x="1769" y="763"/>
                      <a:pt x="1808" y="759"/>
                      <a:pt x="1851" y="759"/>
                    </a:cubicBezTo>
                    <a:cubicBezTo>
                      <a:pt x="1989" y="759"/>
                      <a:pt x="2163" y="799"/>
                      <a:pt x="2372" y="892"/>
                    </a:cubicBezTo>
                    <a:cubicBezTo>
                      <a:pt x="2645" y="983"/>
                      <a:pt x="2828" y="1074"/>
                      <a:pt x="2949" y="1074"/>
                    </a:cubicBezTo>
                    <a:cubicBezTo>
                      <a:pt x="3101" y="1074"/>
                      <a:pt x="3253" y="1044"/>
                      <a:pt x="3314" y="922"/>
                    </a:cubicBezTo>
                    <a:cubicBezTo>
                      <a:pt x="3405" y="831"/>
                      <a:pt x="3405" y="740"/>
                      <a:pt x="3314" y="649"/>
                    </a:cubicBezTo>
                    <a:cubicBezTo>
                      <a:pt x="2980" y="223"/>
                      <a:pt x="2524" y="41"/>
                      <a:pt x="1946" y="10"/>
                    </a:cubicBezTo>
                    <a:cubicBezTo>
                      <a:pt x="1887" y="3"/>
                      <a:pt x="1828" y="0"/>
                      <a:pt x="1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41"/>
              <p:cNvSpPr/>
              <p:nvPr/>
            </p:nvSpPr>
            <p:spPr>
              <a:xfrm>
                <a:off x="2083725" y="5288088"/>
                <a:ext cx="135275" cy="139350"/>
              </a:xfrm>
              <a:custGeom>
                <a:rect b="b" l="l" r="r" t="t"/>
                <a:pathLst>
                  <a:path extrusionOk="0" h="5574" w="5411">
                    <a:moveTo>
                      <a:pt x="1976" y="1"/>
                    </a:moveTo>
                    <a:cubicBezTo>
                      <a:pt x="1763" y="1"/>
                      <a:pt x="1672" y="31"/>
                      <a:pt x="1550" y="183"/>
                    </a:cubicBezTo>
                    <a:cubicBezTo>
                      <a:pt x="1429" y="305"/>
                      <a:pt x="1429" y="457"/>
                      <a:pt x="1550" y="609"/>
                    </a:cubicBezTo>
                    <a:cubicBezTo>
                      <a:pt x="1611" y="669"/>
                      <a:pt x="1763" y="761"/>
                      <a:pt x="2006" y="791"/>
                    </a:cubicBezTo>
                    <a:cubicBezTo>
                      <a:pt x="2219" y="821"/>
                      <a:pt x="2371" y="852"/>
                      <a:pt x="2432" y="852"/>
                    </a:cubicBezTo>
                    <a:cubicBezTo>
                      <a:pt x="2462" y="913"/>
                      <a:pt x="2493" y="913"/>
                      <a:pt x="2523" y="913"/>
                    </a:cubicBezTo>
                    <a:cubicBezTo>
                      <a:pt x="2584" y="943"/>
                      <a:pt x="2614" y="943"/>
                      <a:pt x="2645" y="943"/>
                    </a:cubicBezTo>
                    <a:cubicBezTo>
                      <a:pt x="2675" y="943"/>
                      <a:pt x="2736" y="943"/>
                      <a:pt x="2766" y="973"/>
                    </a:cubicBezTo>
                    <a:cubicBezTo>
                      <a:pt x="2797" y="1004"/>
                      <a:pt x="2827" y="1004"/>
                      <a:pt x="2827" y="1034"/>
                    </a:cubicBezTo>
                    <a:cubicBezTo>
                      <a:pt x="2827" y="1095"/>
                      <a:pt x="2827" y="1125"/>
                      <a:pt x="2797" y="1156"/>
                    </a:cubicBezTo>
                    <a:cubicBezTo>
                      <a:pt x="2584" y="1581"/>
                      <a:pt x="2128" y="2189"/>
                      <a:pt x="1459" y="3071"/>
                    </a:cubicBezTo>
                    <a:cubicBezTo>
                      <a:pt x="791" y="3891"/>
                      <a:pt x="335" y="4621"/>
                      <a:pt x="61" y="5107"/>
                    </a:cubicBezTo>
                    <a:cubicBezTo>
                      <a:pt x="31" y="5198"/>
                      <a:pt x="0" y="5259"/>
                      <a:pt x="31" y="5381"/>
                    </a:cubicBezTo>
                    <a:cubicBezTo>
                      <a:pt x="31" y="5502"/>
                      <a:pt x="91" y="5533"/>
                      <a:pt x="213" y="5563"/>
                    </a:cubicBezTo>
                    <a:cubicBezTo>
                      <a:pt x="309" y="5570"/>
                      <a:pt x="394" y="5574"/>
                      <a:pt x="469" y="5574"/>
                    </a:cubicBezTo>
                    <a:cubicBezTo>
                      <a:pt x="731" y="5574"/>
                      <a:pt x="886" y="5529"/>
                      <a:pt x="1003" y="5411"/>
                    </a:cubicBezTo>
                    <a:cubicBezTo>
                      <a:pt x="2128" y="3679"/>
                      <a:pt x="3070" y="2371"/>
                      <a:pt x="3861" y="1551"/>
                    </a:cubicBezTo>
                    <a:cubicBezTo>
                      <a:pt x="4043" y="1672"/>
                      <a:pt x="4195" y="1764"/>
                      <a:pt x="4286" y="1824"/>
                    </a:cubicBezTo>
                    <a:cubicBezTo>
                      <a:pt x="4347" y="1885"/>
                      <a:pt x="4499" y="1976"/>
                      <a:pt x="4772" y="2037"/>
                    </a:cubicBezTo>
                    <a:cubicBezTo>
                      <a:pt x="4817" y="2046"/>
                      <a:pt x="4861" y="2050"/>
                      <a:pt x="4905" y="2050"/>
                    </a:cubicBezTo>
                    <a:cubicBezTo>
                      <a:pt x="5011" y="2050"/>
                      <a:pt x="5112" y="2028"/>
                      <a:pt x="5198" y="2007"/>
                    </a:cubicBezTo>
                    <a:cubicBezTo>
                      <a:pt x="5320" y="1916"/>
                      <a:pt x="5380" y="1855"/>
                      <a:pt x="5411" y="1703"/>
                    </a:cubicBezTo>
                    <a:lnTo>
                      <a:pt x="5411" y="1612"/>
                    </a:lnTo>
                    <a:lnTo>
                      <a:pt x="5411" y="1520"/>
                    </a:lnTo>
                    <a:cubicBezTo>
                      <a:pt x="5380" y="1520"/>
                      <a:pt x="5380" y="1460"/>
                      <a:pt x="5380" y="1460"/>
                    </a:cubicBezTo>
                    <a:cubicBezTo>
                      <a:pt x="5076" y="1277"/>
                      <a:pt x="4772" y="1095"/>
                      <a:pt x="4499" y="943"/>
                    </a:cubicBezTo>
                    <a:cubicBezTo>
                      <a:pt x="4256" y="761"/>
                      <a:pt x="4013" y="609"/>
                      <a:pt x="3800" y="487"/>
                    </a:cubicBezTo>
                    <a:cubicBezTo>
                      <a:pt x="3557" y="365"/>
                      <a:pt x="3283" y="244"/>
                      <a:pt x="2979" y="183"/>
                    </a:cubicBezTo>
                    <a:cubicBezTo>
                      <a:pt x="2675" y="61"/>
                      <a:pt x="2341" y="31"/>
                      <a:pt x="19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41"/>
              <p:cNvSpPr/>
              <p:nvPr/>
            </p:nvSpPr>
            <p:spPr>
              <a:xfrm>
                <a:off x="2187075" y="5343113"/>
                <a:ext cx="113250" cy="172200"/>
              </a:xfrm>
              <a:custGeom>
                <a:rect b="b" l="l" r="r" t="t"/>
                <a:pathLst>
                  <a:path extrusionOk="0" h="6888" w="4530">
                    <a:moveTo>
                      <a:pt x="2011" y="0"/>
                    </a:moveTo>
                    <a:cubicBezTo>
                      <a:pt x="1921" y="0"/>
                      <a:pt x="1851" y="21"/>
                      <a:pt x="1793" y="79"/>
                    </a:cubicBezTo>
                    <a:cubicBezTo>
                      <a:pt x="1581" y="231"/>
                      <a:pt x="1490" y="383"/>
                      <a:pt x="1368" y="596"/>
                    </a:cubicBezTo>
                    <a:cubicBezTo>
                      <a:pt x="1246" y="839"/>
                      <a:pt x="1186" y="1082"/>
                      <a:pt x="1064" y="1386"/>
                    </a:cubicBezTo>
                    <a:cubicBezTo>
                      <a:pt x="973" y="1751"/>
                      <a:pt x="912" y="1964"/>
                      <a:pt x="821" y="2085"/>
                    </a:cubicBezTo>
                    <a:cubicBezTo>
                      <a:pt x="790" y="2116"/>
                      <a:pt x="760" y="2207"/>
                      <a:pt x="669" y="2298"/>
                    </a:cubicBezTo>
                    <a:cubicBezTo>
                      <a:pt x="608" y="2389"/>
                      <a:pt x="578" y="2450"/>
                      <a:pt x="517" y="2511"/>
                    </a:cubicBezTo>
                    <a:cubicBezTo>
                      <a:pt x="517" y="2541"/>
                      <a:pt x="486" y="2572"/>
                      <a:pt x="486" y="2693"/>
                    </a:cubicBezTo>
                    <a:cubicBezTo>
                      <a:pt x="486" y="2815"/>
                      <a:pt x="456" y="2876"/>
                      <a:pt x="456" y="2906"/>
                    </a:cubicBezTo>
                    <a:cubicBezTo>
                      <a:pt x="426" y="3028"/>
                      <a:pt x="334" y="3180"/>
                      <a:pt x="304" y="3544"/>
                    </a:cubicBezTo>
                    <a:cubicBezTo>
                      <a:pt x="213" y="3788"/>
                      <a:pt x="152" y="3970"/>
                      <a:pt x="122" y="4152"/>
                    </a:cubicBezTo>
                    <a:cubicBezTo>
                      <a:pt x="31" y="4365"/>
                      <a:pt x="0" y="4547"/>
                      <a:pt x="0" y="4730"/>
                    </a:cubicBezTo>
                    <a:cubicBezTo>
                      <a:pt x="0" y="4912"/>
                      <a:pt x="31" y="5125"/>
                      <a:pt x="152" y="5277"/>
                    </a:cubicBezTo>
                    <a:cubicBezTo>
                      <a:pt x="274" y="5429"/>
                      <a:pt x="426" y="5520"/>
                      <a:pt x="638" y="5611"/>
                    </a:cubicBezTo>
                    <a:cubicBezTo>
                      <a:pt x="790" y="5429"/>
                      <a:pt x="942" y="5034"/>
                      <a:pt x="1064" y="4517"/>
                    </a:cubicBezTo>
                    <a:cubicBezTo>
                      <a:pt x="1186" y="3940"/>
                      <a:pt x="1338" y="3636"/>
                      <a:pt x="1520" y="3544"/>
                    </a:cubicBezTo>
                    <a:cubicBezTo>
                      <a:pt x="1550" y="3514"/>
                      <a:pt x="1641" y="3514"/>
                      <a:pt x="1793" y="3514"/>
                    </a:cubicBezTo>
                    <a:cubicBezTo>
                      <a:pt x="1945" y="3514"/>
                      <a:pt x="2037" y="3605"/>
                      <a:pt x="2158" y="3666"/>
                    </a:cubicBezTo>
                    <a:cubicBezTo>
                      <a:pt x="2280" y="3757"/>
                      <a:pt x="2310" y="3848"/>
                      <a:pt x="2310" y="4000"/>
                    </a:cubicBezTo>
                    <a:cubicBezTo>
                      <a:pt x="2310" y="4152"/>
                      <a:pt x="2280" y="4395"/>
                      <a:pt x="2189" y="4669"/>
                    </a:cubicBezTo>
                    <a:cubicBezTo>
                      <a:pt x="2128" y="4912"/>
                      <a:pt x="2037" y="5155"/>
                      <a:pt x="2006" y="5368"/>
                    </a:cubicBezTo>
                    <a:cubicBezTo>
                      <a:pt x="1945" y="5581"/>
                      <a:pt x="1885" y="5794"/>
                      <a:pt x="1885" y="6037"/>
                    </a:cubicBezTo>
                    <a:cubicBezTo>
                      <a:pt x="1885" y="6250"/>
                      <a:pt x="1945" y="6432"/>
                      <a:pt x="2037" y="6584"/>
                    </a:cubicBezTo>
                    <a:cubicBezTo>
                      <a:pt x="2158" y="6736"/>
                      <a:pt x="2310" y="6858"/>
                      <a:pt x="2584" y="6888"/>
                    </a:cubicBezTo>
                    <a:cubicBezTo>
                      <a:pt x="2645" y="6675"/>
                      <a:pt x="2766" y="6280"/>
                      <a:pt x="2888" y="5672"/>
                    </a:cubicBezTo>
                    <a:cubicBezTo>
                      <a:pt x="3009" y="5064"/>
                      <a:pt x="3161" y="4608"/>
                      <a:pt x="3344" y="4365"/>
                    </a:cubicBezTo>
                    <a:lnTo>
                      <a:pt x="3496" y="4274"/>
                    </a:lnTo>
                    <a:cubicBezTo>
                      <a:pt x="3556" y="4244"/>
                      <a:pt x="3648" y="4152"/>
                      <a:pt x="3648" y="4122"/>
                    </a:cubicBezTo>
                    <a:cubicBezTo>
                      <a:pt x="3678" y="4061"/>
                      <a:pt x="3648" y="3970"/>
                      <a:pt x="3617" y="3818"/>
                    </a:cubicBezTo>
                    <a:cubicBezTo>
                      <a:pt x="3526" y="3696"/>
                      <a:pt x="3526" y="3605"/>
                      <a:pt x="3526" y="3544"/>
                    </a:cubicBezTo>
                    <a:cubicBezTo>
                      <a:pt x="3617" y="3332"/>
                      <a:pt x="3708" y="3058"/>
                      <a:pt x="3921" y="2724"/>
                    </a:cubicBezTo>
                    <a:cubicBezTo>
                      <a:pt x="4104" y="2389"/>
                      <a:pt x="4256" y="2116"/>
                      <a:pt x="4316" y="1933"/>
                    </a:cubicBezTo>
                    <a:cubicBezTo>
                      <a:pt x="4408" y="1690"/>
                      <a:pt x="4468" y="1417"/>
                      <a:pt x="4529" y="1052"/>
                    </a:cubicBezTo>
                    <a:cubicBezTo>
                      <a:pt x="4529" y="930"/>
                      <a:pt x="4438" y="870"/>
                      <a:pt x="4316" y="778"/>
                    </a:cubicBezTo>
                    <a:cubicBezTo>
                      <a:pt x="4225" y="718"/>
                      <a:pt x="4073" y="657"/>
                      <a:pt x="3921" y="657"/>
                    </a:cubicBezTo>
                    <a:cubicBezTo>
                      <a:pt x="3769" y="657"/>
                      <a:pt x="3648" y="748"/>
                      <a:pt x="3556" y="870"/>
                    </a:cubicBezTo>
                    <a:cubicBezTo>
                      <a:pt x="3465" y="1082"/>
                      <a:pt x="3313" y="1478"/>
                      <a:pt x="3100" y="1933"/>
                    </a:cubicBezTo>
                    <a:cubicBezTo>
                      <a:pt x="2949" y="2389"/>
                      <a:pt x="2766" y="2724"/>
                      <a:pt x="2584" y="2906"/>
                    </a:cubicBezTo>
                    <a:cubicBezTo>
                      <a:pt x="2548" y="2942"/>
                      <a:pt x="2502" y="2959"/>
                      <a:pt x="2449" y="2959"/>
                    </a:cubicBezTo>
                    <a:cubicBezTo>
                      <a:pt x="2368" y="2959"/>
                      <a:pt x="2269" y="2919"/>
                      <a:pt x="2158" y="2845"/>
                    </a:cubicBezTo>
                    <a:cubicBezTo>
                      <a:pt x="1976" y="2724"/>
                      <a:pt x="1854" y="2602"/>
                      <a:pt x="1824" y="2481"/>
                    </a:cubicBezTo>
                    <a:cubicBezTo>
                      <a:pt x="1824" y="2359"/>
                      <a:pt x="1854" y="2207"/>
                      <a:pt x="1885" y="2055"/>
                    </a:cubicBezTo>
                    <a:cubicBezTo>
                      <a:pt x="1945" y="1873"/>
                      <a:pt x="2006" y="1751"/>
                      <a:pt x="2097" y="1629"/>
                    </a:cubicBezTo>
                    <a:cubicBezTo>
                      <a:pt x="2158" y="1508"/>
                      <a:pt x="2280" y="1386"/>
                      <a:pt x="2401" y="1204"/>
                    </a:cubicBezTo>
                    <a:cubicBezTo>
                      <a:pt x="2493" y="1022"/>
                      <a:pt x="2584" y="870"/>
                      <a:pt x="2645" y="778"/>
                    </a:cubicBezTo>
                    <a:cubicBezTo>
                      <a:pt x="2736" y="687"/>
                      <a:pt x="2736" y="474"/>
                      <a:pt x="2614" y="292"/>
                    </a:cubicBezTo>
                    <a:cubicBezTo>
                      <a:pt x="2493" y="170"/>
                      <a:pt x="2401" y="79"/>
                      <a:pt x="2189" y="19"/>
                    </a:cubicBezTo>
                    <a:cubicBezTo>
                      <a:pt x="2122" y="7"/>
                      <a:pt x="2063" y="0"/>
                      <a:pt x="2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41"/>
              <p:cNvSpPr/>
              <p:nvPr/>
            </p:nvSpPr>
            <p:spPr>
              <a:xfrm>
                <a:off x="2290400" y="5384613"/>
                <a:ext cx="95025" cy="132225"/>
              </a:xfrm>
              <a:custGeom>
                <a:rect b="b" l="l" r="r" t="t"/>
                <a:pathLst>
                  <a:path extrusionOk="0" h="5289" w="3801">
                    <a:moveTo>
                      <a:pt x="2109" y="1"/>
                    </a:moveTo>
                    <a:cubicBezTo>
                      <a:pt x="1725" y="1"/>
                      <a:pt x="1382" y="132"/>
                      <a:pt x="1095" y="395"/>
                    </a:cubicBezTo>
                    <a:cubicBezTo>
                      <a:pt x="1034" y="456"/>
                      <a:pt x="943" y="577"/>
                      <a:pt x="913" y="729"/>
                    </a:cubicBezTo>
                    <a:cubicBezTo>
                      <a:pt x="882" y="881"/>
                      <a:pt x="852" y="1033"/>
                      <a:pt x="852" y="1246"/>
                    </a:cubicBezTo>
                    <a:cubicBezTo>
                      <a:pt x="852" y="1489"/>
                      <a:pt x="852" y="1641"/>
                      <a:pt x="791" y="1702"/>
                    </a:cubicBezTo>
                    <a:cubicBezTo>
                      <a:pt x="791" y="1723"/>
                      <a:pt x="791" y="1758"/>
                      <a:pt x="761" y="1758"/>
                    </a:cubicBezTo>
                    <a:cubicBezTo>
                      <a:pt x="748" y="1758"/>
                      <a:pt x="728" y="1751"/>
                      <a:pt x="700" y="1732"/>
                    </a:cubicBezTo>
                    <a:cubicBezTo>
                      <a:pt x="639" y="1854"/>
                      <a:pt x="639" y="1945"/>
                      <a:pt x="609" y="1976"/>
                    </a:cubicBezTo>
                    <a:cubicBezTo>
                      <a:pt x="609" y="2006"/>
                      <a:pt x="578" y="2097"/>
                      <a:pt x="548" y="2128"/>
                    </a:cubicBezTo>
                    <a:cubicBezTo>
                      <a:pt x="487" y="2128"/>
                      <a:pt x="487" y="2158"/>
                      <a:pt x="457" y="2158"/>
                    </a:cubicBezTo>
                    <a:cubicBezTo>
                      <a:pt x="426" y="2158"/>
                      <a:pt x="426" y="2188"/>
                      <a:pt x="396" y="2188"/>
                    </a:cubicBezTo>
                    <a:cubicBezTo>
                      <a:pt x="335" y="2188"/>
                      <a:pt x="335" y="2249"/>
                      <a:pt x="335" y="2249"/>
                    </a:cubicBezTo>
                    <a:cubicBezTo>
                      <a:pt x="305" y="2310"/>
                      <a:pt x="275" y="2340"/>
                      <a:pt x="275" y="2401"/>
                    </a:cubicBezTo>
                    <a:cubicBezTo>
                      <a:pt x="275" y="2432"/>
                      <a:pt x="275" y="2492"/>
                      <a:pt x="305" y="2584"/>
                    </a:cubicBezTo>
                    <a:cubicBezTo>
                      <a:pt x="335" y="2675"/>
                      <a:pt x="335" y="2705"/>
                      <a:pt x="335" y="2735"/>
                    </a:cubicBezTo>
                    <a:cubicBezTo>
                      <a:pt x="335" y="3009"/>
                      <a:pt x="275" y="3343"/>
                      <a:pt x="153" y="3799"/>
                    </a:cubicBezTo>
                    <a:cubicBezTo>
                      <a:pt x="31" y="4255"/>
                      <a:pt x="1" y="4590"/>
                      <a:pt x="1" y="4863"/>
                    </a:cubicBezTo>
                    <a:cubicBezTo>
                      <a:pt x="1" y="4954"/>
                      <a:pt x="31" y="4985"/>
                      <a:pt x="92" y="5015"/>
                    </a:cubicBezTo>
                    <a:cubicBezTo>
                      <a:pt x="123" y="5046"/>
                      <a:pt x="183" y="5106"/>
                      <a:pt x="305" y="5137"/>
                    </a:cubicBezTo>
                    <a:cubicBezTo>
                      <a:pt x="426" y="5167"/>
                      <a:pt x="487" y="5198"/>
                      <a:pt x="548" y="5198"/>
                    </a:cubicBezTo>
                    <a:cubicBezTo>
                      <a:pt x="730" y="5258"/>
                      <a:pt x="882" y="5289"/>
                      <a:pt x="1095" y="5289"/>
                    </a:cubicBezTo>
                    <a:lnTo>
                      <a:pt x="1642" y="5289"/>
                    </a:lnTo>
                    <a:cubicBezTo>
                      <a:pt x="1794" y="5289"/>
                      <a:pt x="1977" y="5258"/>
                      <a:pt x="2220" y="5198"/>
                    </a:cubicBezTo>
                    <a:cubicBezTo>
                      <a:pt x="2433" y="5167"/>
                      <a:pt x="2615" y="5137"/>
                      <a:pt x="2737" y="5137"/>
                    </a:cubicBezTo>
                    <a:cubicBezTo>
                      <a:pt x="2889" y="5106"/>
                      <a:pt x="3010" y="5046"/>
                      <a:pt x="3071" y="4954"/>
                    </a:cubicBezTo>
                    <a:cubicBezTo>
                      <a:pt x="3162" y="4833"/>
                      <a:pt x="3192" y="4681"/>
                      <a:pt x="3192" y="4529"/>
                    </a:cubicBezTo>
                    <a:cubicBezTo>
                      <a:pt x="3132" y="4438"/>
                      <a:pt x="3071" y="4407"/>
                      <a:pt x="3041" y="4407"/>
                    </a:cubicBezTo>
                    <a:cubicBezTo>
                      <a:pt x="2889" y="4407"/>
                      <a:pt x="2706" y="4438"/>
                      <a:pt x="2402" y="4498"/>
                    </a:cubicBezTo>
                    <a:cubicBezTo>
                      <a:pt x="2129" y="4529"/>
                      <a:pt x="1855" y="4559"/>
                      <a:pt x="1642" y="4559"/>
                    </a:cubicBezTo>
                    <a:cubicBezTo>
                      <a:pt x="1399" y="4559"/>
                      <a:pt x="1186" y="4529"/>
                      <a:pt x="1004" y="4438"/>
                    </a:cubicBezTo>
                    <a:cubicBezTo>
                      <a:pt x="1004" y="4407"/>
                      <a:pt x="1004" y="4286"/>
                      <a:pt x="1034" y="4073"/>
                    </a:cubicBezTo>
                    <a:cubicBezTo>
                      <a:pt x="1065" y="3830"/>
                      <a:pt x="1095" y="3678"/>
                      <a:pt x="1095" y="3617"/>
                    </a:cubicBezTo>
                    <a:cubicBezTo>
                      <a:pt x="1156" y="3526"/>
                      <a:pt x="1186" y="3435"/>
                      <a:pt x="1217" y="3313"/>
                    </a:cubicBezTo>
                    <a:cubicBezTo>
                      <a:pt x="1308" y="3191"/>
                      <a:pt x="1369" y="3100"/>
                      <a:pt x="1460" y="3039"/>
                    </a:cubicBezTo>
                    <a:cubicBezTo>
                      <a:pt x="1513" y="3004"/>
                      <a:pt x="1588" y="2989"/>
                      <a:pt x="1689" y="2989"/>
                    </a:cubicBezTo>
                    <a:cubicBezTo>
                      <a:pt x="1760" y="2989"/>
                      <a:pt x="1846" y="2996"/>
                      <a:pt x="1946" y="3009"/>
                    </a:cubicBezTo>
                    <a:cubicBezTo>
                      <a:pt x="2159" y="3070"/>
                      <a:pt x="2372" y="3131"/>
                      <a:pt x="2585" y="3131"/>
                    </a:cubicBezTo>
                    <a:cubicBezTo>
                      <a:pt x="2616" y="3135"/>
                      <a:pt x="2646" y="3136"/>
                      <a:pt x="2674" y="3136"/>
                    </a:cubicBezTo>
                    <a:cubicBezTo>
                      <a:pt x="2867" y="3136"/>
                      <a:pt x="2999" y="3050"/>
                      <a:pt x="3132" y="2918"/>
                    </a:cubicBezTo>
                    <a:cubicBezTo>
                      <a:pt x="3071" y="2735"/>
                      <a:pt x="3010" y="2584"/>
                      <a:pt x="2889" y="2523"/>
                    </a:cubicBezTo>
                    <a:cubicBezTo>
                      <a:pt x="2767" y="2432"/>
                      <a:pt x="2615" y="2371"/>
                      <a:pt x="2463" y="2371"/>
                    </a:cubicBezTo>
                    <a:cubicBezTo>
                      <a:pt x="2311" y="2371"/>
                      <a:pt x="2159" y="2310"/>
                      <a:pt x="1977" y="2280"/>
                    </a:cubicBezTo>
                    <a:cubicBezTo>
                      <a:pt x="1794" y="2219"/>
                      <a:pt x="1673" y="2158"/>
                      <a:pt x="1551" y="2067"/>
                    </a:cubicBezTo>
                    <a:cubicBezTo>
                      <a:pt x="1642" y="1915"/>
                      <a:pt x="1703" y="1702"/>
                      <a:pt x="1703" y="1550"/>
                    </a:cubicBezTo>
                    <a:cubicBezTo>
                      <a:pt x="1703" y="1398"/>
                      <a:pt x="1764" y="1216"/>
                      <a:pt x="1825" y="1064"/>
                    </a:cubicBezTo>
                    <a:cubicBezTo>
                      <a:pt x="1916" y="881"/>
                      <a:pt x="2007" y="790"/>
                      <a:pt x="2159" y="760"/>
                    </a:cubicBezTo>
                    <a:cubicBezTo>
                      <a:pt x="2185" y="755"/>
                      <a:pt x="2213" y="752"/>
                      <a:pt x="2242" y="752"/>
                    </a:cubicBezTo>
                    <a:cubicBezTo>
                      <a:pt x="2385" y="752"/>
                      <a:pt x="2566" y="811"/>
                      <a:pt x="2767" y="912"/>
                    </a:cubicBezTo>
                    <a:cubicBezTo>
                      <a:pt x="3010" y="1064"/>
                      <a:pt x="3192" y="1155"/>
                      <a:pt x="3314" y="1155"/>
                    </a:cubicBezTo>
                    <a:cubicBezTo>
                      <a:pt x="3335" y="1159"/>
                      <a:pt x="3355" y="1161"/>
                      <a:pt x="3375" y="1161"/>
                    </a:cubicBezTo>
                    <a:cubicBezTo>
                      <a:pt x="3499" y="1161"/>
                      <a:pt x="3600" y="1086"/>
                      <a:pt x="3679" y="1033"/>
                    </a:cubicBezTo>
                    <a:cubicBezTo>
                      <a:pt x="3800" y="942"/>
                      <a:pt x="3800" y="821"/>
                      <a:pt x="3740" y="760"/>
                    </a:cubicBezTo>
                    <a:cubicBezTo>
                      <a:pt x="3375" y="334"/>
                      <a:pt x="2980" y="121"/>
                      <a:pt x="2433" y="30"/>
                    </a:cubicBezTo>
                    <a:cubicBezTo>
                      <a:pt x="2322" y="11"/>
                      <a:pt x="2214" y="1"/>
                      <a:pt x="21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41"/>
              <p:cNvSpPr/>
              <p:nvPr/>
            </p:nvSpPr>
            <p:spPr>
              <a:xfrm>
                <a:off x="2456075" y="5392663"/>
                <a:ext cx="112475" cy="158375"/>
              </a:xfrm>
              <a:custGeom>
                <a:rect b="b" l="l" r="r" t="t"/>
                <a:pathLst>
                  <a:path extrusionOk="0" h="6335" w="4499">
                    <a:moveTo>
                      <a:pt x="1649" y="947"/>
                    </a:moveTo>
                    <a:cubicBezTo>
                      <a:pt x="1778" y="947"/>
                      <a:pt x="1915" y="970"/>
                      <a:pt x="2067" y="1015"/>
                    </a:cubicBezTo>
                    <a:cubicBezTo>
                      <a:pt x="2371" y="1076"/>
                      <a:pt x="2614" y="1167"/>
                      <a:pt x="2797" y="1258"/>
                    </a:cubicBezTo>
                    <a:cubicBezTo>
                      <a:pt x="2979" y="1380"/>
                      <a:pt x="3222" y="1532"/>
                      <a:pt x="3496" y="1714"/>
                    </a:cubicBezTo>
                    <a:cubicBezTo>
                      <a:pt x="3374" y="2140"/>
                      <a:pt x="3101" y="2535"/>
                      <a:pt x="2645" y="2839"/>
                    </a:cubicBezTo>
                    <a:cubicBezTo>
                      <a:pt x="2333" y="3047"/>
                      <a:pt x="2036" y="3141"/>
                      <a:pt x="1762" y="3141"/>
                    </a:cubicBezTo>
                    <a:cubicBezTo>
                      <a:pt x="1635" y="3141"/>
                      <a:pt x="1514" y="3121"/>
                      <a:pt x="1398" y="3082"/>
                    </a:cubicBezTo>
                    <a:cubicBezTo>
                      <a:pt x="1307" y="3052"/>
                      <a:pt x="1246" y="2991"/>
                      <a:pt x="1246" y="2869"/>
                    </a:cubicBezTo>
                    <a:cubicBezTo>
                      <a:pt x="1246" y="2748"/>
                      <a:pt x="1246" y="2596"/>
                      <a:pt x="1277" y="2413"/>
                    </a:cubicBezTo>
                    <a:cubicBezTo>
                      <a:pt x="1307" y="2231"/>
                      <a:pt x="1307" y="2079"/>
                      <a:pt x="1307" y="1988"/>
                    </a:cubicBezTo>
                    <a:cubicBezTo>
                      <a:pt x="1307" y="1927"/>
                      <a:pt x="1368" y="1775"/>
                      <a:pt x="1429" y="1684"/>
                    </a:cubicBezTo>
                    <a:cubicBezTo>
                      <a:pt x="1459" y="1532"/>
                      <a:pt x="1520" y="1380"/>
                      <a:pt x="1520" y="1319"/>
                    </a:cubicBezTo>
                    <a:cubicBezTo>
                      <a:pt x="1520" y="1289"/>
                      <a:pt x="1459" y="1198"/>
                      <a:pt x="1429" y="1167"/>
                    </a:cubicBezTo>
                    <a:lnTo>
                      <a:pt x="1307" y="1046"/>
                    </a:lnTo>
                    <a:lnTo>
                      <a:pt x="1277" y="1015"/>
                    </a:lnTo>
                    <a:cubicBezTo>
                      <a:pt x="1398" y="970"/>
                      <a:pt x="1520" y="947"/>
                      <a:pt x="1649" y="947"/>
                    </a:cubicBezTo>
                    <a:close/>
                    <a:moveTo>
                      <a:pt x="1599" y="1"/>
                    </a:moveTo>
                    <a:cubicBezTo>
                      <a:pt x="1118" y="1"/>
                      <a:pt x="639" y="96"/>
                      <a:pt x="183" y="286"/>
                    </a:cubicBezTo>
                    <a:cubicBezTo>
                      <a:pt x="91" y="316"/>
                      <a:pt x="31" y="438"/>
                      <a:pt x="0" y="590"/>
                    </a:cubicBezTo>
                    <a:cubicBezTo>
                      <a:pt x="0" y="772"/>
                      <a:pt x="0" y="894"/>
                      <a:pt x="91" y="1015"/>
                    </a:cubicBezTo>
                    <a:cubicBezTo>
                      <a:pt x="152" y="1015"/>
                      <a:pt x="213" y="1046"/>
                      <a:pt x="304" y="1046"/>
                    </a:cubicBezTo>
                    <a:cubicBezTo>
                      <a:pt x="395" y="1046"/>
                      <a:pt x="456" y="1076"/>
                      <a:pt x="487" y="1076"/>
                    </a:cubicBezTo>
                    <a:cubicBezTo>
                      <a:pt x="487" y="1076"/>
                      <a:pt x="456" y="1137"/>
                      <a:pt x="456" y="1167"/>
                    </a:cubicBezTo>
                    <a:cubicBezTo>
                      <a:pt x="365" y="1380"/>
                      <a:pt x="304" y="1745"/>
                      <a:pt x="243" y="2231"/>
                    </a:cubicBezTo>
                    <a:cubicBezTo>
                      <a:pt x="183" y="3690"/>
                      <a:pt x="183" y="4967"/>
                      <a:pt x="213" y="6061"/>
                    </a:cubicBezTo>
                    <a:cubicBezTo>
                      <a:pt x="335" y="6213"/>
                      <a:pt x="395" y="6304"/>
                      <a:pt x="456" y="6304"/>
                    </a:cubicBezTo>
                    <a:cubicBezTo>
                      <a:pt x="527" y="6324"/>
                      <a:pt x="591" y="6335"/>
                      <a:pt x="652" y="6335"/>
                    </a:cubicBezTo>
                    <a:cubicBezTo>
                      <a:pt x="774" y="6335"/>
                      <a:pt x="882" y="6294"/>
                      <a:pt x="1003" y="6213"/>
                    </a:cubicBezTo>
                    <a:cubicBezTo>
                      <a:pt x="1216" y="6091"/>
                      <a:pt x="1307" y="5939"/>
                      <a:pt x="1368" y="5787"/>
                    </a:cubicBezTo>
                    <a:cubicBezTo>
                      <a:pt x="1398" y="5605"/>
                      <a:pt x="1398" y="5392"/>
                      <a:pt x="1307" y="5028"/>
                    </a:cubicBezTo>
                    <a:cubicBezTo>
                      <a:pt x="1246" y="4693"/>
                      <a:pt x="1246" y="4420"/>
                      <a:pt x="1246" y="4268"/>
                    </a:cubicBezTo>
                    <a:cubicBezTo>
                      <a:pt x="1307" y="4237"/>
                      <a:pt x="1429" y="4207"/>
                      <a:pt x="1642" y="4116"/>
                    </a:cubicBezTo>
                    <a:cubicBezTo>
                      <a:pt x="1885" y="4055"/>
                      <a:pt x="2037" y="3964"/>
                      <a:pt x="2128" y="3933"/>
                    </a:cubicBezTo>
                    <a:cubicBezTo>
                      <a:pt x="2219" y="3903"/>
                      <a:pt x="2371" y="3812"/>
                      <a:pt x="2584" y="3751"/>
                    </a:cubicBezTo>
                    <a:cubicBezTo>
                      <a:pt x="2766" y="3629"/>
                      <a:pt x="2918" y="3599"/>
                      <a:pt x="3040" y="3508"/>
                    </a:cubicBezTo>
                    <a:cubicBezTo>
                      <a:pt x="3131" y="3447"/>
                      <a:pt x="3253" y="3356"/>
                      <a:pt x="3435" y="3265"/>
                    </a:cubicBezTo>
                    <a:cubicBezTo>
                      <a:pt x="3587" y="3143"/>
                      <a:pt x="3739" y="3021"/>
                      <a:pt x="3830" y="2961"/>
                    </a:cubicBezTo>
                    <a:cubicBezTo>
                      <a:pt x="3891" y="2839"/>
                      <a:pt x="4012" y="2717"/>
                      <a:pt x="4134" y="2596"/>
                    </a:cubicBezTo>
                    <a:cubicBezTo>
                      <a:pt x="4256" y="2505"/>
                      <a:pt x="4316" y="2353"/>
                      <a:pt x="4347" y="2231"/>
                    </a:cubicBezTo>
                    <a:lnTo>
                      <a:pt x="4468" y="1775"/>
                    </a:lnTo>
                    <a:cubicBezTo>
                      <a:pt x="4499" y="1593"/>
                      <a:pt x="4499" y="1441"/>
                      <a:pt x="4468" y="1228"/>
                    </a:cubicBezTo>
                    <a:cubicBezTo>
                      <a:pt x="3891" y="681"/>
                      <a:pt x="3253" y="286"/>
                      <a:pt x="2462" y="103"/>
                    </a:cubicBezTo>
                    <a:cubicBezTo>
                      <a:pt x="2177" y="35"/>
                      <a:pt x="1888" y="1"/>
                      <a:pt x="1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41"/>
              <p:cNvSpPr/>
              <p:nvPr/>
            </p:nvSpPr>
            <p:spPr>
              <a:xfrm>
                <a:off x="2587525" y="5386613"/>
                <a:ext cx="111725" cy="154550"/>
              </a:xfrm>
              <a:custGeom>
                <a:rect b="b" l="l" r="r" t="t"/>
                <a:pathLst>
                  <a:path extrusionOk="0" h="6182" w="4469">
                    <a:moveTo>
                      <a:pt x="640" y="0"/>
                    </a:moveTo>
                    <a:cubicBezTo>
                      <a:pt x="579" y="0"/>
                      <a:pt x="508" y="14"/>
                      <a:pt x="426" y="41"/>
                    </a:cubicBezTo>
                    <a:cubicBezTo>
                      <a:pt x="153" y="102"/>
                      <a:pt x="1" y="254"/>
                      <a:pt x="1" y="467"/>
                    </a:cubicBezTo>
                    <a:cubicBezTo>
                      <a:pt x="1" y="1865"/>
                      <a:pt x="122" y="3233"/>
                      <a:pt x="365" y="4510"/>
                    </a:cubicBezTo>
                    <a:cubicBezTo>
                      <a:pt x="396" y="4631"/>
                      <a:pt x="396" y="4783"/>
                      <a:pt x="365" y="4996"/>
                    </a:cubicBezTo>
                    <a:cubicBezTo>
                      <a:pt x="396" y="5209"/>
                      <a:pt x="426" y="5391"/>
                      <a:pt x="426" y="5513"/>
                    </a:cubicBezTo>
                    <a:cubicBezTo>
                      <a:pt x="426" y="5604"/>
                      <a:pt x="457" y="5725"/>
                      <a:pt x="578" y="5877"/>
                    </a:cubicBezTo>
                    <a:cubicBezTo>
                      <a:pt x="700" y="6029"/>
                      <a:pt x="821" y="6121"/>
                      <a:pt x="973" y="6181"/>
                    </a:cubicBezTo>
                    <a:cubicBezTo>
                      <a:pt x="1186" y="6029"/>
                      <a:pt x="1490" y="5877"/>
                      <a:pt x="1824" y="5817"/>
                    </a:cubicBezTo>
                    <a:cubicBezTo>
                      <a:pt x="2220" y="5725"/>
                      <a:pt x="2524" y="5665"/>
                      <a:pt x="2827" y="5604"/>
                    </a:cubicBezTo>
                    <a:cubicBezTo>
                      <a:pt x="3131" y="5573"/>
                      <a:pt x="3405" y="5513"/>
                      <a:pt x="3709" y="5361"/>
                    </a:cubicBezTo>
                    <a:cubicBezTo>
                      <a:pt x="4013" y="5209"/>
                      <a:pt x="4226" y="4996"/>
                      <a:pt x="4378" y="4753"/>
                    </a:cubicBezTo>
                    <a:cubicBezTo>
                      <a:pt x="4469" y="4631"/>
                      <a:pt x="4317" y="4479"/>
                      <a:pt x="3952" y="4206"/>
                    </a:cubicBezTo>
                    <a:cubicBezTo>
                      <a:pt x="3923" y="4201"/>
                      <a:pt x="3894" y="4198"/>
                      <a:pt x="3865" y="4198"/>
                    </a:cubicBezTo>
                    <a:cubicBezTo>
                      <a:pt x="3712" y="4198"/>
                      <a:pt x="3558" y="4270"/>
                      <a:pt x="3405" y="4449"/>
                    </a:cubicBezTo>
                    <a:cubicBezTo>
                      <a:pt x="3253" y="4540"/>
                      <a:pt x="3040" y="4662"/>
                      <a:pt x="2797" y="4753"/>
                    </a:cubicBezTo>
                    <a:cubicBezTo>
                      <a:pt x="2524" y="4814"/>
                      <a:pt x="2341" y="4905"/>
                      <a:pt x="2220" y="4905"/>
                    </a:cubicBezTo>
                    <a:cubicBezTo>
                      <a:pt x="2098" y="4905"/>
                      <a:pt x="1885" y="4935"/>
                      <a:pt x="1581" y="4996"/>
                    </a:cubicBezTo>
                    <a:cubicBezTo>
                      <a:pt x="1429" y="4662"/>
                      <a:pt x="1308" y="4297"/>
                      <a:pt x="1277" y="3841"/>
                    </a:cubicBezTo>
                    <a:cubicBezTo>
                      <a:pt x="1186" y="3385"/>
                      <a:pt x="1186" y="2990"/>
                      <a:pt x="1186" y="2625"/>
                    </a:cubicBezTo>
                    <a:cubicBezTo>
                      <a:pt x="1186" y="2230"/>
                      <a:pt x="1186" y="1865"/>
                      <a:pt x="1156" y="1409"/>
                    </a:cubicBezTo>
                    <a:cubicBezTo>
                      <a:pt x="1125" y="953"/>
                      <a:pt x="1034" y="558"/>
                      <a:pt x="913" y="224"/>
                    </a:cubicBezTo>
                    <a:cubicBezTo>
                      <a:pt x="870" y="75"/>
                      <a:pt x="783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41"/>
              <p:cNvSpPr/>
              <p:nvPr/>
            </p:nvSpPr>
            <p:spPr>
              <a:xfrm>
                <a:off x="2718225" y="5353063"/>
                <a:ext cx="101100" cy="159975"/>
              </a:xfrm>
              <a:custGeom>
                <a:rect b="b" l="l" r="r" t="t"/>
                <a:pathLst>
                  <a:path extrusionOk="0" h="6399" w="4044">
                    <a:moveTo>
                      <a:pt x="943" y="1870"/>
                    </a:moveTo>
                    <a:lnTo>
                      <a:pt x="1156" y="2113"/>
                    </a:lnTo>
                    <a:cubicBezTo>
                      <a:pt x="1277" y="2265"/>
                      <a:pt x="1369" y="2326"/>
                      <a:pt x="1399" y="2356"/>
                    </a:cubicBezTo>
                    <a:cubicBezTo>
                      <a:pt x="1429" y="2417"/>
                      <a:pt x="1460" y="2478"/>
                      <a:pt x="1581" y="2599"/>
                    </a:cubicBezTo>
                    <a:cubicBezTo>
                      <a:pt x="1703" y="2721"/>
                      <a:pt x="1733" y="2782"/>
                      <a:pt x="1764" y="2873"/>
                    </a:cubicBezTo>
                    <a:cubicBezTo>
                      <a:pt x="1794" y="2934"/>
                      <a:pt x="1855" y="2994"/>
                      <a:pt x="1885" y="3116"/>
                    </a:cubicBezTo>
                    <a:cubicBezTo>
                      <a:pt x="1916" y="3238"/>
                      <a:pt x="1976" y="3329"/>
                      <a:pt x="1976" y="3420"/>
                    </a:cubicBezTo>
                    <a:cubicBezTo>
                      <a:pt x="1976" y="3572"/>
                      <a:pt x="1885" y="3694"/>
                      <a:pt x="1672" y="3785"/>
                    </a:cubicBezTo>
                    <a:cubicBezTo>
                      <a:pt x="1494" y="3829"/>
                      <a:pt x="1349" y="3857"/>
                      <a:pt x="1236" y="3857"/>
                    </a:cubicBezTo>
                    <a:cubicBezTo>
                      <a:pt x="1195" y="3857"/>
                      <a:pt x="1158" y="3854"/>
                      <a:pt x="1125" y="3846"/>
                    </a:cubicBezTo>
                    <a:cubicBezTo>
                      <a:pt x="1065" y="3846"/>
                      <a:pt x="1004" y="3815"/>
                      <a:pt x="973" y="3724"/>
                    </a:cubicBezTo>
                    <a:cubicBezTo>
                      <a:pt x="943" y="3663"/>
                      <a:pt x="943" y="3542"/>
                      <a:pt x="943" y="3481"/>
                    </a:cubicBezTo>
                    <a:lnTo>
                      <a:pt x="943" y="3116"/>
                    </a:lnTo>
                    <a:cubicBezTo>
                      <a:pt x="943" y="2964"/>
                      <a:pt x="913" y="2842"/>
                      <a:pt x="913" y="2782"/>
                    </a:cubicBezTo>
                    <a:cubicBezTo>
                      <a:pt x="821" y="2417"/>
                      <a:pt x="821" y="2113"/>
                      <a:pt x="943" y="1870"/>
                    </a:cubicBezTo>
                    <a:close/>
                    <a:moveTo>
                      <a:pt x="495" y="0"/>
                    </a:moveTo>
                    <a:cubicBezTo>
                      <a:pt x="441" y="0"/>
                      <a:pt x="381" y="16"/>
                      <a:pt x="305" y="46"/>
                    </a:cubicBezTo>
                    <a:cubicBezTo>
                      <a:pt x="153" y="137"/>
                      <a:pt x="62" y="228"/>
                      <a:pt x="31" y="320"/>
                    </a:cubicBezTo>
                    <a:cubicBezTo>
                      <a:pt x="1" y="532"/>
                      <a:pt x="1" y="836"/>
                      <a:pt x="31" y="1292"/>
                    </a:cubicBezTo>
                    <a:cubicBezTo>
                      <a:pt x="62" y="1748"/>
                      <a:pt x="92" y="2022"/>
                      <a:pt x="92" y="2143"/>
                    </a:cubicBezTo>
                    <a:cubicBezTo>
                      <a:pt x="92" y="2903"/>
                      <a:pt x="183" y="3694"/>
                      <a:pt x="274" y="4575"/>
                    </a:cubicBezTo>
                    <a:cubicBezTo>
                      <a:pt x="335" y="4727"/>
                      <a:pt x="335" y="4909"/>
                      <a:pt x="335" y="5183"/>
                    </a:cubicBezTo>
                    <a:cubicBezTo>
                      <a:pt x="335" y="5456"/>
                      <a:pt x="335" y="5669"/>
                      <a:pt x="365" y="5852"/>
                    </a:cubicBezTo>
                    <a:cubicBezTo>
                      <a:pt x="396" y="6064"/>
                      <a:pt x="426" y="6247"/>
                      <a:pt x="548" y="6399"/>
                    </a:cubicBezTo>
                    <a:cubicBezTo>
                      <a:pt x="791" y="6399"/>
                      <a:pt x="943" y="6399"/>
                      <a:pt x="1004" y="6308"/>
                    </a:cubicBezTo>
                    <a:cubicBezTo>
                      <a:pt x="1095" y="6277"/>
                      <a:pt x="1156" y="6156"/>
                      <a:pt x="1156" y="6004"/>
                    </a:cubicBezTo>
                    <a:cubicBezTo>
                      <a:pt x="1156" y="5852"/>
                      <a:pt x="1156" y="5700"/>
                      <a:pt x="1125" y="5548"/>
                    </a:cubicBezTo>
                    <a:cubicBezTo>
                      <a:pt x="1095" y="5396"/>
                      <a:pt x="1095" y="5244"/>
                      <a:pt x="1095" y="5092"/>
                    </a:cubicBezTo>
                    <a:cubicBezTo>
                      <a:pt x="1095" y="4940"/>
                      <a:pt x="1125" y="4849"/>
                      <a:pt x="1156" y="4757"/>
                    </a:cubicBezTo>
                    <a:cubicBezTo>
                      <a:pt x="1277" y="4575"/>
                      <a:pt x="1429" y="4423"/>
                      <a:pt x="1642" y="4301"/>
                    </a:cubicBezTo>
                    <a:cubicBezTo>
                      <a:pt x="1828" y="4209"/>
                      <a:pt x="1996" y="4169"/>
                      <a:pt x="2160" y="4169"/>
                    </a:cubicBezTo>
                    <a:cubicBezTo>
                      <a:pt x="2210" y="4169"/>
                      <a:pt x="2261" y="4173"/>
                      <a:pt x="2311" y="4180"/>
                    </a:cubicBezTo>
                    <a:cubicBezTo>
                      <a:pt x="2493" y="4241"/>
                      <a:pt x="2676" y="4393"/>
                      <a:pt x="2858" y="4727"/>
                    </a:cubicBezTo>
                    <a:cubicBezTo>
                      <a:pt x="3071" y="5031"/>
                      <a:pt x="3223" y="5244"/>
                      <a:pt x="3314" y="5335"/>
                    </a:cubicBezTo>
                    <a:cubicBezTo>
                      <a:pt x="3396" y="5362"/>
                      <a:pt x="3472" y="5377"/>
                      <a:pt x="3544" y="5377"/>
                    </a:cubicBezTo>
                    <a:cubicBezTo>
                      <a:pt x="3633" y="5377"/>
                      <a:pt x="3717" y="5355"/>
                      <a:pt x="3800" y="5304"/>
                    </a:cubicBezTo>
                    <a:cubicBezTo>
                      <a:pt x="3983" y="5213"/>
                      <a:pt x="4043" y="5092"/>
                      <a:pt x="4013" y="4940"/>
                    </a:cubicBezTo>
                    <a:cubicBezTo>
                      <a:pt x="3983" y="4788"/>
                      <a:pt x="3831" y="4545"/>
                      <a:pt x="3557" y="4241"/>
                    </a:cubicBezTo>
                    <a:cubicBezTo>
                      <a:pt x="3283" y="3937"/>
                      <a:pt x="3131" y="3633"/>
                      <a:pt x="3192" y="3359"/>
                    </a:cubicBezTo>
                    <a:cubicBezTo>
                      <a:pt x="3223" y="3268"/>
                      <a:pt x="3223" y="3207"/>
                      <a:pt x="3101" y="3116"/>
                    </a:cubicBezTo>
                    <a:cubicBezTo>
                      <a:pt x="3071" y="3086"/>
                      <a:pt x="3010" y="3055"/>
                      <a:pt x="2919" y="3055"/>
                    </a:cubicBezTo>
                    <a:cubicBezTo>
                      <a:pt x="2828" y="3055"/>
                      <a:pt x="2767" y="3025"/>
                      <a:pt x="2767" y="2964"/>
                    </a:cubicBezTo>
                    <a:cubicBezTo>
                      <a:pt x="2645" y="2782"/>
                      <a:pt x="2493" y="2569"/>
                      <a:pt x="2280" y="2204"/>
                    </a:cubicBezTo>
                    <a:cubicBezTo>
                      <a:pt x="2037" y="1870"/>
                      <a:pt x="1855" y="1596"/>
                      <a:pt x="1733" y="1414"/>
                    </a:cubicBezTo>
                    <a:cubicBezTo>
                      <a:pt x="1612" y="1231"/>
                      <a:pt x="1429" y="988"/>
                      <a:pt x="1247" y="745"/>
                    </a:cubicBezTo>
                    <a:cubicBezTo>
                      <a:pt x="1065" y="472"/>
                      <a:pt x="821" y="228"/>
                      <a:pt x="639" y="46"/>
                    </a:cubicBezTo>
                    <a:cubicBezTo>
                      <a:pt x="593" y="16"/>
                      <a:pt x="548" y="0"/>
                      <a:pt x="4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41"/>
              <p:cNvSpPr/>
              <p:nvPr/>
            </p:nvSpPr>
            <p:spPr>
              <a:xfrm>
                <a:off x="2800300" y="5313813"/>
                <a:ext cx="99575" cy="143450"/>
              </a:xfrm>
              <a:custGeom>
                <a:rect b="b" l="l" r="r" t="t"/>
                <a:pathLst>
                  <a:path extrusionOk="0" h="5738" w="3983">
                    <a:moveTo>
                      <a:pt x="1588" y="1"/>
                    </a:moveTo>
                    <a:cubicBezTo>
                      <a:pt x="1516" y="1"/>
                      <a:pt x="1436" y="31"/>
                      <a:pt x="1338" y="96"/>
                    </a:cubicBezTo>
                    <a:cubicBezTo>
                      <a:pt x="1155" y="218"/>
                      <a:pt x="1095" y="370"/>
                      <a:pt x="1155" y="491"/>
                    </a:cubicBezTo>
                    <a:cubicBezTo>
                      <a:pt x="1216" y="735"/>
                      <a:pt x="1459" y="1099"/>
                      <a:pt x="1794" y="1464"/>
                    </a:cubicBezTo>
                    <a:cubicBezTo>
                      <a:pt x="2128" y="1890"/>
                      <a:pt x="2341" y="2163"/>
                      <a:pt x="2432" y="2346"/>
                    </a:cubicBezTo>
                    <a:cubicBezTo>
                      <a:pt x="2493" y="2376"/>
                      <a:pt x="2523" y="2498"/>
                      <a:pt x="2645" y="2650"/>
                    </a:cubicBezTo>
                    <a:cubicBezTo>
                      <a:pt x="2736" y="2801"/>
                      <a:pt x="2827" y="2984"/>
                      <a:pt x="2858" y="3075"/>
                    </a:cubicBezTo>
                    <a:cubicBezTo>
                      <a:pt x="2888" y="3136"/>
                      <a:pt x="2949" y="3288"/>
                      <a:pt x="2949" y="3409"/>
                    </a:cubicBezTo>
                    <a:cubicBezTo>
                      <a:pt x="2645" y="3288"/>
                      <a:pt x="2250" y="2984"/>
                      <a:pt x="1763" y="2528"/>
                    </a:cubicBezTo>
                    <a:cubicBezTo>
                      <a:pt x="1277" y="2072"/>
                      <a:pt x="882" y="1798"/>
                      <a:pt x="578" y="1646"/>
                    </a:cubicBezTo>
                    <a:cubicBezTo>
                      <a:pt x="563" y="1639"/>
                      <a:pt x="544" y="1635"/>
                      <a:pt x="521" y="1635"/>
                    </a:cubicBezTo>
                    <a:cubicBezTo>
                      <a:pt x="454" y="1635"/>
                      <a:pt x="358" y="1669"/>
                      <a:pt x="244" y="1738"/>
                    </a:cubicBezTo>
                    <a:cubicBezTo>
                      <a:pt x="92" y="1798"/>
                      <a:pt x="0" y="1920"/>
                      <a:pt x="61" y="1981"/>
                    </a:cubicBezTo>
                    <a:cubicBezTo>
                      <a:pt x="213" y="2498"/>
                      <a:pt x="426" y="3136"/>
                      <a:pt x="852" y="3926"/>
                    </a:cubicBezTo>
                    <a:cubicBezTo>
                      <a:pt x="1277" y="4747"/>
                      <a:pt x="1490" y="5264"/>
                      <a:pt x="1611" y="5567"/>
                    </a:cubicBezTo>
                    <a:cubicBezTo>
                      <a:pt x="1642" y="5659"/>
                      <a:pt x="1672" y="5689"/>
                      <a:pt x="1763" y="5719"/>
                    </a:cubicBezTo>
                    <a:cubicBezTo>
                      <a:pt x="1819" y="5731"/>
                      <a:pt x="1883" y="5738"/>
                      <a:pt x="1949" y="5738"/>
                    </a:cubicBezTo>
                    <a:cubicBezTo>
                      <a:pt x="2063" y="5738"/>
                      <a:pt x="2184" y="5716"/>
                      <a:pt x="2280" y="5659"/>
                    </a:cubicBezTo>
                    <a:cubicBezTo>
                      <a:pt x="2432" y="5537"/>
                      <a:pt x="2523" y="5416"/>
                      <a:pt x="2463" y="5294"/>
                    </a:cubicBezTo>
                    <a:cubicBezTo>
                      <a:pt x="2432" y="5081"/>
                      <a:pt x="2280" y="4777"/>
                      <a:pt x="2098" y="4443"/>
                    </a:cubicBezTo>
                    <a:cubicBezTo>
                      <a:pt x="1915" y="4078"/>
                      <a:pt x="1794" y="3774"/>
                      <a:pt x="1763" y="3561"/>
                    </a:cubicBezTo>
                    <a:lnTo>
                      <a:pt x="1763" y="3561"/>
                    </a:lnTo>
                    <a:cubicBezTo>
                      <a:pt x="1794" y="3592"/>
                      <a:pt x="1946" y="3683"/>
                      <a:pt x="2098" y="3774"/>
                    </a:cubicBezTo>
                    <a:cubicBezTo>
                      <a:pt x="2250" y="3896"/>
                      <a:pt x="2371" y="3987"/>
                      <a:pt x="2463" y="4048"/>
                    </a:cubicBezTo>
                    <a:cubicBezTo>
                      <a:pt x="2584" y="4139"/>
                      <a:pt x="2706" y="4200"/>
                      <a:pt x="2858" y="4291"/>
                    </a:cubicBezTo>
                    <a:cubicBezTo>
                      <a:pt x="3010" y="4352"/>
                      <a:pt x="3162" y="4443"/>
                      <a:pt x="3283" y="4473"/>
                    </a:cubicBezTo>
                    <a:cubicBezTo>
                      <a:pt x="3306" y="4481"/>
                      <a:pt x="3333" y="4485"/>
                      <a:pt x="3362" y="4485"/>
                    </a:cubicBezTo>
                    <a:cubicBezTo>
                      <a:pt x="3448" y="4485"/>
                      <a:pt x="3557" y="4450"/>
                      <a:pt x="3648" y="4382"/>
                    </a:cubicBezTo>
                    <a:cubicBezTo>
                      <a:pt x="3770" y="4321"/>
                      <a:pt x="3830" y="4200"/>
                      <a:pt x="3891" y="4078"/>
                    </a:cubicBezTo>
                    <a:cubicBezTo>
                      <a:pt x="3982" y="3744"/>
                      <a:pt x="3891" y="3257"/>
                      <a:pt x="3587" y="2680"/>
                    </a:cubicBezTo>
                    <a:cubicBezTo>
                      <a:pt x="3526" y="2650"/>
                      <a:pt x="3496" y="2558"/>
                      <a:pt x="3466" y="2498"/>
                    </a:cubicBezTo>
                    <a:cubicBezTo>
                      <a:pt x="3283" y="2102"/>
                      <a:pt x="3070" y="1798"/>
                      <a:pt x="2979" y="1586"/>
                    </a:cubicBezTo>
                    <a:cubicBezTo>
                      <a:pt x="2858" y="1403"/>
                      <a:pt x="2675" y="1130"/>
                      <a:pt x="2432" y="826"/>
                    </a:cubicBezTo>
                    <a:cubicBezTo>
                      <a:pt x="2219" y="522"/>
                      <a:pt x="1976" y="248"/>
                      <a:pt x="1763" y="66"/>
                    </a:cubicBezTo>
                    <a:cubicBezTo>
                      <a:pt x="1707" y="24"/>
                      <a:pt x="1651" y="1"/>
                      <a:pt x="1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41"/>
              <p:cNvSpPr/>
              <p:nvPr/>
            </p:nvSpPr>
            <p:spPr>
              <a:xfrm>
                <a:off x="2871725" y="5271288"/>
                <a:ext cx="120850" cy="136900"/>
              </a:xfrm>
              <a:custGeom>
                <a:rect b="b" l="l" r="r" t="t"/>
                <a:pathLst>
                  <a:path extrusionOk="0" h="5476" w="4834">
                    <a:moveTo>
                      <a:pt x="1872" y="1"/>
                    </a:moveTo>
                    <a:cubicBezTo>
                      <a:pt x="1424" y="1"/>
                      <a:pt x="1003" y="180"/>
                      <a:pt x="609" y="490"/>
                    </a:cubicBezTo>
                    <a:cubicBezTo>
                      <a:pt x="183" y="855"/>
                      <a:pt x="1" y="1250"/>
                      <a:pt x="1" y="1767"/>
                    </a:cubicBezTo>
                    <a:cubicBezTo>
                      <a:pt x="31" y="1919"/>
                      <a:pt x="92" y="2010"/>
                      <a:pt x="153" y="2132"/>
                    </a:cubicBezTo>
                    <a:cubicBezTo>
                      <a:pt x="244" y="2253"/>
                      <a:pt x="335" y="2405"/>
                      <a:pt x="487" y="2527"/>
                    </a:cubicBezTo>
                    <a:cubicBezTo>
                      <a:pt x="639" y="2648"/>
                      <a:pt x="761" y="2740"/>
                      <a:pt x="791" y="2831"/>
                    </a:cubicBezTo>
                    <a:cubicBezTo>
                      <a:pt x="852" y="2831"/>
                      <a:pt x="852" y="2861"/>
                      <a:pt x="791" y="2983"/>
                    </a:cubicBezTo>
                    <a:cubicBezTo>
                      <a:pt x="882" y="3043"/>
                      <a:pt x="913" y="3135"/>
                      <a:pt x="943" y="3165"/>
                    </a:cubicBezTo>
                    <a:cubicBezTo>
                      <a:pt x="1004" y="3195"/>
                      <a:pt x="1034" y="3256"/>
                      <a:pt x="1034" y="3317"/>
                    </a:cubicBezTo>
                    <a:lnTo>
                      <a:pt x="1034" y="3408"/>
                    </a:lnTo>
                    <a:lnTo>
                      <a:pt x="1034" y="3469"/>
                    </a:lnTo>
                    <a:lnTo>
                      <a:pt x="1034" y="3499"/>
                    </a:lnTo>
                    <a:cubicBezTo>
                      <a:pt x="1065" y="3591"/>
                      <a:pt x="1065" y="3621"/>
                      <a:pt x="1095" y="3651"/>
                    </a:cubicBezTo>
                    <a:cubicBezTo>
                      <a:pt x="1095" y="3712"/>
                      <a:pt x="1186" y="3712"/>
                      <a:pt x="1247" y="3743"/>
                    </a:cubicBezTo>
                    <a:cubicBezTo>
                      <a:pt x="1338" y="3773"/>
                      <a:pt x="1368" y="3773"/>
                      <a:pt x="1399" y="3803"/>
                    </a:cubicBezTo>
                    <a:cubicBezTo>
                      <a:pt x="1612" y="3955"/>
                      <a:pt x="1824" y="4259"/>
                      <a:pt x="2098" y="4654"/>
                    </a:cubicBezTo>
                    <a:cubicBezTo>
                      <a:pt x="2311" y="5019"/>
                      <a:pt x="2584" y="5293"/>
                      <a:pt x="2767" y="5445"/>
                    </a:cubicBezTo>
                    <a:cubicBezTo>
                      <a:pt x="2827" y="5475"/>
                      <a:pt x="2858" y="5475"/>
                      <a:pt x="2919" y="5475"/>
                    </a:cubicBezTo>
                    <a:cubicBezTo>
                      <a:pt x="3010" y="5475"/>
                      <a:pt x="3071" y="5445"/>
                      <a:pt x="3162" y="5354"/>
                    </a:cubicBezTo>
                    <a:cubicBezTo>
                      <a:pt x="3223" y="5323"/>
                      <a:pt x="3314" y="5293"/>
                      <a:pt x="3344" y="5262"/>
                    </a:cubicBezTo>
                    <a:cubicBezTo>
                      <a:pt x="3496" y="5141"/>
                      <a:pt x="3618" y="5019"/>
                      <a:pt x="3770" y="4867"/>
                    </a:cubicBezTo>
                    <a:cubicBezTo>
                      <a:pt x="3922" y="4746"/>
                      <a:pt x="4043" y="4594"/>
                      <a:pt x="4104" y="4502"/>
                    </a:cubicBezTo>
                    <a:cubicBezTo>
                      <a:pt x="4195" y="4381"/>
                      <a:pt x="4286" y="4199"/>
                      <a:pt x="4408" y="3986"/>
                    </a:cubicBezTo>
                    <a:cubicBezTo>
                      <a:pt x="4560" y="3803"/>
                      <a:pt x="4651" y="3651"/>
                      <a:pt x="4712" y="3530"/>
                    </a:cubicBezTo>
                    <a:cubicBezTo>
                      <a:pt x="4803" y="3439"/>
                      <a:pt x="4834" y="3317"/>
                      <a:pt x="4803" y="3165"/>
                    </a:cubicBezTo>
                    <a:cubicBezTo>
                      <a:pt x="4742" y="3043"/>
                      <a:pt x="4682" y="2922"/>
                      <a:pt x="4560" y="2831"/>
                    </a:cubicBezTo>
                    <a:cubicBezTo>
                      <a:pt x="4438" y="2831"/>
                      <a:pt x="4378" y="2831"/>
                      <a:pt x="4378" y="2861"/>
                    </a:cubicBezTo>
                    <a:cubicBezTo>
                      <a:pt x="4256" y="2983"/>
                      <a:pt x="4134" y="3165"/>
                      <a:pt x="3982" y="3439"/>
                    </a:cubicBezTo>
                    <a:cubicBezTo>
                      <a:pt x="3831" y="3682"/>
                      <a:pt x="3679" y="3895"/>
                      <a:pt x="3527" y="4077"/>
                    </a:cubicBezTo>
                    <a:cubicBezTo>
                      <a:pt x="3435" y="4259"/>
                      <a:pt x="3223" y="4411"/>
                      <a:pt x="3040" y="4502"/>
                    </a:cubicBezTo>
                    <a:cubicBezTo>
                      <a:pt x="3010" y="4442"/>
                      <a:pt x="2919" y="4351"/>
                      <a:pt x="2767" y="4199"/>
                    </a:cubicBezTo>
                    <a:cubicBezTo>
                      <a:pt x="2615" y="4047"/>
                      <a:pt x="2523" y="3925"/>
                      <a:pt x="2463" y="3834"/>
                    </a:cubicBezTo>
                    <a:cubicBezTo>
                      <a:pt x="2402" y="3773"/>
                      <a:pt x="2372" y="3651"/>
                      <a:pt x="2280" y="3530"/>
                    </a:cubicBezTo>
                    <a:cubicBezTo>
                      <a:pt x="2220" y="3439"/>
                      <a:pt x="2220" y="3317"/>
                      <a:pt x="2220" y="3195"/>
                    </a:cubicBezTo>
                    <a:cubicBezTo>
                      <a:pt x="2250" y="3043"/>
                      <a:pt x="2311" y="2922"/>
                      <a:pt x="2523" y="2770"/>
                    </a:cubicBezTo>
                    <a:cubicBezTo>
                      <a:pt x="2706" y="2679"/>
                      <a:pt x="2858" y="2527"/>
                      <a:pt x="3010" y="2375"/>
                    </a:cubicBezTo>
                    <a:cubicBezTo>
                      <a:pt x="3162" y="2223"/>
                      <a:pt x="3223" y="2010"/>
                      <a:pt x="3192" y="1828"/>
                    </a:cubicBezTo>
                    <a:cubicBezTo>
                      <a:pt x="3085" y="1785"/>
                      <a:pt x="2977" y="1742"/>
                      <a:pt x="2870" y="1742"/>
                    </a:cubicBezTo>
                    <a:cubicBezTo>
                      <a:pt x="2825" y="1742"/>
                      <a:pt x="2781" y="1749"/>
                      <a:pt x="2736" y="1767"/>
                    </a:cubicBezTo>
                    <a:cubicBezTo>
                      <a:pt x="2584" y="1797"/>
                      <a:pt x="2432" y="1919"/>
                      <a:pt x="2372" y="1980"/>
                    </a:cubicBezTo>
                    <a:cubicBezTo>
                      <a:pt x="2280" y="2071"/>
                      <a:pt x="2128" y="2162"/>
                      <a:pt x="1976" y="2284"/>
                    </a:cubicBezTo>
                    <a:cubicBezTo>
                      <a:pt x="1824" y="2405"/>
                      <a:pt x="1672" y="2466"/>
                      <a:pt x="1520" y="2466"/>
                    </a:cubicBezTo>
                    <a:cubicBezTo>
                      <a:pt x="1490" y="2314"/>
                      <a:pt x="1368" y="2162"/>
                      <a:pt x="1247" y="2071"/>
                    </a:cubicBezTo>
                    <a:cubicBezTo>
                      <a:pt x="1156" y="1949"/>
                      <a:pt x="1034" y="1797"/>
                      <a:pt x="943" y="1645"/>
                    </a:cubicBezTo>
                    <a:cubicBezTo>
                      <a:pt x="882" y="1493"/>
                      <a:pt x="882" y="1372"/>
                      <a:pt x="943" y="1220"/>
                    </a:cubicBezTo>
                    <a:cubicBezTo>
                      <a:pt x="1065" y="1068"/>
                      <a:pt x="1216" y="946"/>
                      <a:pt x="1490" y="855"/>
                    </a:cubicBezTo>
                    <a:cubicBezTo>
                      <a:pt x="1764" y="733"/>
                      <a:pt x="1946" y="642"/>
                      <a:pt x="2007" y="581"/>
                    </a:cubicBezTo>
                    <a:cubicBezTo>
                      <a:pt x="2128" y="460"/>
                      <a:pt x="2159" y="308"/>
                      <a:pt x="2159" y="186"/>
                    </a:cubicBezTo>
                    <a:cubicBezTo>
                      <a:pt x="2159" y="95"/>
                      <a:pt x="2098" y="4"/>
                      <a:pt x="1976" y="4"/>
                    </a:cubicBezTo>
                    <a:cubicBezTo>
                      <a:pt x="1941" y="2"/>
                      <a:pt x="1906" y="1"/>
                      <a:pt x="18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41"/>
              <p:cNvSpPr/>
              <p:nvPr/>
            </p:nvSpPr>
            <p:spPr>
              <a:xfrm>
                <a:off x="2935550" y="5174863"/>
                <a:ext cx="129225" cy="152000"/>
              </a:xfrm>
              <a:custGeom>
                <a:rect b="b" l="l" r="r" t="t"/>
                <a:pathLst>
                  <a:path extrusionOk="0" h="6080" w="5169">
                    <a:moveTo>
                      <a:pt x="2311" y="1"/>
                    </a:moveTo>
                    <a:lnTo>
                      <a:pt x="1581" y="730"/>
                    </a:lnTo>
                    <a:lnTo>
                      <a:pt x="974" y="1338"/>
                    </a:lnTo>
                    <a:cubicBezTo>
                      <a:pt x="822" y="1520"/>
                      <a:pt x="639" y="1733"/>
                      <a:pt x="487" y="2007"/>
                    </a:cubicBezTo>
                    <a:cubicBezTo>
                      <a:pt x="335" y="2280"/>
                      <a:pt x="183" y="2584"/>
                      <a:pt x="62" y="2949"/>
                    </a:cubicBezTo>
                    <a:cubicBezTo>
                      <a:pt x="1" y="3101"/>
                      <a:pt x="31" y="3314"/>
                      <a:pt x="153" y="3405"/>
                    </a:cubicBezTo>
                    <a:cubicBezTo>
                      <a:pt x="215" y="3508"/>
                      <a:pt x="305" y="3569"/>
                      <a:pt x="404" y="3569"/>
                    </a:cubicBezTo>
                    <a:cubicBezTo>
                      <a:pt x="451" y="3569"/>
                      <a:pt x="499" y="3556"/>
                      <a:pt x="548" y="3527"/>
                    </a:cubicBezTo>
                    <a:cubicBezTo>
                      <a:pt x="670" y="3496"/>
                      <a:pt x="791" y="3344"/>
                      <a:pt x="852" y="3101"/>
                    </a:cubicBezTo>
                    <a:cubicBezTo>
                      <a:pt x="943" y="2888"/>
                      <a:pt x="974" y="2767"/>
                      <a:pt x="1004" y="2736"/>
                    </a:cubicBezTo>
                    <a:cubicBezTo>
                      <a:pt x="1004" y="2706"/>
                      <a:pt x="1065" y="2645"/>
                      <a:pt x="1065" y="2615"/>
                    </a:cubicBezTo>
                    <a:cubicBezTo>
                      <a:pt x="1065" y="2584"/>
                      <a:pt x="1095" y="2554"/>
                      <a:pt x="1095" y="2493"/>
                    </a:cubicBezTo>
                    <a:cubicBezTo>
                      <a:pt x="1126" y="2463"/>
                      <a:pt x="1126" y="2432"/>
                      <a:pt x="1156" y="2402"/>
                    </a:cubicBezTo>
                    <a:cubicBezTo>
                      <a:pt x="1217" y="2402"/>
                      <a:pt x="1247" y="2341"/>
                      <a:pt x="1247" y="2341"/>
                    </a:cubicBezTo>
                    <a:cubicBezTo>
                      <a:pt x="1247" y="2341"/>
                      <a:pt x="1278" y="2341"/>
                      <a:pt x="1338" y="2402"/>
                    </a:cubicBezTo>
                    <a:cubicBezTo>
                      <a:pt x="1673" y="2706"/>
                      <a:pt x="2159" y="3314"/>
                      <a:pt x="2858" y="4134"/>
                    </a:cubicBezTo>
                    <a:cubicBezTo>
                      <a:pt x="3527" y="5016"/>
                      <a:pt x="4104" y="5624"/>
                      <a:pt x="4499" y="5989"/>
                    </a:cubicBezTo>
                    <a:cubicBezTo>
                      <a:pt x="4560" y="6049"/>
                      <a:pt x="4621" y="6080"/>
                      <a:pt x="4743" y="6080"/>
                    </a:cubicBezTo>
                    <a:cubicBezTo>
                      <a:pt x="4864" y="6080"/>
                      <a:pt x="4925" y="6049"/>
                      <a:pt x="4986" y="5928"/>
                    </a:cubicBezTo>
                    <a:cubicBezTo>
                      <a:pt x="5138" y="5533"/>
                      <a:pt x="5168" y="5320"/>
                      <a:pt x="5077" y="5229"/>
                    </a:cubicBezTo>
                    <a:cubicBezTo>
                      <a:pt x="3679" y="3770"/>
                      <a:pt x="2645" y="2493"/>
                      <a:pt x="2007" y="1551"/>
                    </a:cubicBezTo>
                    <a:lnTo>
                      <a:pt x="2341" y="1217"/>
                    </a:lnTo>
                    <a:cubicBezTo>
                      <a:pt x="2433" y="1186"/>
                      <a:pt x="2524" y="1034"/>
                      <a:pt x="2676" y="791"/>
                    </a:cubicBezTo>
                    <a:cubicBezTo>
                      <a:pt x="2767" y="639"/>
                      <a:pt x="2797" y="517"/>
                      <a:pt x="2767" y="365"/>
                    </a:cubicBezTo>
                    <a:cubicBezTo>
                      <a:pt x="2737" y="213"/>
                      <a:pt x="2645" y="153"/>
                      <a:pt x="2524" y="61"/>
                    </a:cubicBezTo>
                    <a:cubicBezTo>
                      <a:pt x="2524" y="31"/>
                      <a:pt x="2493" y="31"/>
                      <a:pt x="2463" y="31"/>
                    </a:cubicBezTo>
                    <a:cubicBezTo>
                      <a:pt x="2433" y="1"/>
                      <a:pt x="2372" y="1"/>
                      <a:pt x="23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41"/>
              <p:cNvSpPr/>
              <p:nvPr/>
            </p:nvSpPr>
            <p:spPr>
              <a:xfrm>
                <a:off x="2022925" y="4235638"/>
                <a:ext cx="20550" cy="16000"/>
              </a:xfrm>
              <a:custGeom>
                <a:rect b="b" l="l" r="r" t="t"/>
                <a:pathLst>
                  <a:path extrusionOk="0" h="640" w="822">
                    <a:moveTo>
                      <a:pt x="396" y="1"/>
                    </a:moveTo>
                    <a:cubicBezTo>
                      <a:pt x="1" y="1"/>
                      <a:pt x="1" y="639"/>
                      <a:pt x="396" y="639"/>
                    </a:cubicBezTo>
                    <a:cubicBezTo>
                      <a:pt x="821" y="639"/>
                      <a:pt x="821" y="1"/>
                      <a:pt x="396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 cap="flat" cmpd="sng" w="9875">
                <a:solidFill>
                  <a:srgbClr val="00C8CE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41"/>
              <p:cNvSpPr/>
              <p:nvPr/>
            </p:nvSpPr>
            <p:spPr>
              <a:xfrm>
                <a:off x="1853475" y="4878488"/>
                <a:ext cx="22050" cy="12975"/>
              </a:xfrm>
              <a:custGeom>
                <a:rect b="b" l="l" r="r" t="t"/>
                <a:pathLst>
                  <a:path extrusionOk="0" h="519" w="882">
                    <a:moveTo>
                      <a:pt x="574" y="0"/>
                    </a:moveTo>
                    <a:cubicBezTo>
                      <a:pt x="565" y="0"/>
                      <a:pt x="557" y="1"/>
                      <a:pt x="548" y="1"/>
                    </a:cubicBezTo>
                    <a:cubicBezTo>
                      <a:pt x="335" y="1"/>
                      <a:pt x="244" y="1"/>
                      <a:pt x="92" y="123"/>
                    </a:cubicBezTo>
                    <a:cubicBezTo>
                      <a:pt x="0" y="184"/>
                      <a:pt x="0" y="336"/>
                      <a:pt x="92" y="427"/>
                    </a:cubicBezTo>
                    <a:cubicBezTo>
                      <a:pt x="244" y="518"/>
                      <a:pt x="335" y="518"/>
                      <a:pt x="548" y="518"/>
                    </a:cubicBezTo>
                    <a:cubicBezTo>
                      <a:pt x="873" y="518"/>
                      <a:pt x="882" y="0"/>
                      <a:pt x="574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 cap="flat" cmpd="sng" w="9875">
                <a:solidFill>
                  <a:srgbClr val="00C8CE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41"/>
              <p:cNvSpPr/>
              <p:nvPr/>
            </p:nvSpPr>
            <p:spPr>
              <a:xfrm>
                <a:off x="1745575" y="4976538"/>
                <a:ext cx="16725" cy="12950"/>
              </a:xfrm>
              <a:custGeom>
                <a:rect b="b" l="l" r="r" t="t"/>
                <a:pathLst>
                  <a:path extrusionOk="0" h="518" w="669">
                    <a:moveTo>
                      <a:pt x="335" y="0"/>
                    </a:moveTo>
                    <a:cubicBezTo>
                      <a:pt x="0" y="0"/>
                      <a:pt x="0" y="517"/>
                      <a:pt x="335" y="517"/>
                    </a:cubicBezTo>
                    <a:cubicBezTo>
                      <a:pt x="669" y="517"/>
                      <a:pt x="669" y="0"/>
                      <a:pt x="335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 cap="flat" cmpd="sng" w="9875">
                <a:solidFill>
                  <a:srgbClr val="00C8CE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41"/>
              <p:cNvSpPr/>
              <p:nvPr/>
            </p:nvSpPr>
            <p:spPr>
              <a:xfrm>
                <a:off x="1719725" y="4842788"/>
                <a:ext cx="7625" cy="15900"/>
              </a:xfrm>
              <a:custGeom>
                <a:rect b="b" l="l" r="r" t="t"/>
                <a:pathLst>
                  <a:path extrusionOk="0" h="636" w="305">
                    <a:moveTo>
                      <a:pt x="153" y="1"/>
                    </a:moveTo>
                    <a:cubicBezTo>
                      <a:pt x="77" y="1"/>
                      <a:pt x="1" y="62"/>
                      <a:pt x="1" y="183"/>
                    </a:cubicBezTo>
                    <a:lnTo>
                      <a:pt x="1" y="487"/>
                    </a:lnTo>
                    <a:cubicBezTo>
                      <a:pt x="17" y="582"/>
                      <a:pt x="98" y="636"/>
                      <a:pt x="172" y="636"/>
                    </a:cubicBezTo>
                    <a:cubicBezTo>
                      <a:pt x="241" y="636"/>
                      <a:pt x="305" y="589"/>
                      <a:pt x="305" y="487"/>
                    </a:cubicBezTo>
                    <a:lnTo>
                      <a:pt x="305" y="183"/>
                    </a:lnTo>
                    <a:cubicBezTo>
                      <a:pt x="305" y="62"/>
                      <a:pt x="229" y="1"/>
                      <a:pt x="153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 cap="flat" cmpd="sng" w="9875">
                <a:solidFill>
                  <a:srgbClr val="00C8CE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41"/>
              <p:cNvSpPr/>
              <p:nvPr/>
            </p:nvSpPr>
            <p:spPr>
              <a:xfrm>
                <a:off x="3030550" y="4305563"/>
                <a:ext cx="12950" cy="10650"/>
              </a:xfrm>
              <a:custGeom>
                <a:rect b="b" l="l" r="r" t="t"/>
                <a:pathLst>
                  <a:path extrusionOk="0" h="426" w="518">
                    <a:moveTo>
                      <a:pt x="274" y="0"/>
                    </a:moveTo>
                    <a:cubicBezTo>
                      <a:pt x="0" y="31"/>
                      <a:pt x="0" y="426"/>
                      <a:pt x="274" y="426"/>
                    </a:cubicBezTo>
                    <a:cubicBezTo>
                      <a:pt x="517" y="426"/>
                      <a:pt x="517" y="0"/>
                      <a:pt x="274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 cap="flat" cmpd="sng" w="9875">
                <a:solidFill>
                  <a:srgbClr val="00C8CE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41"/>
              <p:cNvSpPr/>
              <p:nvPr/>
            </p:nvSpPr>
            <p:spPr>
              <a:xfrm>
                <a:off x="3149100" y="4373188"/>
                <a:ext cx="17500" cy="12175"/>
              </a:xfrm>
              <a:custGeom>
                <a:rect b="b" l="l" r="r" t="t"/>
                <a:pathLst>
                  <a:path extrusionOk="0" h="487" w="700">
                    <a:moveTo>
                      <a:pt x="334" y="0"/>
                    </a:moveTo>
                    <a:cubicBezTo>
                      <a:pt x="0" y="0"/>
                      <a:pt x="0" y="487"/>
                      <a:pt x="334" y="487"/>
                    </a:cubicBezTo>
                    <a:cubicBezTo>
                      <a:pt x="699" y="487"/>
                      <a:pt x="699" y="0"/>
                      <a:pt x="334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 cap="flat" cmpd="sng" w="9875">
                <a:solidFill>
                  <a:srgbClr val="00C8CE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41"/>
              <p:cNvSpPr/>
              <p:nvPr/>
            </p:nvSpPr>
            <p:spPr>
              <a:xfrm>
                <a:off x="2902125" y="4186263"/>
                <a:ext cx="12175" cy="9125"/>
              </a:xfrm>
              <a:custGeom>
                <a:rect b="b" l="l" r="r" t="t"/>
                <a:pathLst>
                  <a:path extrusionOk="0" h="365" w="487">
                    <a:moveTo>
                      <a:pt x="274" y="0"/>
                    </a:moveTo>
                    <a:cubicBezTo>
                      <a:pt x="31" y="0"/>
                      <a:pt x="0" y="365"/>
                      <a:pt x="274" y="365"/>
                    </a:cubicBezTo>
                    <a:cubicBezTo>
                      <a:pt x="487" y="365"/>
                      <a:pt x="487" y="0"/>
                      <a:pt x="274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 cap="flat" cmpd="sng" w="9875">
                <a:solidFill>
                  <a:srgbClr val="00C8CE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41"/>
              <p:cNvSpPr/>
              <p:nvPr/>
            </p:nvSpPr>
            <p:spPr>
              <a:xfrm>
                <a:off x="2775975" y="4201438"/>
                <a:ext cx="16750" cy="7675"/>
              </a:xfrm>
              <a:custGeom>
                <a:rect b="b" l="l" r="r" t="t"/>
                <a:pathLst>
                  <a:path extrusionOk="0" h="307" w="670">
                    <a:moveTo>
                      <a:pt x="183" y="1"/>
                    </a:moveTo>
                    <a:cubicBezTo>
                      <a:pt x="1" y="1"/>
                      <a:pt x="1" y="305"/>
                      <a:pt x="183" y="305"/>
                    </a:cubicBezTo>
                    <a:lnTo>
                      <a:pt x="487" y="305"/>
                    </a:lnTo>
                    <a:cubicBezTo>
                      <a:pt x="495" y="306"/>
                      <a:pt x="503" y="307"/>
                      <a:pt x="510" y="307"/>
                    </a:cubicBezTo>
                    <a:cubicBezTo>
                      <a:pt x="669" y="307"/>
                      <a:pt x="662" y="1"/>
                      <a:pt x="487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 cap="flat" cmpd="sng" w="9875">
                <a:solidFill>
                  <a:srgbClr val="00C8CE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41"/>
              <p:cNvSpPr/>
              <p:nvPr/>
            </p:nvSpPr>
            <p:spPr>
              <a:xfrm>
                <a:off x="3174175" y="4653588"/>
                <a:ext cx="12925" cy="9900"/>
              </a:xfrm>
              <a:custGeom>
                <a:rect b="b" l="l" r="r" t="t"/>
                <a:pathLst>
                  <a:path extrusionOk="0" h="396" w="517">
                    <a:moveTo>
                      <a:pt x="243" y="0"/>
                    </a:moveTo>
                    <a:cubicBezTo>
                      <a:pt x="0" y="0"/>
                      <a:pt x="0" y="395"/>
                      <a:pt x="243" y="395"/>
                    </a:cubicBezTo>
                    <a:cubicBezTo>
                      <a:pt x="517" y="395"/>
                      <a:pt x="517" y="0"/>
                      <a:pt x="243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 cap="flat" cmpd="sng" w="9875">
                <a:solidFill>
                  <a:srgbClr val="00C8CE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41"/>
              <p:cNvSpPr/>
              <p:nvPr/>
            </p:nvSpPr>
            <p:spPr>
              <a:xfrm>
                <a:off x="3205325" y="5006738"/>
                <a:ext cx="21525" cy="13350"/>
              </a:xfrm>
              <a:custGeom>
                <a:rect b="b" l="l" r="r" t="t"/>
                <a:pathLst>
                  <a:path extrusionOk="0" h="534" w="861">
                    <a:moveTo>
                      <a:pt x="530" y="0"/>
                    </a:moveTo>
                    <a:cubicBezTo>
                      <a:pt x="507" y="0"/>
                      <a:pt x="482" y="3"/>
                      <a:pt x="456" y="8"/>
                    </a:cubicBezTo>
                    <a:cubicBezTo>
                      <a:pt x="335" y="8"/>
                      <a:pt x="274" y="39"/>
                      <a:pt x="183" y="69"/>
                    </a:cubicBezTo>
                    <a:cubicBezTo>
                      <a:pt x="0" y="160"/>
                      <a:pt x="0" y="373"/>
                      <a:pt x="183" y="464"/>
                    </a:cubicBezTo>
                    <a:cubicBezTo>
                      <a:pt x="304" y="495"/>
                      <a:pt x="426" y="525"/>
                      <a:pt x="517" y="525"/>
                    </a:cubicBezTo>
                    <a:cubicBezTo>
                      <a:pt x="540" y="531"/>
                      <a:pt x="561" y="533"/>
                      <a:pt x="580" y="533"/>
                    </a:cubicBezTo>
                    <a:cubicBezTo>
                      <a:pt x="861" y="533"/>
                      <a:pt x="858" y="0"/>
                      <a:pt x="530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 cap="flat" cmpd="sng" w="9875">
                <a:solidFill>
                  <a:srgbClr val="00C8CE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41"/>
              <p:cNvSpPr/>
              <p:nvPr/>
            </p:nvSpPr>
            <p:spPr>
              <a:xfrm>
                <a:off x="3058675" y="5007663"/>
                <a:ext cx="17500" cy="12200"/>
              </a:xfrm>
              <a:custGeom>
                <a:rect b="b" l="l" r="r" t="t"/>
                <a:pathLst>
                  <a:path extrusionOk="0" h="488" w="700">
                    <a:moveTo>
                      <a:pt x="334" y="0"/>
                    </a:moveTo>
                    <a:cubicBezTo>
                      <a:pt x="0" y="0"/>
                      <a:pt x="10" y="488"/>
                      <a:pt x="365" y="488"/>
                    </a:cubicBezTo>
                    <a:cubicBezTo>
                      <a:pt x="699" y="488"/>
                      <a:pt x="699" y="2"/>
                      <a:pt x="365" y="2"/>
                    </a:cubicBezTo>
                    <a:cubicBezTo>
                      <a:pt x="354" y="1"/>
                      <a:pt x="344" y="0"/>
                      <a:pt x="334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 cap="flat" cmpd="sng" w="9875">
                <a:solidFill>
                  <a:srgbClr val="00C8CE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41"/>
              <p:cNvSpPr/>
              <p:nvPr/>
            </p:nvSpPr>
            <p:spPr>
              <a:xfrm>
                <a:off x="2826125" y="5242488"/>
                <a:ext cx="13725" cy="9900"/>
              </a:xfrm>
              <a:custGeom>
                <a:rect b="b" l="l" r="r" t="t"/>
                <a:pathLst>
                  <a:path extrusionOk="0" h="396" w="549">
                    <a:moveTo>
                      <a:pt x="274" y="1"/>
                    </a:moveTo>
                    <a:cubicBezTo>
                      <a:pt x="1" y="1"/>
                      <a:pt x="1" y="396"/>
                      <a:pt x="274" y="396"/>
                    </a:cubicBezTo>
                    <a:cubicBezTo>
                      <a:pt x="548" y="396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 cap="flat" cmpd="sng" w="9875">
                <a:solidFill>
                  <a:srgbClr val="00C8CE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2"/>
          <p:cNvSpPr txBox="1"/>
          <p:nvPr>
            <p:ph type="title"/>
          </p:nvPr>
        </p:nvSpPr>
        <p:spPr>
          <a:xfrm>
            <a:off x="196350" y="579650"/>
            <a:ext cx="4605900" cy="37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Children’s Advisory Team?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Tahoma"/>
              <a:buChar char="●"/>
            </a:pPr>
            <a:r>
              <a:rPr lang="en" sz="160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We 13 young people specialising in environmental work from across the world</a:t>
            </a:r>
            <a:endParaRPr sz="160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Tahoma"/>
              <a:buChar char="●"/>
            </a:pPr>
            <a:r>
              <a:rPr lang="en" sz="160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We are helping guide the UN Child Rights Committee in building and spreading awareness to General Comment No. 26.</a:t>
            </a:r>
            <a:endParaRPr sz="160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4" name="Google Shape;45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75" y="4061275"/>
            <a:ext cx="2370161" cy="100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4375" y="428450"/>
            <a:ext cx="3723825" cy="3298951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2"/>
          <p:cNvSpPr/>
          <p:nvPr/>
        </p:nvSpPr>
        <p:spPr>
          <a:xfrm>
            <a:off x="6111702" y="4298188"/>
            <a:ext cx="1470328" cy="692903"/>
          </a:xfrm>
          <a:custGeom>
            <a:rect b="b" l="l" r="r" t="t"/>
            <a:pathLst>
              <a:path extrusionOk="0" h="9417" w="30592">
                <a:moveTo>
                  <a:pt x="25842" y="5922"/>
                </a:moveTo>
                <a:cubicBezTo>
                  <a:pt x="24000" y="4039"/>
                  <a:pt x="23917" y="1"/>
                  <a:pt x="23917" y="1"/>
                </a:cubicBezTo>
                <a:lnTo>
                  <a:pt x="15610" y="1"/>
                </a:lnTo>
                <a:lnTo>
                  <a:pt x="14982" y="1"/>
                </a:lnTo>
                <a:lnTo>
                  <a:pt x="6676" y="1"/>
                </a:lnTo>
                <a:cubicBezTo>
                  <a:pt x="6676" y="1"/>
                  <a:pt x="6592" y="4039"/>
                  <a:pt x="4751" y="5922"/>
                </a:cubicBezTo>
                <a:cubicBezTo>
                  <a:pt x="2909" y="7805"/>
                  <a:pt x="1" y="9417"/>
                  <a:pt x="5023" y="9417"/>
                </a:cubicBezTo>
                <a:lnTo>
                  <a:pt x="14982" y="9417"/>
                </a:lnTo>
                <a:lnTo>
                  <a:pt x="15610" y="9417"/>
                </a:lnTo>
                <a:lnTo>
                  <a:pt x="25570" y="9417"/>
                </a:lnTo>
                <a:cubicBezTo>
                  <a:pt x="30591" y="9417"/>
                  <a:pt x="27704" y="7805"/>
                  <a:pt x="25842" y="5922"/>
                </a:cubicBezTo>
                <a:close/>
              </a:path>
            </a:pathLst>
          </a:custGeom>
          <a:solidFill>
            <a:schemeClr val="accent2"/>
          </a:solidFill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2"/>
          <p:cNvSpPr/>
          <p:nvPr/>
        </p:nvSpPr>
        <p:spPr>
          <a:xfrm>
            <a:off x="4802250" y="3752007"/>
            <a:ext cx="4059791" cy="538900"/>
          </a:xfrm>
          <a:custGeom>
            <a:rect b="b" l="l" r="r" t="t"/>
            <a:pathLst>
              <a:path extrusionOk="0" h="7324" w="84469">
                <a:moveTo>
                  <a:pt x="0" y="4855"/>
                </a:moveTo>
                <a:cubicBezTo>
                  <a:pt x="0" y="6236"/>
                  <a:pt x="1298" y="7324"/>
                  <a:pt x="2679" y="7324"/>
                </a:cubicBezTo>
                <a:lnTo>
                  <a:pt x="41659" y="7324"/>
                </a:lnTo>
                <a:lnTo>
                  <a:pt x="42998" y="7324"/>
                </a:lnTo>
                <a:lnTo>
                  <a:pt x="81979" y="7324"/>
                </a:lnTo>
                <a:cubicBezTo>
                  <a:pt x="83360" y="7324"/>
                  <a:pt x="84469" y="6236"/>
                  <a:pt x="84469" y="4855"/>
                </a:cubicBezTo>
                <a:lnTo>
                  <a:pt x="8446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2"/>
          <p:cNvSpPr/>
          <p:nvPr/>
        </p:nvSpPr>
        <p:spPr>
          <a:xfrm>
            <a:off x="4802250" y="381625"/>
            <a:ext cx="4059791" cy="3715054"/>
          </a:xfrm>
          <a:custGeom>
            <a:rect b="b" l="l" r="r" t="t"/>
            <a:pathLst>
              <a:path extrusionOk="0" h="50490" w="84469">
                <a:moveTo>
                  <a:pt x="80807" y="3140"/>
                </a:moveTo>
                <a:lnTo>
                  <a:pt x="80807" y="46828"/>
                </a:lnTo>
                <a:lnTo>
                  <a:pt x="3662" y="46828"/>
                </a:lnTo>
                <a:lnTo>
                  <a:pt x="3662" y="3140"/>
                </a:lnTo>
                <a:close/>
                <a:moveTo>
                  <a:pt x="2679" y="1"/>
                </a:moveTo>
                <a:cubicBezTo>
                  <a:pt x="1298" y="1"/>
                  <a:pt x="0" y="984"/>
                  <a:pt x="0" y="2386"/>
                </a:cubicBezTo>
                <a:lnTo>
                  <a:pt x="0" y="50490"/>
                </a:lnTo>
                <a:lnTo>
                  <a:pt x="84469" y="50490"/>
                </a:lnTo>
                <a:lnTo>
                  <a:pt x="84469" y="2386"/>
                </a:lnTo>
                <a:cubicBezTo>
                  <a:pt x="84469" y="984"/>
                  <a:pt x="83360" y="1"/>
                  <a:pt x="81979" y="1"/>
                </a:cubicBezTo>
                <a:close/>
              </a:path>
            </a:pathLst>
          </a:custGeom>
          <a:solidFill>
            <a:schemeClr val="accent2"/>
          </a:solidFill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2"/>
          <p:cNvSpPr/>
          <p:nvPr/>
        </p:nvSpPr>
        <p:spPr>
          <a:xfrm>
            <a:off x="4802250" y="3752007"/>
            <a:ext cx="4059791" cy="538900"/>
          </a:xfrm>
          <a:custGeom>
            <a:rect b="b" l="l" r="r" t="t"/>
            <a:pathLst>
              <a:path extrusionOk="0" h="7324" w="84469">
                <a:moveTo>
                  <a:pt x="0" y="4562"/>
                </a:moveTo>
                <a:cubicBezTo>
                  <a:pt x="0" y="5964"/>
                  <a:pt x="1298" y="7324"/>
                  <a:pt x="2679" y="7324"/>
                </a:cubicBezTo>
                <a:lnTo>
                  <a:pt x="41659" y="7324"/>
                </a:lnTo>
                <a:lnTo>
                  <a:pt x="42998" y="7324"/>
                </a:lnTo>
                <a:lnTo>
                  <a:pt x="81979" y="7324"/>
                </a:lnTo>
                <a:cubicBezTo>
                  <a:pt x="83360" y="7324"/>
                  <a:pt x="84469" y="5964"/>
                  <a:pt x="84469" y="4562"/>
                </a:cubicBezTo>
                <a:lnTo>
                  <a:pt x="8446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0" name="Google Shape;460;p42"/>
          <p:cNvGrpSpPr/>
          <p:nvPr/>
        </p:nvGrpSpPr>
        <p:grpSpPr>
          <a:xfrm rot="-819494">
            <a:off x="6494449" y="3796547"/>
            <a:ext cx="675403" cy="449798"/>
            <a:chOff x="3294538" y="4564350"/>
            <a:chExt cx="2551725" cy="1648050"/>
          </a:xfrm>
        </p:grpSpPr>
        <p:sp>
          <p:nvSpPr>
            <p:cNvPr id="461" name="Google Shape;461;p42"/>
            <p:cNvSpPr/>
            <p:nvPr/>
          </p:nvSpPr>
          <p:spPr>
            <a:xfrm>
              <a:off x="3294538" y="4564350"/>
              <a:ext cx="2551725" cy="1648050"/>
            </a:xfrm>
            <a:custGeom>
              <a:rect b="b" l="l" r="r" t="t"/>
              <a:pathLst>
                <a:path extrusionOk="0" h="65922" w="102069">
                  <a:moveTo>
                    <a:pt x="18089" y="0"/>
                  </a:moveTo>
                  <a:cubicBezTo>
                    <a:pt x="16323" y="0"/>
                    <a:pt x="14499" y="441"/>
                    <a:pt x="12888" y="1125"/>
                  </a:cubicBezTo>
                  <a:cubicBezTo>
                    <a:pt x="9575" y="2523"/>
                    <a:pt x="6323" y="5714"/>
                    <a:pt x="7143" y="9210"/>
                  </a:cubicBezTo>
                  <a:cubicBezTo>
                    <a:pt x="7599" y="11094"/>
                    <a:pt x="9210" y="12614"/>
                    <a:pt x="9453" y="14529"/>
                  </a:cubicBezTo>
                  <a:cubicBezTo>
                    <a:pt x="9848" y="17326"/>
                    <a:pt x="7386" y="20274"/>
                    <a:pt x="8663" y="22766"/>
                  </a:cubicBezTo>
                  <a:cubicBezTo>
                    <a:pt x="9119" y="23678"/>
                    <a:pt x="10031" y="24317"/>
                    <a:pt x="10365" y="25289"/>
                  </a:cubicBezTo>
                  <a:cubicBezTo>
                    <a:pt x="11216" y="27478"/>
                    <a:pt x="8754" y="29423"/>
                    <a:pt x="6839" y="30821"/>
                  </a:cubicBezTo>
                  <a:cubicBezTo>
                    <a:pt x="5016" y="32159"/>
                    <a:pt x="3435" y="33830"/>
                    <a:pt x="2128" y="35654"/>
                  </a:cubicBezTo>
                  <a:cubicBezTo>
                    <a:pt x="943" y="37356"/>
                    <a:pt x="0" y="39514"/>
                    <a:pt x="760" y="41429"/>
                  </a:cubicBezTo>
                  <a:cubicBezTo>
                    <a:pt x="1307" y="42797"/>
                    <a:pt x="2614" y="43679"/>
                    <a:pt x="3891" y="44438"/>
                  </a:cubicBezTo>
                  <a:cubicBezTo>
                    <a:pt x="6930" y="46171"/>
                    <a:pt x="10213" y="47508"/>
                    <a:pt x="13648" y="48299"/>
                  </a:cubicBezTo>
                  <a:cubicBezTo>
                    <a:pt x="16505" y="48998"/>
                    <a:pt x="19575" y="49362"/>
                    <a:pt x="21733" y="51308"/>
                  </a:cubicBezTo>
                  <a:cubicBezTo>
                    <a:pt x="23587" y="52949"/>
                    <a:pt x="24499" y="55472"/>
                    <a:pt x="26414" y="57083"/>
                  </a:cubicBezTo>
                  <a:cubicBezTo>
                    <a:pt x="29150" y="59393"/>
                    <a:pt x="33162" y="59211"/>
                    <a:pt x="36749" y="59241"/>
                  </a:cubicBezTo>
                  <a:cubicBezTo>
                    <a:pt x="52346" y="59388"/>
                    <a:pt x="67376" y="65922"/>
                    <a:pt x="82964" y="65922"/>
                  </a:cubicBezTo>
                  <a:cubicBezTo>
                    <a:pt x="83505" y="65922"/>
                    <a:pt x="84048" y="65914"/>
                    <a:pt x="84591" y="65898"/>
                  </a:cubicBezTo>
                  <a:cubicBezTo>
                    <a:pt x="87357" y="65806"/>
                    <a:pt x="90519" y="65320"/>
                    <a:pt x="92130" y="63071"/>
                  </a:cubicBezTo>
                  <a:cubicBezTo>
                    <a:pt x="93953" y="60578"/>
                    <a:pt x="93193" y="57053"/>
                    <a:pt x="94470" y="54195"/>
                  </a:cubicBezTo>
                  <a:cubicBezTo>
                    <a:pt x="96020" y="50669"/>
                    <a:pt x="100428" y="48785"/>
                    <a:pt x="101370" y="45046"/>
                  </a:cubicBezTo>
                  <a:cubicBezTo>
                    <a:pt x="102069" y="42311"/>
                    <a:pt x="100610" y="39575"/>
                    <a:pt x="100397" y="36748"/>
                  </a:cubicBezTo>
                  <a:cubicBezTo>
                    <a:pt x="100276" y="35320"/>
                    <a:pt x="100428" y="33830"/>
                    <a:pt x="100336" y="32371"/>
                  </a:cubicBezTo>
                  <a:cubicBezTo>
                    <a:pt x="100124" y="29332"/>
                    <a:pt x="98573" y="26414"/>
                    <a:pt x="96172" y="24560"/>
                  </a:cubicBezTo>
                  <a:cubicBezTo>
                    <a:pt x="93254" y="22280"/>
                    <a:pt x="89394" y="21642"/>
                    <a:pt x="85716" y="21064"/>
                  </a:cubicBezTo>
                  <a:cubicBezTo>
                    <a:pt x="74713" y="19362"/>
                    <a:pt x="63649" y="17599"/>
                    <a:pt x="52615" y="15897"/>
                  </a:cubicBezTo>
                  <a:cubicBezTo>
                    <a:pt x="48421" y="15259"/>
                    <a:pt x="44196" y="14560"/>
                    <a:pt x="39940" y="14499"/>
                  </a:cubicBezTo>
                  <a:cubicBezTo>
                    <a:pt x="39889" y="14497"/>
                    <a:pt x="39836" y="14497"/>
                    <a:pt x="39781" y="14497"/>
                  </a:cubicBezTo>
                  <a:cubicBezTo>
                    <a:pt x="38919" y="14497"/>
                    <a:pt x="37618" y="14660"/>
                    <a:pt x="36349" y="14660"/>
                  </a:cubicBezTo>
                  <a:cubicBezTo>
                    <a:pt x="34201" y="14660"/>
                    <a:pt x="32145" y="14192"/>
                    <a:pt x="32463" y="11672"/>
                  </a:cubicBezTo>
                  <a:cubicBezTo>
                    <a:pt x="32554" y="10851"/>
                    <a:pt x="33071" y="10091"/>
                    <a:pt x="33101" y="9210"/>
                  </a:cubicBezTo>
                  <a:cubicBezTo>
                    <a:pt x="33162" y="7690"/>
                    <a:pt x="31764" y="6474"/>
                    <a:pt x="30335" y="5897"/>
                  </a:cubicBezTo>
                  <a:cubicBezTo>
                    <a:pt x="28876" y="5319"/>
                    <a:pt x="27326" y="5137"/>
                    <a:pt x="26019" y="4316"/>
                  </a:cubicBezTo>
                  <a:cubicBezTo>
                    <a:pt x="24864" y="3556"/>
                    <a:pt x="24043" y="2371"/>
                    <a:pt x="22949" y="1520"/>
                  </a:cubicBezTo>
                  <a:cubicBezTo>
                    <a:pt x="21566" y="441"/>
                    <a:pt x="19856" y="0"/>
                    <a:pt x="180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2" name="Google Shape;462;p42"/>
            <p:cNvGrpSpPr/>
            <p:nvPr/>
          </p:nvGrpSpPr>
          <p:grpSpPr>
            <a:xfrm>
              <a:off x="3372788" y="4622425"/>
              <a:ext cx="2357225" cy="1450775"/>
              <a:chOff x="3372788" y="4622425"/>
              <a:chExt cx="2357225" cy="1450775"/>
            </a:xfrm>
          </p:grpSpPr>
          <p:sp>
            <p:nvSpPr>
              <p:cNvPr id="463" name="Google Shape;463;p42"/>
              <p:cNvSpPr/>
              <p:nvPr/>
            </p:nvSpPr>
            <p:spPr>
              <a:xfrm>
                <a:off x="3614438" y="4654000"/>
                <a:ext cx="313100" cy="769050"/>
              </a:xfrm>
              <a:custGeom>
                <a:rect b="b" l="l" r="r" t="t"/>
                <a:pathLst>
                  <a:path extrusionOk="0" h="30762" w="12524">
                    <a:moveTo>
                      <a:pt x="1" y="1"/>
                    </a:moveTo>
                    <a:cubicBezTo>
                      <a:pt x="2493" y="4621"/>
                      <a:pt x="4682" y="9454"/>
                      <a:pt x="5776" y="14591"/>
                    </a:cubicBezTo>
                    <a:cubicBezTo>
                      <a:pt x="6445" y="17661"/>
                      <a:pt x="6688" y="20852"/>
                      <a:pt x="6323" y="24013"/>
                    </a:cubicBezTo>
                    <a:cubicBezTo>
                      <a:pt x="6171" y="25563"/>
                      <a:pt x="5746" y="27053"/>
                      <a:pt x="5381" y="28603"/>
                    </a:cubicBezTo>
                    <a:cubicBezTo>
                      <a:pt x="5229" y="29241"/>
                      <a:pt x="4803" y="29758"/>
                      <a:pt x="5229" y="30275"/>
                    </a:cubicBezTo>
                    <a:cubicBezTo>
                      <a:pt x="5440" y="30546"/>
                      <a:pt x="7112" y="30548"/>
                      <a:pt x="7143" y="30755"/>
                    </a:cubicBezTo>
                    <a:lnTo>
                      <a:pt x="7143" y="30755"/>
                    </a:lnTo>
                    <a:cubicBezTo>
                      <a:pt x="6476" y="21912"/>
                      <a:pt x="9485" y="13251"/>
                      <a:pt x="12524" y="4925"/>
                    </a:cubicBezTo>
                    <a:lnTo>
                      <a:pt x="12524" y="4925"/>
                    </a:lnTo>
                    <a:cubicBezTo>
                      <a:pt x="9697" y="8724"/>
                      <a:pt x="7904" y="13314"/>
                      <a:pt x="7448" y="18056"/>
                    </a:cubicBezTo>
                    <a:cubicBezTo>
                      <a:pt x="6171" y="12645"/>
                      <a:pt x="4803" y="7174"/>
                      <a:pt x="2068" y="2402"/>
                    </a:cubicBezTo>
                    <a:cubicBezTo>
                      <a:pt x="1521" y="1490"/>
                      <a:pt x="913" y="517"/>
                      <a:pt x="1" y="1"/>
                    </a:cubicBezTo>
                    <a:close/>
                    <a:moveTo>
                      <a:pt x="7143" y="30755"/>
                    </a:moveTo>
                    <a:lnTo>
                      <a:pt x="7143" y="30755"/>
                    </a:lnTo>
                    <a:cubicBezTo>
                      <a:pt x="7144" y="30757"/>
                      <a:pt x="7144" y="30759"/>
                      <a:pt x="7144" y="30761"/>
                    </a:cubicBezTo>
                    <a:cubicBezTo>
                      <a:pt x="7144" y="30759"/>
                      <a:pt x="7144" y="30757"/>
                      <a:pt x="7143" y="30755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42"/>
              <p:cNvSpPr/>
              <p:nvPr/>
            </p:nvSpPr>
            <p:spPr>
              <a:xfrm>
                <a:off x="3568863" y="5010200"/>
                <a:ext cx="212025" cy="140800"/>
              </a:xfrm>
              <a:custGeom>
                <a:rect b="b" l="l" r="r" t="t"/>
                <a:pathLst>
                  <a:path extrusionOk="0" h="5632" w="8481">
                    <a:moveTo>
                      <a:pt x="1496" y="1"/>
                    </a:moveTo>
                    <a:cubicBezTo>
                      <a:pt x="993" y="1"/>
                      <a:pt x="491" y="53"/>
                      <a:pt x="0" y="160"/>
                    </a:cubicBezTo>
                    <a:cubicBezTo>
                      <a:pt x="304" y="1315"/>
                      <a:pt x="1125" y="2379"/>
                      <a:pt x="2189" y="3048"/>
                    </a:cubicBezTo>
                    <a:cubicBezTo>
                      <a:pt x="3617" y="3899"/>
                      <a:pt x="5411" y="3960"/>
                      <a:pt x="6991" y="4476"/>
                    </a:cubicBezTo>
                    <a:cubicBezTo>
                      <a:pt x="7599" y="4659"/>
                      <a:pt x="8268" y="5024"/>
                      <a:pt x="8480" y="5631"/>
                    </a:cubicBezTo>
                    <a:cubicBezTo>
                      <a:pt x="8480" y="5084"/>
                      <a:pt x="8450" y="4659"/>
                      <a:pt x="8298" y="4264"/>
                    </a:cubicBezTo>
                    <a:cubicBezTo>
                      <a:pt x="8146" y="3808"/>
                      <a:pt x="7751" y="3291"/>
                      <a:pt x="7447" y="2926"/>
                    </a:cubicBezTo>
                    <a:cubicBezTo>
                      <a:pt x="6748" y="2075"/>
                      <a:pt x="5897" y="1376"/>
                      <a:pt x="4985" y="859"/>
                    </a:cubicBezTo>
                    <a:cubicBezTo>
                      <a:pt x="3912" y="301"/>
                      <a:pt x="2702" y="1"/>
                      <a:pt x="149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42"/>
              <p:cNvSpPr/>
              <p:nvPr/>
            </p:nvSpPr>
            <p:spPr>
              <a:xfrm>
                <a:off x="3822663" y="4972625"/>
                <a:ext cx="216575" cy="105425"/>
              </a:xfrm>
              <a:custGeom>
                <a:rect b="b" l="l" r="r" t="t"/>
                <a:pathLst>
                  <a:path extrusionOk="0" h="4217" w="8663">
                    <a:moveTo>
                      <a:pt x="5270" y="1"/>
                    </a:moveTo>
                    <a:cubicBezTo>
                      <a:pt x="4835" y="1"/>
                      <a:pt x="4400" y="58"/>
                      <a:pt x="3982" y="174"/>
                    </a:cubicBezTo>
                    <a:cubicBezTo>
                      <a:pt x="2067" y="691"/>
                      <a:pt x="547" y="2302"/>
                      <a:pt x="0" y="4216"/>
                    </a:cubicBezTo>
                    <a:cubicBezTo>
                      <a:pt x="487" y="3913"/>
                      <a:pt x="1094" y="3852"/>
                      <a:pt x="1702" y="3730"/>
                    </a:cubicBezTo>
                    <a:cubicBezTo>
                      <a:pt x="3313" y="3457"/>
                      <a:pt x="4864" y="2940"/>
                      <a:pt x="6323" y="2210"/>
                    </a:cubicBezTo>
                    <a:cubicBezTo>
                      <a:pt x="6999" y="1857"/>
                      <a:pt x="7790" y="1419"/>
                      <a:pt x="8585" y="1419"/>
                    </a:cubicBezTo>
                    <a:cubicBezTo>
                      <a:pt x="8611" y="1419"/>
                      <a:pt x="8637" y="1419"/>
                      <a:pt x="8663" y="1420"/>
                    </a:cubicBezTo>
                    <a:cubicBezTo>
                      <a:pt x="7824" y="491"/>
                      <a:pt x="6546" y="1"/>
                      <a:pt x="5270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42"/>
              <p:cNvSpPr/>
              <p:nvPr/>
            </p:nvSpPr>
            <p:spPr>
              <a:xfrm>
                <a:off x="3742863" y="4755825"/>
                <a:ext cx="114775" cy="191525"/>
              </a:xfrm>
              <a:custGeom>
                <a:rect b="b" l="l" r="r" t="t"/>
                <a:pathLst>
                  <a:path extrusionOk="0" h="7661" w="4591">
                    <a:moveTo>
                      <a:pt x="4590" y="1"/>
                    </a:moveTo>
                    <a:lnTo>
                      <a:pt x="4590" y="1"/>
                    </a:lnTo>
                    <a:cubicBezTo>
                      <a:pt x="3192" y="214"/>
                      <a:pt x="1946" y="1156"/>
                      <a:pt x="1186" y="2372"/>
                    </a:cubicBezTo>
                    <a:cubicBezTo>
                      <a:pt x="639" y="3192"/>
                      <a:pt x="335" y="4135"/>
                      <a:pt x="183" y="5107"/>
                    </a:cubicBezTo>
                    <a:cubicBezTo>
                      <a:pt x="122" y="5563"/>
                      <a:pt x="31" y="6019"/>
                      <a:pt x="31" y="6445"/>
                    </a:cubicBezTo>
                    <a:cubicBezTo>
                      <a:pt x="1" y="6779"/>
                      <a:pt x="92" y="7448"/>
                      <a:pt x="122" y="7660"/>
                    </a:cubicBezTo>
                    <a:cubicBezTo>
                      <a:pt x="578" y="6384"/>
                      <a:pt x="2098" y="5320"/>
                      <a:pt x="3040" y="4043"/>
                    </a:cubicBezTo>
                    <a:cubicBezTo>
                      <a:pt x="3922" y="2888"/>
                      <a:pt x="4256" y="1399"/>
                      <a:pt x="4590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42"/>
              <p:cNvSpPr/>
              <p:nvPr/>
            </p:nvSpPr>
            <p:spPr>
              <a:xfrm>
                <a:off x="3504263" y="4729550"/>
                <a:ext cx="199875" cy="69625"/>
              </a:xfrm>
              <a:custGeom>
                <a:rect b="b" l="l" r="r" t="t"/>
                <a:pathLst>
                  <a:path extrusionOk="0" h="2785" w="7995">
                    <a:moveTo>
                      <a:pt x="2624" y="1"/>
                    </a:moveTo>
                    <a:cubicBezTo>
                      <a:pt x="2356" y="1"/>
                      <a:pt x="2088" y="24"/>
                      <a:pt x="1824" y="79"/>
                    </a:cubicBezTo>
                    <a:cubicBezTo>
                      <a:pt x="1125" y="231"/>
                      <a:pt x="396" y="626"/>
                      <a:pt x="0" y="1234"/>
                    </a:cubicBezTo>
                    <a:cubicBezTo>
                      <a:pt x="700" y="1751"/>
                      <a:pt x="1490" y="2116"/>
                      <a:pt x="2371" y="2207"/>
                    </a:cubicBezTo>
                    <a:cubicBezTo>
                      <a:pt x="2636" y="2249"/>
                      <a:pt x="2905" y="2262"/>
                      <a:pt x="3177" y="2262"/>
                    </a:cubicBezTo>
                    <a:cubicBezTo>
                      <a:pt x="3591" y="2262"/>
                      <a:pt x="4011" y="2232"/>
                      <a:pt x="4432" y="2232"/>
                    </a:cubicBezTo>
                    <a:cubicBezTo>
                      <a:pt x="4525" y="2232"/>
                      <a:pt x="4618" y="2234"/>
                      <a:pt x="4712" y="2237"/>
                    </a:cubicBezTo>
                    <a:cubicBezTo>
                      <a:pt x="5836" y="2298"/>
                      <a:pt x="6900" y="2511"/>
                      <a:pt x="7995" y="2784"/>
                    </a:cubicBezTo>
                    <a:cubicBezTo>
                      <a:pt x="7843" y="2450"/>
                      <a:pt x="6991" y="1447"/>
                      <a:pt x="6627" y="1143"/>
                    </a:cubicBezTo>
                    <a:cubicBezTo>
                      <a:pt x="5836" y="596"/>
                      <a:pt x="4925" y="322"/>
                      <a:pt x="4043" y="170"/>
                    </a:cubicBezTo>
                    <a:cubicBezTo>
                      <a:pt x="3577" y="73"/>
                      <a:pt x="3099" y="1"/>
                      <a:pt x="2624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42"/>
              <p:cNvSpPr/>
              <p:nvPr/>
            </p:nvSpPr>
            <p:spPr>
              <a:xfrm>
                <a:off x="3890288" y="4774400"/>
                <a:ext cx="180875" cy="81750"/>
              </a:xfrm>
              <a:custGeom>
                <a:rect b="b" l="l" r="r" t="t"/>
                <a:pathLst>
                  <a:path extrusionOk="0" h="3270" w="7235">
                    <a:moveTo>
                      <a:pt x="5026" y="1"/>
                    </a:moveTo>
                    <a:cubicBezTo>
                      <a:pt x="4483" y="1"/>
                      <a:pt x="3936" y="79"/>
                      <a:pt x="3405" y="230"/>
                    </a:cubicBezTo>
                    <a:cubicBezTo>
                      <a:pt x="2645" y="474"/>
                      <a:pt x="1885" y="869"/>
                      <a:pt x="1247" y="1416"/>
                    </a:cubicBezTo>
                    <a:cubicBezTo>
                      <a:pt x="943" y="1659"/>
                      <a:pt x="639" y="1963"/>
                      <a:pt x="396" y="2328"/>
                    </a:cubicBezTo>
                    <a:cubicBezTo>
                      <a:pt x="274" y="2601"/>
                      <a:pt x="122" y="2966"/>
                      <a:pt x="0" y="3270"/>
                    </a:cubicBezTo>
                    <a:cubicBezTo>
                      <a:pt x="426" y="2844"/>
                      <a:pt x="1034" y="2692"/>
                      <a:pt x="1581" y="2632"/>
                    </a:cubicBezTo>
                    <a:cubicBezTo>
                      <a:pt x="2159" y="2601"/>
                      <a:pt x="2736" y="2601"/>
                      <a:pt x="3314" y="2419"/>
                    </a:cubicBezTo>
                    <a:cubicBezTo>
                      <a:pt x="4013" y="2237"/>
                      <a:pt x="4681" y="1841"/>
                      <a:pt x="5320" y="1446"/>
                    </a:cubicBezTo>
                    <a:cubicBezTo>
                      <a:pt x="5958" y="1081"/>
                      <a:pt x="6596" y="778"/>
                      <a:pt x="7235" y="474"/>
                    </a:cubicBezTo>
                    <a:cubicBezTo>
                      <a:pt x="6543" y="154"/>
                      <a:pt x="5788" y="1"/>
                      <a:pt x="502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42"/>
              <p:cNvSpPr/>
              <p:nvPr/>
            </p:nvSpPr>
            <p:spPr>
              <a:xfrm>
                <a:off x="3654713" y="4622425"/>
                <a:ext cx="96525" cy="114425"/>
              </a:xfrm>
              <a:custGeom>
                <a:rect b="b" l="l" r="r" t="t"/>
                <a:pathLst>
                  <a:path extrusionOk="0" h="4577" w="3861">
                    <a:moveTo>
                      <a:pt x="3588" y="0"/>
                    </a:moveTo>
                    <a:cubicBezTo>
                      <a:pt x="2957" y="0"/>
                      <a:pt x="2275" y="266"/>
                      <a:pt x="1825" y="717"/>
                    </a:cubicBezTo>
                    <a:cubicBezTo>
                      <a:pt x="1551" y="960"/>
                      <a:pt x="1369" y="1264"/>
                      <a:pt x="1186" y="1537"/>
                    </a:cubicBezTo>
                    <a:cubicBezTo>
                      <a:pt x="578" y="2480"/>
                      <a:pt x="1" y="3543"/>
                      <a:pt x="730" y="4577"/>
                    </a:cubicBezTo>
                    <a:cubicBezTo>
                      <a:pt x="730" y="4121"/>
                      <a:pt x="943" y="3726"/>
                      <a:pt x="1247" y="3422"/>
                    </a:cubicBezTo>
                    <a:cubicBezTo>
                      <a:pt x="1581" y="3118"/>
                      <a:pt x="1977" y="2905"/>
                      <a:pt x="2280" y="2601"/>
                    </a:cubicBezTo>
                    <a:cubicBezTo>
                      <a:pt x="3010" y="1872"/>
                      <a:pt x="3253" y="838"/>
                      <a:pt x="3861" y="18"/>
                    </a:cubicBezTo>
                    <a:cubicBezTo>
                      <a:pt x="3772" y="6"/>
                      <a:pt x="3680" y="0"/>
                      <a:pt x="3588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42"/>
              <p:cNvSpPr/>
              <p:nvPr/>
            </p:nvSpPr>
            <p:spPr>
              <a:xfrm>
                <a:off x="3390288" y="5341500"/>
                <a:ext cx="661125" cy="394325"/>
              </a:xfrm>
              <a:custGeom>
                <a:rect b="b" l="l" r="r" t="t"/>
                <a:pathLst>
                  <a:path extrusionOk="0" h="15773" w="26445">
                    <a:moveTo>
                      <a:pt x="15824" y="0"/>
                    </a:moveTo>
                    <a:cubicBezTo>
                      <a:pt x="14423" y="0"/>
                      <a:pt x="13003" y="645"/>
                      <a:pt x="12098" y="1711"/>
                    </a:cubicBezTo>
                    <a:cubicBezTo>
                      <a:pt x="11323" y="787"/>
                      <a:pt x="10078" y="232"/>
                      <a:pt x="8848" y="232"/>
                    </a:cubicBezTo>
                    <a:cubicBezTo>
                      <a:pt x="8581" y="232"/>
                      <a:pt x="8315" y="258"/>
                      <a:pt x="8055" y="313"/>
                    </a:cubicBezTo>
                    <a:cubicBezTo>
                      <a:pt x="6626" y="617"/>
                      <a:pt x="5380" y="1802"/>
                      <a:pt x="4955" y="3231"/>
                    </a:cubicBezTo>
                    <a:cubicBezTo>
                      <a:pt x="4689" y="3167"/>
                      <a:pt x="4416" y="3137"/>
                      <a:pt x="4141" y="3137"/>
                    </a:cubicBezTo>
                    <a:cubicBezTo>
                      <a:pt x="2971" y="3137"/>
                      <a:pt x="1778" y="3693"/>
                      <a:pt x="1064" y="4629"/>
                    </a:cubicBezTo>
                    <a:cubicBezTo>
                      <a:pt x="122" y="5966"/>
                      <a:pt x="0" y="8398"/>
                      <a:pt x="1489" y="9340"/>
                    </a:cubicBezTo>
                    <a:cubicBezTo>
                      <a:pt x="3404" y="10617"/>
                      <a:pt x="6292" y="11225"/>
                      <a:pt x="8450" y="11924"/>
                    </a:cubicBezTo>
                    <a:cubicBezTo>
                      <a:pt x="13131" y="13504"/>
                      <a:pt x="17903" y="14751"/>
                      <a:pt x="22736" y="15662"/>
                    </a:cubicBezTo>
                    <a:cubicBezTo>
                      <a:pt x="22974" y="15726"/>
                      <a:pt x="23221" y="15773"/>
                      <a:pt x="23463" y="15773"/>
                    </a:cubicBezTo>
                    <a:cubicBezTo>
                      <a:pt x="23684" y="15773"/>
                      <a:pt x="23901" y="15734"/>
                      <a:pt x="24104" y="15632"/>
                    </a:cubicBezTo>
                    <a:cubicBezTo>
                      <a:pt x="24438" y="15419"/>
                      <a:pt x="24681" y="15115"/>
                      <a:pt x="24864" y="14781"/>
                    </a:cubicBezTo>
                    <a:cubicBezTo>
                      <a:pt x="25928" y="12957"/>
                      <a:pt x="26444" y="10830"/>
                      <a:pt x="26414" y="8702"/>
                    </a:cubicBezTo>
                    <a:cubicBezTo>
                      <a:pt x="26384" y="7000"/>
                      <a:pt x="25928" y="5237"/>
                      <a:pt x="24773" y="3991"/>
                    </a:cubicBezTo>
                    <a:cubicBezTo>
                      <a:pt x="23959" y="3089"/>
                      <a:pt x="22731" y="2505"/>
                      <a:pt x="21527" y="2505"/>
                    </a:cubicBezTo>
                    <a:cubicBezTo>
                      <a:pt x="21067" y="2505"/>
                      <a:pt x="20611" y="2590"/>
                      <a:pt x="20183" y="2775"/>
                    </a:cubicBezTo>
                    <a:cubicBezTo>
                      <a:pt x="19514" y="1346"/>
                      <a:pt x="18025" y="252"/>
                      <a:pt x="16414" y="39"/>
                    </a:cubicBezTo>
                    <a:cubicBezTo>
                      <a:pt x="16218" y="13"/>
                      <a:pt x="16021" y="0"/>
                      <a:pt x="15824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42"/>
              <p:cNvSpPr/>
              <p:nvPr/>
            </p:nvSpPr>
            <p:spPr>
              <a:xfrm>
                <a:off x="3752738" y="5388250"/>
                <a:ext cx="9150" cy="17300"/>
              </a:xfrm>
              <a:custGeom>
                <a:rect b="b" l="l" r="r" t="t"/>
                <a:pathLst>
                  <a:path extrusionOk="0" h="692" w="366">
                    <a:moveTo>
                      <a:pt x="233" y="0"/>
                    </a:moveTo>
                    <a:cubicBezTo>
                      <a:pt x="214" y="0"/>
                      <a:pt x="198" y="8"/>
                      <a:pt x="183" y="23"/>
                    </a:cubicBezTo>
                    <a:cubicBezTo>
                      <a:pt x="92" y="114"/>
                      <a:pt x="62" y="175"/>
                      <a:pt x="31" y="297"/>
                    </a:cubicBezTo>
                    <a:cubicBezTo>
                      <a:pt x="31" y="327"/>
                      <a:pt x="1" y="388"/>
                      <a:pt x="1" y="449"/>
                    </a:cubicBezTo>
                    <a:lnTo>
                      <a:pt x="1" y="601"/>
                    </a:lnTo>
                    <a:cubicBezTo>
                      <a:pt x="1" y="631"/>
                      <a:pt x="62" y="692"/>
                      <a:pt x="92" y="692"/>
                    </a:cubicBezTo>
                    <a:cubicBezTo>
                      <a:pt x="122" y="692"/>
                      <a:pt x="214" y="631"/>
                      <a:pt x="214" y="601"/>
                    </a:cubicBezTo>
                    <a:lnTo>
                      <a:pt x="214" y="570"/>
                    </a:lnTo>
                    <a:lnTo>
                      <a:pt x="214" y="540"/>
                    </a:lnTo>
                    <a:lnTo>
                      <a:pt x="214" y="479"/>
                    </a:lnTo>
                    <a:cubicBezTo>
                      <a:pt x="214" y="449"/>
                      <a:pt x="244" y="418"/>
                      <a:pt x="244" y="388"/>
                    </a:cubicBezTo>
                    <a:cubicBezTo>
                      <a:pt x="244" y="297"/>
                      <a:pt x="274" y="236"/>
                      <a:pt x="335" y="145"/>
                    </a:cubicBezTo>
                    <a:cubicBezTo>
                      <a:pt x="366" y="114"/>
                      <a:pt x="335" y="84"/>
                      <a:pt x="305" y="23"/>
                    </a:cubicBezTo>
                    <a:cubicBezTo>
                      <a:pt x="274" y="8"/>
                      <a:pt x="252" y="0"/>
                      <a:pt x="233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42"/>
              <p:cNvSpPr/>
              <p:nvPr/>
            </p:nvSpPr>
            <p:spPr>
              <a:xfrm>
                <a:off x="3793013" y="5387850"/>
                <a:ext cx="10675" cy="25300"/>
              </a:xfrm>
              <a:custGeom>
                <a:rect b="b" l="l" r="r" t="t"/>
                <a:pathLst>
                  <a:path extrusionOk="0" h="1012" w="427">
                    <a:moveTo>
                      <a:pt x="248" y="1"/>
                    </a:moveTo>
                    <a:cubicBezTo>
                      <a:pt x="236" y="1"/>
                      <a:pt x="224" y="3"/>
                      <a:pt x="214" y="9"/>
                    </a:cubicBezTo>
                    <a:cubicBezTo>
                      <a:pt x="92" y="9"/>
                      <a:pt x="1" y="39"/>
                      <a:pt x="1" y="161"/>
                    </a:cubicBezTo>
                    <a:lnTo>
                      <a:pt x="1" y="282"/>
                    </a:lnTo>
                    <a:lnTo>
                      <a:pt x="1" y="313"/>
                    </a:lnTo>
                    <a:lnTo>
                      <a:pt x="1" y="404"/>
                    </a:lnTo>
                    <a:lnTo>
                      <a:pt x="1" y="586"/>
                    </a:lnTo>
                    <a:lnTo>
                      <a:pt x="1" y="769"/>
                    </a:lnTo>
                    <a:lnTo>
                      <a:pt x="1" y="860"/>
                    </a:lnTo>
                    <a:lnTo>
                      <a:pt x="1" y="921"/>
                    </a:lnTo>
                    <a:cubicBezTo>
                      <a:pt x="62" y="951"/>
                      <a:pt x="92" y="1012"/>
                      <a:pt x="153" y="1012"/>
                    </a:cubicBezTo>
                    <a:cubicBezTo>
                      <a:pt x="214" y="1012"/>
                      <a:pt x="274" y="1012"/>
                      <a:pt x="305" y="951"/>
                    </a:cubicBezTo>
                    <a:cubicBezTo>
                      <a:pt x="366" y="921"/>
                      <a:pt x="366" y="890"/>
                      <a:pt x="366" y="860"/>
                    </a:cubicBezTo>
                    <a:cubicBezTo>
                      <a:pt x="366" y="799"/>
                      <a:pt x="366" y="769"/>
                      <a:pt x="396" y="738"/>
                    </a:cubicBezTo>
                    <a:cubicBezTo>
                      <a:pt x="396" y="647"/>
                      <a:pt x="426" y="617"/>
                      <a:pt x="426" y="556"/>
                    </a:cubicBezTo>
                    <a:cubicBezTo>
                      <a:pt x="426" y="404"/>
                      <a:pt x="396" y="252"/>
                      <a:pt x="396" y="130"/>
                    </a:cubicBezTo>
                    <a:cubicBezTo>
                      <a:pt x="371" y="55"/>
                      <a:pt x="305" y="1"/>
                      <a:pt x="248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42"/>
              <p:cNvSpPr/>
              <p:nvPr/>
            </p:nvSpPr>
            <p:spPr>
              <a:xfrm>
                <a:off x="3761863" y="5436400"/>
                <a:ext cx="15225" cy="20075"/>
              </a:xfrm>
              <a:custGeom>
                <a:rect b="b" l="l" r="r" t="t"/>
                <a:pathLst>
                  <a:path extrusionOk="0" h="803" w="609">
                    <a:moveTo>
                      <a:pt x="372" y="0"/>
                    </a:moveTo>
                    <a:cubicBezTo>
                      <a:pt x="307" y="0"/>
                      <a:pt x="274" y="28"/>
                      <a:pt x="274" y="73"/>
                    </a:cubicBezTo>
                    <a:lnTo>
                      <a:pt x="31" y="650"/>
                    </a:lnTo>
                    <a:cubicBezTo>
                      <a:pt x="1" y="742"/>
                      <a:pt x="92" y="802"/>
                      <a:pt x="153" y="802"/>
                    </a:cubicBezTo>
                    <a:cubicBezTo>
                      <a:pt x="244" y="802"/>
                      <a:pt x="305" y="802"/>
                      <a:pt x="335" y="742"/>
                    </a:cubicBezTo>
                    <a:cubicBezTo>
                      <a:pt x="396" y="620"/>
                      <a:pt x="426" y="529"/>
                      <a:pt x="457" y="438"/>
                    </a:cubicBezTo>
                    <a:cubicBezTo>
                      <a:pt x="487" y="347"/>
                      <a:pt x="548" y="225"/>
                      <a:pt x="578" y="164"/>
                    </a:cubicBezTo>
                    <a:cubicBezTo>
                      <a:pt x="609" y="73"/>
                      <a:pt x="548" y="12"/>
                      <a:pt x="457" y="12"/>
                    </a:cubicBezTo>
                    <a:cubicBezTo>
                      <a:pt x="424" y="4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42"/>
              <p:cNvSpPr/>
              <p:nvPr/>
            </p:nvSpPr>
            <p:spPr>
              <a:xfrm>
                <a:off x="3709438" y="5387675"/>
                <a:ext cx="18250" cy="21675"/>
              </a:xfrm>
              <a:custGeom>
                <a:rect b="b" l="l" r="r" t="t"/>
                <a:pathLst>
                  <a:path extrusionOk="0" h="867" w="730">
                    <a:moveTo>
                      <a:pt x="604" y="1"/>
                    </a:moveTo>
                    <a:cubicBezTo>
                      <a:pt x="570" y="1"/>
                      <a:pt x="517" y="16"/>
                      <a:pt x="456" y="46"/>
                    </a:cubicBezTo>
                    <a:cubicBezTo>
                      <a:pt x="243" y="198"/>
                      <a:pt x="91" y="441"/>
                      <a:pt x="0" y="654"/>
                    </a:cubicBezTo>
                    <a:cubicBezTo>
                      <a:pt x="0" y="685"/>
                      <a:pt x="0" y="745"/>
                      <a:pt x="31" y="776"/>
                    </a:cubicBezTo>
                    <a:cubicBezTo>
                      <a:pt x="91" y="806"/>
                      <a:pt x="122" y="867"/>
                      <a:pt x="152" y="867"/>
                    </a:cubicBezTo>
                    <a:cubicBezTo>
                      <a:pt x="274" y="867"/>
                      <a:pt x="395" y="867"/>
                      <a:pt x="395" y="745"/>
                    </a:cubicBezTo>
                    <a:cubicBezTo>
                      <a:pt x="395" y="715"/>
                      <a:pt x="426" y="654"/>
                      <a:pt x="426" y="624"/>
                    </a:cubicBezTo>
                    <a:lnTo>
                      <a:pt x="426" y="624"/>
                    </a:lnTo>
                    <a:cubicBezTo>
                      <a:pt x="426" y="625"/>
                      <a:pt x="425" y="654"/>
                      <a:pt x="395" y="654"/>
                    </a:cubicBezTo>
                    <a:cubicBezTo>
                      <a:pt x="395" y="624"/>
                      <a:pt x="426" y="624"/>
                      <a:pt x="426" y="593"/>
                    </a:cubicBezTo>
                    <a:lnTo>
                      <a:pt x="426" y="624"/>
                    </a:lnTo>
                    <a:cubicBezTo>
                      <a:pt x="455" y="506"/>
                      <a:pt x="542" y="445"/>
                      <a:pt x="603" y="330"/>
                    </a:cubicBezTo>
                    <a:lnTo>
                      <a:pt x="603" y="330"/>
                    </a:lnTo>
                    <a:cubicBezTo>
                      <a:pt x="623" y="317"/>
                      <a:pt x="639" y="311"/>
                      <a:pt x="639" y="289"/>
                    </a:cubicBezTo>
                    <a:cubicBezTo>
                      <a:pt x="730" y="229"/>
                      <a:pt x="730" y="137"/>
                      <a:pt x="639" y="46"/>
                    </a:cubicBezTo>
                    <a:cubicBezTo>
                      <a:pt x="654" y="16"/>
                      <a:pt x="639" y="1"/>
                      <a:pt x="604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42"/>
              <p:cNvSpPr/>
              <p:nvPr/>
            </p:nvSpPr>
            <p:spPr>
              <a:xfrm>
                <a:off x="3714763" y="5433325"/>
                <a:ext cx="13700" cy="20100"/>
              </a:xfrm>
              <a:custGeom>
                <a:rect b="b" l="l" r="r" t="t"/>
                <a:pathLst>
                  <a:path extrusionOk="0" h="804" w="548">
                    <a:moveTo>
                      <a:pt x="366" y="0"/>
                    </a:moveTo>
                    <a:cubicBezTo>
                      <a:pt x="355" y="0"/>
                      <a:pt x="345" y="3"/>
                      <a:pt x="334" y="14"/>
                    </a:cubicBezTo>
                    <a:lnTo>
                      <a:pt x="243" y="105"/>
                    </a:lnTo>
                    <a:cubicBezTo>
                      <a:pt x="182" y="287"/>
                      <a:pt x="91" y="439"/>
                      <a:pt x="30" y="622"/>
                    </a:cubicBezTo>
                    <a:cubicBezTo>
                      <a:pt x="0" y="713"/>
                      <a:pt x="30" y="773"/>
                      <a:pt x="152" y="804"/>
                    </a:cubicBezTo>
                    <a:lnTo>
                      <a:pt x="243" y="804"/>
                    </a:lnTo>
                    <a:cubicBezTo>
                      <a:pt x="304" y="804"/>
                      <a:pt x="334" y="773"/>
                      <a:pt x="334" y="743"/>
                    </a:cubicBezTo>
                    <a:cubicBezTo>
                      <a:pt x="395" y="561"/>
                      <a:pt x="456" y="409"/>
                      <a:pt x="517" y="196"/>
                    </a:cubicBezTo>
                    <a:cubicBezTo>
                      <a:pt x="517" y="166"/>
                      <a:pt x="547" y="135"/>
                      <a:pt x="517" y="105"/>
                    </a:cubicBezTo>
                    <a:cubicBezTo>
                      <a:pt x="517" y="44"/>
                      <a:pt x="486" y="14"/>
                      <a:pt x="456" y="14"/>
                    </a:cubicBezTo>
                    <a:cubicBezTo>
                      <a:pt x="415" y="14"/>
                      <a:pt x="388" y="0"/>
                      <a:pt x="366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42"/>
              <p:cNvSpPr/>
              <p:nvPr/>
            </p:nvSpPr>
            <p:spPr>
              <a:xfrm>
                <a:off x="3729938" y="5483125"/>
                <a:ext cx="9925" cy="26825"/>
              </a:xfrm>
              <a:custGeom>
                <a:rect b="b" l="l" r="r" t="t"/>
                <a:pathLst>
                  <a:path extrusionOk="0" h="1073" w="397">
                    <a:moveTo>
                      <a:pt x="203" y="1"/>
                    </a:moveTo>
                    <a:cubicBezTo>
                      <a:pt x="116" y="1"/>
                      <a:pt x="31" y="47"/>
                      <a:pt x="31" y="149"/>
                    </a:cubicBezTo>
                    <a:cubicBezTo>
                      <a:pt x="31" y="301"/>
                      <a:pt x="1" y="423"/>
                      <a:pt x="1" y="575"/>
                    </a:cubicBezTo>
                    <a:lnTo>
                      <a:pt x="1" y="757"/>
                    </a:lnTo>
                    <a:cubicBezTo>
                      <a:pt x="1" y="848"/>
                      <a:pt x="31" y="909"/>
                      <a:pt x="62" y="970"/>
                    </a:cubicBezTo>
                    <a:cubicBezTo>
                      <a:pt x="85" y="1038"/>
                      <a:pt x="142" y="1073"/>
                      <a:pt x="194" y="1073"/>
                    </a:cubicBezTo>
                    <a:cubicBezTo>
                      <a:pt x="212" y="1073"/>
                      <a:pt x="229" y="1069"/>
                      <a:pt x="244" y="1061"/>
                    </a:cubicBezTo>
                    <a:cubicBezTo>
                      <a:pt x="335" y="1061"/>
                      <a:pt x="396" y="1031"/>
                      <a:pt x="396" y="940"/>
                    </a:cubicBezTo>
                    <a:lnTo>
                      <a:pt x="396" y="788"/>
                    </a:lnTo>
                    <a:lnTo>
                      <a:pt x="396" y="727"/>
                    </a:lnTo>
                    <a:lnTo>
                      <a:pt x="396" y="514"/>
                    </a:lnTo>
                    <a:lnTo>
                      <a:pt x="396" y="149"/>
                    </a:lnTo>
                    <a:cubicBezTo>
                      <a:pt x="396" y="55"/>
                      <a:pt x="298" y="1"/>
                      <a:pt x="203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42"/>
              <p:cNvSpPr/>
              <p:nvPr/>
            </p:nvSpPr>
            <p:spPr>
              <a:xfrm>
                <a:off x="3829488" y="5396425"/>
                <a:ext cx="10675" cy="29650"/>
              </a:xfrm>
              <a:custGeom>
                <a:rect b="b" l="l" r="r" t="t"/>
                <a:pathLst>
                  <a:path extrusionOk="0" h="1186" w="427">
                    <a:moveTo>
                      <a:pt x="225" y="0"/>
                    </a:moveTo>
                    <a:cubicBezTo>
                      <a:pt x="160" y="0"/>
                      <a:pt x="92" y="31"/>
                      <a:pt x="62" y="91"/>
                    </a:cubicBezTo>
                    <a:cubicBezTo>
                      <a:pt x="31" y="122"/>
                      <a:pt x="31" y="213"/>
                      <a:pt x="31" y="243"/>
                    </a:cubicBezTo>
                    <a:lnTo>
                      <a:pt x="31" y="395"/>
                    </a:lnTo>
                    <a:lnTo>
                      <a:pt x="31" y="608"/>
                    </a:lnTo>
                    <a:cubicBezTo>
                      <a:pt x="31" y="760"/>
                      <a:pt x="31" y="912"/>
                      <a:pt x="1" y="1034"/>
                    </a:cubicBezTo>
                    <a:cubicBezTo>
                      <a:pt x="1" y="1155"/>
                      <a:pt x="122" y="1186"/>
                      <a:pt x="183" y="1186"/>
                    </a:cubicBezTo>
                    <a:cubicBezTo>
                      <a:pt x="305" y="1186"/>
                      <a:pt x="366" y="1125"/>
                      <a:pt x="366" y="1034"/>
                    </a:cubicBezTo>
                    <a:cubicBezTo>
                      <a:pt x="426" y="882"/>
                      <a:pt x="426" y="730"/>
                      <a:pt x="426" y="578"/>
                    </a:cubicBezTo>
                    <a:lnTo>
                      <a:pt x="426" y="395"/>
                    </a:lnTo>
                    <a:lnTo>
                      <a:pt x="426" y="274"/>
                    </a:lnTo>
                    <a:cubicBezTo>
                      <a:pt x="426" y="213"/>
                      <a:pt x="426" y="152"/>
                      <a:pt x="366" y="91"/>
                    </a:cubicBezTo>
                    <a:cubicBezTo>
                      <a:pt x="350" y="31"/>
                      <a:pt x="290" y="0"/>
                      <a:pt x="225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42"/>
              <p:cNvSpPr/>
              <p:nvPr/>
            </p:nvSpPr>
            <p:spPr>
              <a:xfrm>
                <a:off x="3860663" y="5418450"/>
                <a:ext cx="7600" cy="9150"/>
              </a:xfrm>
              <a:custGeom>
                <a:rect b="b" l="l" r="r" t="t"/>
                <a:pathLst>
                  <a:path extrusionOk="0" h="366" w="304">
                    <a:moveTo>
                      <a:pt x="61" y="1"/>
                    </a:moveTo>
                    <a:cubicBezTo>
                      <a:pt x="61" y="1"/>
                      <a:pt x="30" y="1"/>
                      <a:pt x="30" y="31"/>
                    </a:cubicBezTo>
                    <a:cubicBezTo>
                      <a:pt x="91" y="92"/>
                      <a:pt x="30" y="92"/>
                      <a:pt x="30" y="122"/>
                    </a:cubicBezTo>
                    <a:cubicBezTo>
                      <a:pt x="30" y="153"/>
                      <a:pt x="30" y="183"/>
                      <a:pt x="0" y="244"/>
                    </a:cubicBezTo>
                    <a:lnTo>
                      <a:pt x="0" y="274"/>
                    </a:lnTo>
                    <a:cubicBezTo>
                      <a:pt x="0" y="274"/>
                      <a:pt x="0" y="305"/>
                      <a:pt x="30" y="305"/>
                    </a:cubicBezTo>
                    <a:lnTo>
                      <a:pt x="61" y="335"/>
                    </a:lnTo>
                    <a:lnTo>
                      <a:pt x="122" y="365"/>
                    </a:lnTo>
                    <a:lnTo>
                      <a:pt x="213" y="365"/>
                    </a:lnTo>
                    <a:cubicBezTo>
                      <a:pt x="213" y="365"/>
                      <a:pt x="274" y="365"/>
                      <a:pt x="274" y="335"/>
                    </a:cubicBezTo>
                    <a:cubicBezTo>
                      <a:pt x="274" y="335"/>
                      <a:pt x="304" y="305"/>
                      <a:pt x="304" y="274"/>
                    </a:cubicBezTo>
                    <a:lnTo>
                      <a:pt x="304" y="153"/>
                    </a:lnTo>
                    <a:lnTo>
                      <a:pt x="304" y="122"/>
                    </a:lnTo>
                    <a:cubicBezTo>
                      <a:pt x="304" y="122"/>
                      <a:pt x="304" y="92"/>
                      <a:pt x="274" y="92"/>
                    </a:cubicBezTo>
                    <a:lnTo>
                      <a:pt x="213" y="3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42"/>
              <p:cNvSpPr/>
              <p:nvPr/>
            </p:nvSpPr>
            <p:spPr>
              <a:xfrm>
                <a:off x="3805938" y="5452450"/>
                <a:ext cx="12175" cy="21500"/>
              </a:xfrm>
              <a:custGeom>
                <a:rect b="b" l="l" r="r" t="t"/>
                <a:pathLst>
                  <a:path extrusionOk="0" h="860" w="487">
                    <a:moveTo>
                      <a:pt x="260" y="1"/>
                    </a:moveTo>
                    <a:cubicBezTo>
                      <a:pt x="153" y="1"/>
                      <a:pt x="92" y="55"/>
                      <a:pt x="92" y="130"/>
                    </a:cubicBezTo>
                    <a:cubicBezTo>
                      <a:pt x="61" y="312"/>
                      <a:pt x="31" y="464"/>
                      <a:pt x="1" y="647"/>
                    </a:cubicBezTo>
                    <a:cubicBezTo>
                      <a:pt x="1" y="708"/>
                      <a:pt x="1" y="738"/>
                      <a:pt x="31" y="768"/>
                    </a:cubicBezTo>
                    <a:cubicBezTo>
                      <a:pt x="61" y="799"/>
                      <a:pt x="92" y="860"/>
                      <a:pt x="183" y="860"/>
                    </a:cubicBezTo>
                    <a:cubicBezTo>
                      <a:pt x="213" y="860"/>
                      <a:pt x="304" y="860"/>
                      <a:pt x="335" y="799"/>
                    </a:cubicBezTo>
                    <a:cubicBezTo>
                      <a:pt x="365" y="799"/>
                      <a:pt x="365" y="768"/>
                      <a:pt x="365" y="768"/>
                    </a:cubicBezTo>
                    <a:cubicBezTo>
                      <a:pt x="365" y="738"/>
                      <a:pt x="396" y="738"/>
                      <a:pt x="396" y="708"/>
                    </a:cubicBezTo>
                    <a:cubicBezTo>
                      <a:pt x="456" y="495"/>
                      <a:pt x="456" y="343"/>
                      <a:pt x="487" y="160"/>
                    </a:cubicBezTo>
                    <a:cubicBezTo>
                      <a:pt x="487" y="100"/>
                      <a:pt x="396" y="8"/>
                      <a:pt x="335" y="8"/>
                    </a:cubicBezTo>
                    <a:cubicBezTo>
                      <a:pt x="308" y="3"/>
                      <a:pt x="283" y="1"/>
                      <a:pt x="26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42"/>
              <p:cNvSpPr/>
              <p:nvPr/>
            </p:nvSpPr>
            <p:spPr>
              <a:xfrm>
                <a:off x="3840888" y="5456450"/>
                <a:ext cx="19775" cy="30450"/>
              </a:xfrm>
              <a:custGeom>
                <a:rect b="b" l="l" r="r" t="t"/>
                <a:pathLst>
                  <a:path extrusionOk="0" h="1218" w="791">
                    <a:moveTo>
                      <a:pt x="609" y="0"/>
                    </a:moveTo>
                    <a:cubicBezTo>
                      <a:pt x="426" y="0"/>
                      <a:pt x="335" y="92"/>
                      <a:pt x="335" y="152"/>
                    </a:cubicBezTo>
                    <a:lnTo>
                      <a:pt x="335" y="274"/>
                    </a:lnTo>
                    <a:lnTo>
                      <a:pt x="335" y="304"/>
                    </a:lnTo>
                    <a:lnTo>
                      <a:pt x="335" y="396"/>
                    </a:lnTo>
                    <a:cubicBezTo>
                      <a:pt x="335" y="426"/>
                      <a:pt x="305" y="456"/>
                      <a:pt x="305" y="487"/>
                    </a:cubicBezTo>
                    <a:lnTo>
                      <a:pt x="305" y="517"/>
                    </a:lnTo>
                    <a:lnTo>
                      <a:pt x="305" y="578"/>
                    </a:lnTo>
                    <a:cubicBezTo>
                      <a:pt x="305" y="578"/>
                      <a:pt x="305" y="608"/>
                      <a:pt x="274" y="608"/>
                    </a:cubicBezTo>
                    <a:cubicBezTo>
                      <a:pt x="274" y="608"/>
                      <a:pt x="274" y="639"/>
                      <a:pt x="214" y="639"/>
                    </a:cubicBezTo>
                    <a:cubicBezTo>
                      <a:pt x="214" y="669"/>
                      <a:pt x="183" y="730"/>
                      <a:pt x="183" y="760"/>
                    </a:cubicBezTo>
                    <a:lnTo>
                      <a:pt x="153" y="791"/>
                    </a:lnTo>
                    <a:lnTo>
                      <a:pt x="153" y="821"/>
                    </a:lnTo>
                    <a:cubicBezTo>
                      <a:pt x="122" y="882"/>
                      <a:pt x="122" y="912"/>
                      <a:pt x="62" y="912"/>
                    </a:cubicBezTo>
                    <a:cubicBezTo>
                      <a:pt x="1" y="973"/>
                      <a:pt x="1" y="1095"/>
                      <a:pt x="122" y="1186"/>
                    </a:cubicBezTo>
                    <a:cubicBezTo>
                      <a:pt x="144" y="1207"/>
                      <a:pt x="177" y="1218"/>
                      <a:pt x="215" y="1218"/>
                    </a:cubicBezTo>
                    <a:cubicBezTo>
                      <a:pt x="283" y="1218"/>
                      <a:pt x="367" y="1184"/>
                      <a:pt x="426" y="1125"/>
                    </a:cubicBezTo>
                    <a:cubicBezTo>
                      <a:pt x="517" y="1034"/>
                      <a:pt x="639" y="882"/>
                      <a:pt x="730" y="730"/>
                    </a:cubicBezTo>
                    <a:cubicBezTo>
                      <a:pt x="761" y="639"/>
                      <a:pt x="791" y="578"/>
                      <a:pt x="791" y="456"/>
                    </a:cubicBezTo>
                    <a:lnTo>
                      <a:pt x="791" y="122"/>
                    </a:lnTo>
                    <a:cubicBezTo>
                      <a:pt x="791" y="31"/>
                      <a:pt x="669" y="0"/>
                      <a:pt x="609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42"/>
              <p:cNvSpPr/>
              <p:nvPr/>
            </p:nvSpPr>
            <p:spPr>
              <a:xfrm>
                <a:off x="3773263" y="5500525"/>
                <a:ext cx="10675" cy="15975"/>
              </a:xfrm>
              <a:custGeom>
                <a:rect b="b" l="l" r="r" t="t"/>
                <a:pathLst>
                  <a:path extrusionOk="0" h="639" w="427">
                    <a:moveTo>
                      <a:pt x="274" y="0"/>
                    </a:moveTo>
                    <a:cubicBezTo>
                      <a:pt x="183" y="0"/>
                      <a:pt x="122" y="31"/>
                      <a:pt x="92" y="92"/>
                    </a:cubicBezTo>
                    <a:cubicBezTo>
                      <a:pt x="31" y="213"/>
                      <a:pt x="31" y="335"/>
                      <a:pt x="1" y="487"/>
                    </a:cubicBezTo>
                    <a:cubicBezTo>
                      <a:pt x="1" y="548"/>
                      <a:pt x="92" y="639"/>
                      <a:pt x="153" y="639"/>
                    </a:cubicBezTo>
                    <a:cubicBezTo>
                      <a:pt x="244" y="639"/>
                      <a:pt x="335" y="608"/>
                      <a:pt x="335" y="517"/>
                    </a:cubicBezTo>
                    <a:cubicBezTo>
                      <a:pt x="396" y="396"/>
                      <a:pt x="396" y="304"/>
                      <a:pt x="426" y="152"/>
                    </a:cubicBezTo>
                    <a:cubicBezTo>
                      <a:pt x="426" y="61"/>
                      <a:pt x="335" y="0"/>
                      <a:pt x="274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42"/>
              <p:cNvSpPr/>
              <p:nvPr/>
            </p:nvSpPr>
            <p:spPr>
              <a:xfrm>
                <a:off x="3819613" y="5511300"/>
                <a:ext cx="15225" cy="20400"/>
              </a:xfrm>
              <a:custGeom>
                <a:rect b="b" l="l" r="r" t="t"/>
                <a:pathLst>
                  <a:path extrusionOk="0" h="816" w="609">
                    <a:moveTo>
                      <a:pt x="376" y="1"/>
                    </a:moveTo>
                    <a:cubicBezTo>
                      <a:pt x="305" y="1"/>
                      <a:pt x="235" y="51"/>
                      <a:pt x="213" y="117"/>
                    </a:cubicBezTo>
                    <a:cubicBezTo>
                      <a:pt x="122" y="269"/>
                      <a:pt x="61" y="481"/>
                      <a:pt x="1" y="633"/>
                    </a:cubicBezTo>
                    <a:cubicBezTo>
                      <a:pt x="1" y="664"/>
                      <a:pt x="1" y="724"/>
                      <a:pt x="61" y="724"/>
                    </a:cubicBezTo>
                    <a:cubicBezTo>
                      <a:pt x="92" y="785"/>
                      <a:pt x="122" y="816"/>
                      <a:pt x="153" y="816"/>
                    </a:cubicBezTo>
                    <a:cubicBezTo>
                      <a:pt x="274" y="816"/>
                      <a:pt x="365" y="785"/>
                      <a:pt x="396" y="694"/>
                    </a:cubicBezTo>
                    <a:cubicBezTo>
                      <a:pt x="457" y="542"/>
                      <a:pt x="487" y="360"/>
                      <a:pt x="578" y="208"/>
                    </a:cubicBezTo>
                    <a:cubicBezTo>
                      <a:pt x="609" y="117"/>
                      <a:pt x="548" y="25"/>
                      <a:pt x="457" y="25"/>
                    </a:cubicBezTo>
                    <a:cubicBezTo>
                      <a:pt x="431" y="8"/>
                      <a:pt x="403" y="1"/>
                      <a:pt x="376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42"/>
              <p:cNvSpPr/>
              <p:nvPr/>
            </p:nvSpPr>
            <p:spPr>
              <a:xfrm>
                <a:off x="3688163" y="5472875"/>
                <a:ext cx="7625" cy="24625"/>
              </a:xfrm>
              <a:custGeom>
                <a:rect b="b" l="l" r="r" t="t"/>
                <a:pathLst>
                  <a:path extrusionOk="0" h="985" w="305">
                    <a:moveTo>
                      <a:pt x="156" y="0"/>
                    </a:moveTo>
                    <a:cubicBezTo>
                      <a:pt x="92" y="0"/>
                      <a:pt x="31" y="32"/>
                      <a:pt x="31" y="103"/>
                    </a:cubicBezTo>
                    <a:cubicBezTo>
                      <a:pt x="31" y="377"/>
                      <a:pt x="0" y="590"/>
                      <a:pt x="0" y="863"/>
                    </a:cubicBezTo>
                    <a:cubicBezTo>
                      <a:pt x="0" y="954"/>
                      <a:pt x="61" y="985"/>
                      <a:pt x="152" y="985"/>
                    </a:cubicBezTo>
                    <a:cubicBezTo>
                      <a:pt x="213" y="985"/>
                      <a:pt x="304" y="954"/>
                      <a:pt x="304" y="863"/>
                    </a:cubicBezTo>
                    <a:lnTo>
                      <a:pt x="304" y="103"/>
                    </a:lnTo>
                    <a:cubicBezTo>
                      <a:pt x="304" y="39"/>
                      <a:pt x="228" y="0"/>
                      <a:pt x="156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42"/>
              <p:cNvSpPr/>
              <p:nvPr/>
            </p:nvSpPr>
            <p:spPr>
              <a:xfrm>
                <a:off x="3745913" y="5533050"/>
                <a:ext cx="9125" cy="24500"/>
              </a:xfrm>
              <a:custGeom>
                <a:rect b="b" l="l" r="r" t="t"/>
                <a:pathLst>
                  <a:path extrusionOk="0" h="980" w="365">
                    <a:moveTo>
                      <a:pt x="187" y="0"/>
                    </a:moveTo>
                    <a:cubicBezTo>
                      <a:pt x="128" y="0"/>
                      <a:pt x="57" y="76"/>
                      <a:pt x="31" y="128"/>
                    </a:cubicBezTo>
                    <a:cubicBezTo>
                      <a:pt x="31" y="250"/>
                      <a:pt x="0" y="371"/>
                      <a:pt x="0" y="462"/>
                    </a:cubicBezTo>
                    <a:lnTo>
                      <a:pt x="0" y="675"/>
                    </a:lnTo>
                    <a:cubicBezTo>
                      <a:pt x="0" y="736"/>
                      <a:pt x="31" y="766"/>
                      <a:pt x="31" y="858"/>
                    </a:cubicBezTo>
                    <a:cubicBezTo>
                      <a:pt x="31" y="888"/>
                      <a:pt x="61" y="918"/>
                      <a:pt x="122" y="918"/>
                    </a:cubicBezTo>
                    <a:cubicBezTo>
                      <a:pt x="152" y="979"/>
                      <a:pt x="183" y="979"/>
                      <a:pt x="213" y="979"/>
                    </a:cubicBezTo>
                    <a:cubicBezTo>
                      <a:pt x="304" y="979"/>
                      <a:pt x="365" y="918"/>
                      <a:pt x="365" y="858"/>
                    </a:cubicBezTo>
                    <a:lnTo>
                      <a:pt x="365" y="675"/>
                    </a:lnTo>
                    <a:lnTo>
                      <a:pt x="365" y="523"/>
                    </a:lnTo>
                    <a:lnTo>
                      <a:pt x="365" y="158"/>
                    </a:lnTo>
                    <a:cubicBezTo>
                      <a:pt x="365" y="98"/>
                      <a:pt x="304" y="6"/>
                      <a:pt x="213" y="6"/>
                    </a:cubicBezTo>
                    <a:cubicBezTo>
                      <a:pt x="205" y="2"/>
                      <a:pt x="196" y="0"/>
                      <a:pt x="187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42"/>
              <p:cNvSpPr/>
              <p:nvPr/>
            </p:nvSpPr>
            <p:spPr>
              <a:xfrm>
                <a:off x="3793013" y="5546875"/>
                <a:ext cx="11425" cy="17875"/>
              </a:xfrm>
              <a:custGeom>
                <a:rect b="b" l="l" r="r" t="t"/>
                <a:pathLst>
                  <a:path extrusionOk="0" h="715" w="457">
                    <a:moveTo>
                      <a:pt x="305" y="1"/>
                    </a:moveTo>
                    <a:cubicBezTo>
                      <a:pt x="122" y="1"/>
                      <a:pt x="62" y="61"/>
                      <a:pt x="62" y="153"/>
                    </a:cubicBezTo>
                    <a:cubicBezTo>
                      <a:pt x="62" y="213"/>
                      <a:pt x="62" y="305"/>
                      <a:pt x="1" y="365"/>
                    </a:cubicBezTo>
                    <a:lnTo>
                      <a:pt x="1" y="396"/>
                    </a:lnTo>
                    <a:lnTo>
                      <a:pt x="1" y="456"/>
                    </a:lnTo>
                    <a:lnTo>
                      <a:pt x="1" y="517"/>
                    </a:lnTo>
                    <a:lnTo>
                      <a:pt x="1" y="608"/>
                    </a:lnTo>
                    <a:cubicBezTo>
                      <a:pt x="1" y="668"/>
                      <a:pt x="65" y="714"/>
                      <a:pt x="135" y="714"/>
                    </a:cubicBezTo>
                    <a:cubicBezTo>
                      <a:pt x="173" y="714"/>
                      <a:pt x="212" y="701"/>
                      <a:pt x="244" y="669"/>
                    </a:cubicBezTo>
                    <a:cubicBezTo>
                      <a:pt x="274" y="639"/>
                      <a:pt x="305" y="578"/>
                      <a:pt x="366" y="517"/>
                    </a:cubicBezTo>
                    <a:cubicBezTo>
                      <a:pt x="366" y="517"/>
                      <a:pt x="366" y="487"/>
                      <a:pt x="396" y="487"/>
                    </a:cubicBezTo>
                    <a:cubicBezTo>
                      <a:pt x="396" y="456"/>
                      <a:pt x="396" y="396"/>
                      <a:pt x="426" y="365"/>
                    </a:cubicBezTo>
                    <a:cubicBezTo>
                      <a:pt x="426" y="305"/>
                      <a:pt x="457" y="213"/>
                      <a:pt x="457" y="153"/>
                    </a:cubicBezTo>
                    <a:cubicBezTo>
                      <a:pt x="457" y="61"/>
                      <a:pt x="396" y="1"/>
                      <a:pt x="305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42"/>
              <p:cNvSpPr/>
              <p:nvPr/>
            </p:nvSpPr>
            <p:spPr>
              <a:xfrm>
                <a:off x="3659563" y="5397525"/>
                <a:ext cx="12650" cy="32150"/>
              </a:xfrm>
              <a:custGeom>
                <a:rect b="b" l="l" r="r" t="t"/>
                <a:pathLst>
                  <a:path extrusionOk="0" h="1286" w="506">
                    <a:moveTo>
                      <a:pt x="119" y="1"/>
                    </a:moveTo>
                    <a:cubicBezTo>
                      <a:pt x="54" y="1"/>
                      <a:pt x="0" y="39"/>
                      <a:pt x="20" y="78"/>
                    </a:cubicBezTo>
                    <a:cubicBezTo>
                      <a:pt x="111" y="473"/>
                      <a:pt x="172" y="807"/>
                      <a:pt x="232" y="1172"/>
                    </a:cubicBezTo>
                    <a:cubicBezTo>
                      <a:pt x="232" y="1248"/>
                      <a:pt x="308" y="1286"/>
                      <a:pt x="377" y="1286"/>
                    </a:cubicBezTo>
                    <a:cubicBezTo>
                      <a:pt x="445" y="1286"/>
                      <a:pt x="506" y="1248"/>
                      <a:pt x="476" y="1172"/>
                    </a:cubicBezTo>
                    <a:cubicBezTo>
                      <a:pt x="415" y="807"/>
                      <a:pt x="324" y="412"/>
                      <a:pt x="232" y="47"/>
                    </a:cubicBezTo>
                    <a:cubicBezTo>
                      <a:pt x="199" y="14"/>
                      <a:pt x="157" y="1"/>
                      <a:pt x="119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42"/>
              <p:cNvSpPr/>
              <p:nvPr/>
            </p:nvSpPr>
            <p:spPr>
              <a:xfrm>
                <a:off x="3619763" y="5373325"/>
                <a:ext cx="13700" cy="29950"/>
              </a:xfrm>
              <a:custGeom>
                <a:rect b="b" l="l" r="r" t="t"/>
                <a:pathLst>
                  <a:path extrusionOk="0" h="1198" w="548">
                    <a:moveTo>
                      <a:pt x="164" y="1"/>
                    </a:moveTo>
                    <a:cubicBezTo>
                      <a:pt x="139" y="1"/>
                      <a:pt x="115" y="5"/>
                      <a:pt x="92" y="12"/>
                    </a:cubicBezTo>
                    <a:cubicBezTo>
                      <a:pt x="31" y="73"/>
                      <a:pt x="1" y="134"/>
                      <a:pt x="31" y="225"/>
                    </a:cubicBezTo>
                    <a:cubicBezTo>
                      <a:pt x="61" y="286"/>
                      <a:pt x="61" y="377"/>
                      <a:pt x="92" y="438"/>
                    </a:cubicBezTo>
                    <a:lnTo>
                      <a:pt x="92" y="468"/>
                    </a:lnTo>
                    <a:lnTo>
                      <a:pt x="92" y="499"/>
                    </a:lnTo>
                    <a:lnTo>
                      <a:pt x="92" y="620"/>
                    </a:lnTo>
                    <a:cubicBezTo>
                      <a:pt x="92" y="772"/>
                      <a:pt x="153" y="894"/>
                      <a:pt x="92" y="1046"/>
                    </a:cubicBezTo>
                    <a:cubicBezTo>
                      <a:pt x="92" y="1107"/>
                      <a:pt x="213" y="1198"/>
                      <a:pt x="305" y="1198"/>
                    </a:cubicBezTo>
                    <a:cubicBezTo>
                      <a:pt x="365" y="1198"/>
                      <a:pt x="487" y="1167"/>
                      <a:pt x="517" y="1076"/>
                    </a:cubicBezTo>
                    <a:cubicBezTo>
                      <a:pt x="548" y="894"/>
                      <a:pt x="548" y="742"/>
                      <a:pt x="517" y="559"/>
                    </a:cubicBezTo>
                    <a:cubicBezTo>
                      <a:pt x="517" y="468"/>
                      <a:pt x="487" y="407"/>
                      <a:pt x="457" y="316"/>
                    </a:cubicBezTo>
                    <a:lnTo>
                      <a:pt x="335" y="104"/>
                    </a:lnTo>
                    <a:cubicBezTo>
                      <a:pt x="312" y="35"/>
                      <a:pt x="238" y="1"/>
                      <a:pt x="164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42"/>
              <p:cNvSpPr/>
              <p:nvPr/>
            </p:nvSpPr>
            <p:spPr>
              <a:xfrm>
                <a:off x="3561263" y="5377275"/>
                <a:ext cx="19000" cy="41975"/>
              </a:xfrm>
              <a:custGeom>
                <a:rect b="b" l="l" r="r" t="t"/>
                <a:pathLst>
                  <a:path extrusionOk="0" h="1679" w="760">
                    <a:moveTo>
                      <a:pt x="636" y="0"/>
                    </a:moveTo>
                    <a:cubicBezTo>
                      <a:pt x="626" y="0"/>
                      <a:pt x="617" y="2"/>
                      <a:pt x="608" y="6"/>
                    </a:cubicBezTo>
                    <a:cubicBezTo>
                      <a:pt x="456" y="67"/>
                      <a:pt x="456" y="6"/>
                      <a:pt x="365" y="98"/>
                    </a:cubicBezTo>
                    <a:cubicBezTo>
                      <a:pt x="304" y="128"/>
                      <a:pt x="304" y="158"/>
                      <a:pt x="274" y="158"/>
                    </a:cubicBezTo>
                    <a:cubicBezTo>
                      <a:pt x="243" y="219"/>
                      <a:pt x="183" y="280"/>
                      <a:pt x="183" y="310"/>
                    </a:cubicBezTo>
                    <a:cubicBezTo>
                      <a:pt x="152" y="432"/>
                      <a:pt x="122" y="584"/>
                      <a:pt x="91" y="705"/>
                    </a:cubicBezTo>
                    <a:cubicBezTo>
                      <a:pt x="61" y="827"/>
                      <a:pt x="61" y="979"/>
                      <a:pt x="0" y="1070"/>
                    </a:cubicBezTo>
                    <a:lnTo>
                      <a:pt x="0" y="1283"/>
                    </a:lnTo>
                    <a:cubicBezTo>
                      <a:pt x="0" y="1374"/>
                      <a:pt x="31" y="1465"/>
                      <a:pt x="31" y="1587"/>
                    </a:cubicBezTo>
                    <a:cubicBezTo>
                      <a:pt x="91" y="1648"/>
                      <a:pt x="183" y="1678"/>
                      <a:pt x="274" y="1678"/>
                    </a:cubicBezTo>
                    <a:cubicBezTo>
                      <a:pt x="395" y="1678"/>
                      <a:pt x="426" y="1617"/>
                      <a:pt x="426" y="1496"/>
                    </a:cubicBezTo>
                    <a:cubicBezTo>
                      <a:pt x="426" y="1374"/>
                      <a:pt x="456" y="1222"/>
                      <a:pt x="456" y="1131"/>
                    </a:cubicBezTo>
                    <a:cubicBezTo>
                      <a:pt x="456" y="1009"/>
                      <a:pt x="456" y="918"/>
                      <a:pt x="486" y="827"/>
                    </a:cubicBezTo>
                    <a:cubicBezTo>
                      <a:pt x="486" y="736"/>
                      <a:pt x="547" y="614"/>
                      <a:pt x="578" y="553"/>
                    </a:cubicBezTo>
                    <a:cubicBezTo>
                      <a:pt x="578" y="523"/>
                      <a:pt x="608" y="462"/>
                      <a:pt x="608" y="401"/>
                    </a:cubicBezTo>
                    <a:cubicBezTo>
                      <a:pt x="638" y="310"/>
                      <a:pt x="638" y="249"/>
                      <a:pt x="730" y="158"/>
                    </a:cubicBezTo>
                    <a:cubicBezTo>
                      <a:pt x="699" y="158"/>
                      <a:pt x="699" y="219"/>
                      <a:pt x="638" y="219"/>
                    </a:cubicBezTo>
                    <a:cubicBezTo>
                      <a:pt x="730" y="158"/>
                      <a:pt x="760" y="128"/>
                      <a:pt x="760" y="67"/>
                    </a:cubicBezTo>
                    <a:cubicBezTo>
                      <a:pt x="760" y="67"/>
                      <a:pt x="693" y="0"/>
                      <a:pt x="636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42"/>
              <p:cNvSpPr/>
              <p:nvPr/>
            </p:nvSpPr>
            <p:spPr>
              <a:xfrm>
                <a:off x="3540738" y="5436400"/>
                <a:ext cx="12175" cy="16275"/>
              </a:xfrm>
              <a:custGeom>
                <a:rect b="b" l="l" r="r" t="t"/>
                <a:pathLst>
                  <a:path extrusionOk="0" h="651" w="487">
                    <a:moveTo>
                      <a:pt x="152" y="0"/>
                    </a:moveTo>
                    <a:cubicBezTo>
                      <a:pt x="140" y="0"/>
                      <a:pt x="130" y="4"/>
                      <a:pt x="122" y="12"/>
                    </a:cubicBezTo>
                    <a:cubicBezTo>
                      <a:pt x="105" y="6"/>
                      <a:pt x="89" y="4"/>
                      <a:pt x="76" y="4"/>
                    </a:cubicBezTo>
                    <a:cubicBezTo>
                      <a:pt x="20" y="4"/>
                      <a:pt x="0" y="48"/>
                      <a:pt x="0" y="73"/>
                    </a:cubicBezTo>
                    <a:cubicBezTo>
                      <a:pt x="31" y="286"/>
                      <a:pt x="122" y="438"/>
                      <a:pt x="213" y="590"/>
                    </a:cubicBezTo>
                    <a:lnTo>
                      <a:pt x="304" y="650"/>
                    </a:lnTo>
                    <a:lnTo>
                      <a:pt x="426" y="650"/>
                    </a:lnTo>
                    <a:cubicBezTo>
                      <a:pt x="456" y="650"/>
                      <a:pt x="456" y="620"/>
                      <a:pt x="487" y="590"/>
                    </a:cubicBezTo>
                    <a:lnTo>
                      <a:pt x="487" y="499"/>
                    </a:lnTo>
                    <a:cubicBezTo>
                      <a:pt x="487" y="468"/>
                      <a:pt x="456" y="468"/>
                      <a:pt x="456" y="438"/>
                    </a:cubicBezTo>
                    <a:lnTo>
                      <a:pt x="456" y="468"/>
                    </a:lnTo>
                    <a:cubicBezTo>
                      <a:pt x="426" y="377"/>
                      <a:pt x="365" y="347"/>
                      <a:pt x="335" y="255"/>
                    </a:cubicBezTo>
                    <a:cubicBezTo>
                      <a:pt x="304" y="195"/>
                      <a:pt x="274" y="164"/>
                      <a:pt x="274" y="73"/>
                    </a:cubicBezTo>
                    <a:cubicBezTo>
                      <a:pt x="230" y="28"/>
                      <a:pt x="185" y="0"/>
                      <a:pt x="152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42"/>
              <p:cNvSpPr/>
              <p:nvPr/>
            </p:nvSpPr>
            <p:spPr>
              <a:xfrm>
                <a:off x="3592263" y="5427525"/>
                <a:ext cx="13100" cy="26400"/>
              </a:xfrm>
              <a:custGeom>
                <a:rect b="b" l="l" r="r" t="t"/>
                <a:pathLst>
                  <a:path extrusionOk="0" h="1056" w="524">
                    <a:moveTo>
                      <a:pt x="228" y="1"/>
                    </a:moveTo>
                    <a:cubicBezTo>
                      <a:pt x="116" y="1"/>
                      <a:pt x="0" y="70"/>
                      <a:pt x="37" y="215"/>
                    </a:cubicBezTo>
                    <a:cubicBezTo>
                      <a:pt x="37" y="276"/>
                      <a:pt x="67" y="337"/>
                      <a:pt x="67" y="398"/>
                    </a:cubicBezTo>
                    <a:lnTo>
                      <a:pt x="67" y="489"/>
                    </a:lnTo>
                    <a:lnTo>
                      <a:pt x="67" y="550"/>
                    </a:lnTo>
                    <a:cubicBezTo>
                      <a:pt x="67" y="671"/>
                      <a:pt x="98" y="793"/>
                      <a:pt x="98" y="884"/>
                    </a:cubicBezTo>
                    <a:cubicBezTo>
                      <a:pt x="98" y="979"/>
                      <a:pt x="172" y="1055"/>
                      <a:pt x="248" y="1055"/>
                    </a:cubicBezTo>
                    <a:cubicBezTo>
                      <a:pt x="269" y="1055"/>
                      <a:pt x="290" y="1049"/>
                      <a:pt x="310" y="1036"/>
                    </a:cubicBezTo>
                    <a:cubicBezTo>
                      <a:pt x="432" y="1036"/>
                      <a:pt x="523" y="975"/>
                      <a:pt x="523" y="854"/>
                    </a:cubicBezTo>
                    <a:cubicBezTo>
                      <a:pt x="523" y="580"/>
                      <a:pt x="432" y="367"/>
                      <a:pt x="401" y="94"/>
                    </a:cubicBezTo>
                    <a:cubicBezTo>
                      <a:pt x="377" y="32"/>
                      <a:pt x="303" y="1"/>
                      <a:pt x="228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42"/>
              <p:cNvSpPr/>
              <p:nvPr/>
            </p:nvSpPr>
            <p:spPr>
              <a:xfrm>
                <a:off x="3636488" y="5445800"/>
                <a:ext cx="12175" cy="23325"/>
              </a:xfrm>
              <a:custGeom>
                <a:rect b="b" l="l" r="r" t="t"/>
                <a:pathLst>
                  <a:path extrusionOk="0" h="933" w="487">
                    <a:moveTo>
                      <a:pt x="152" y="1"/>
                    </a:moveTo>
                    <a:cubicBezTo>
                      <a:pt x="122" y="1"/>
                      <a:pt x="0" y="92"/>
                      <a:pt x="0" y="153"/>
                    </a:cubicBezTo>
                    <a:cubicBezTo>
                      <a:pt x="0" y="366"/>
                      <a:pt x="31" y="578"/>
                      <a:pt x="31" y="761"/>
                    </a:cubicBezTo>
                    <a:cubicBezTo>
                      <a:pt x="31" y="856"/>
                      <a:pt x="123" y="932"/>
                      <a:pt x="207" y="932"/>
                    </a:cubicBezTo>
                    <a:cubicBezTo>
                      <a:pt x="231" y="932"/>
                      <a:pt x="254" y="926"/>
                      <a:pt x="274" y="913"/>
                    </a:cubicBezTo>
                    <a:cubicBezTo>
                      <a:pt x="395" y="913"/>
                      <a:pt x="487" y="852"/>
                      <a:pt x="456" y="730"/>
                    </a:cubicBezTo>
                    <a:cubicBezTo>
                      <a:pt x="426" y="548"/>
                      <a:pt x="426" y="366"/>
                      <a:pt x="395" y="153"/>
                    </a:cubicBezTo>
                    <a:cubicBezTo>
                      <a:pt x="395" y="123"/>
                      <a:pt x="335" y="92"/>
                      <a:pt x="304" y="62"/>
                    </a:cubicBezTo>
                    <a:cubicBezTo>
                      <a:pt x="274" y="1"/>
                      <a:pt x="213" y="1"/>
                      <a:pt x="152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42"/>
              <p:cNvSpPr/>
              <p:nvPr/>
            </p:nvSpPr>
            <p:spPr>
              <a:xfrm>
                <a:off x="3612938" y="5490350"/>
                <a:ext cx="11400" cy="28425"/>
              </a:xfrm>
              <a:custGeom>
                <a:rect b="b" l="l" r="r" t="t"/>
                <a:pathLst>
                  <a:path extrusionOk="0" h="1137" w="456">
                    <a:moveTo>
                      <a:pt x="97" y="0"/>
                    </a:moveTo>
                    <a:cubicBezTo>
                      <a:pt x="77" y="0"/>
                      <a:pt x="55" y="4"/>
                      <a:pt x="30" y="12"/>
                    </a:cubicBezTo>
                    <a:cubicBezTo>
                      <a:pt x="30" y="12"/>
                      <a:pt x="0" y="103"/>
                      <a:pt x="0" y="164"/>
                    </a:cubicBezTo>
                    <a:cubicBezTo>
                      <a:pt x="30" y="255"/>
                      <a:pt x="30" y="316"/>
                      <a:pt x="30" y="438"/>
                    </a:cubicBezTo>
                    <a:lnTo>
                      <a:pt x="30" y="499"/>
                    </a:lnTo>
                    <a:lnTo>
                      <a:pt x="30" y="559"/>
                    </a:lnTo>
                    <a:lnTo>
                      <a:pt x="30" y="590"/>
                    </a:lnTo>
                    <a:cubicBezTo>
                      <a:pt x="61" y="742"/>
                      <a:pt x="61" y="863"/>
                      <a:pt x="61" y="985"/>
                    </a:cubicBezTo>
                    <a:cubicBezTo>
                      <a:pt x="61" y="1107"/>
                      <a:pt x="182" y="1137"/>
                      <a:pt x="274" y="1137"/>
                    </a:cubicBezTo>
                    <a:cubicBezTo>
                      <a:pt x="365" y="1137"/>
                      <a:pt x="456" y="1076"/>
                      <a:pt x="456" y="985"/>
                    </a:cubicBezTo>
                    <a:cubicBezTo>
                      <a:pt x="456" y="833"/>
                      <a:pt x="456" y="681"/>
                      <a:pt x="426" y="529"/>
                    </a:cubicBezTo>
                    <a:cubicBezTo>
                      <a:pt x="365" y="377"/>
                      <a:pt x="304" y="225"/>
                      <a:pt x="213" y="73"/>
                    </a:cubicBezTo>
                    <a:cubicBezTo>
                      <a:pt x="191" y="29"/>
                      <a:pt x="152" y="0"/>
                      <a:pt x="97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42"/>
              <p:cNvSpPr/>
              <p:nvPr/>
            </p:nvSpPr>
            <p:spPr>
              <a:xfrm>
                <a:off x="3663088" y="5524825"/>
                <a:ext cx="10650" cy="25300"/>
              </a:xfrm>
              <a:custGeom>
                <a:rect b="b" l="l" r="r" t="t"/>
                <a:pathLst>
                  <a:path extrusionOk="0" h="1012" w="426">
                    <a:moveTo>
                      <a:pt x="228" y="0"/>
                    </a:moveTo>
                    <a:cubicBezTo>
                      <a:pt x="144" y="0"/>
                      <a:pt x="58" y="39"/>
                      <a:pt x="31" y="123"/>
                    </a:cubicBezTo>
                    <a:cubicBezTo>
                      <a:pt x="31" y="244"/>
                      <a:pt x="0" y="335"/>
                      <a:pt x="0" y="487"/>
                    </a:cubicBezTo>
                    <a:lnTo>
                      <a:pt x="0" y="700"/>
                    </a:lnTo>
                    <a:lnTo>
                      <a:pt x="0" y="852"/>
                    </a:lnTo>
                    <a:cubicBezTo>
                      <a:pt x="0" y="959"/>
                      <a:pt x="84" y="1012"/>
                      <a:pt x="175" y="1012"/>
                    </a:cubicBezTo>
                    <a:cubicBezTo>
                      <a:pt x="266" y="1012"/>
                      <a:pt x="365" y="959"/>
                      <a:pt x="395" y="852"/>
                    </a:cubicBezTo>
                    <a:cubicBezTo>
                      <a:pt x="395" y="761"/>
                      <a:pt x="395" y="731"/>
                      <a:pt x="426" y="639"/>
                    </a:cubicBezTo>
                    <a:lnTo>
                      <a:pt x="426" y="487"/>
                    </a:lnTo>
                    <a:lnTo>
                      <a:pt x="426" y="153"/>
                    </a:lnTo>
                    <a:cubicBezTo>
                      <a:pt x="426" y="54"/>
                      <a:pt x="328" y="0"/>
                      <a:pt x="228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42"/>
              <p:cNvSpPr/>
              <p:nvPr/>
            </p:nvSpPr>
            <p:spPr>
              <a:xfrm>
                <a:off x="3544538" y="5566825"/>
                <a:ext cx="27375" cy="18575"/>
              </a:xfrm>
              <a:custGeom>
                <a:rect b="b" l="l" r="r" t="t"/>
                <a:pathLst>
                  <a:path extrusionOk="0" h="743" w="1095">
                    <a:moveTo>
                      <a:pt x="76" y="0"/>
                    </a:moveTo>
                    <a:cubicBezTo>
                      <a:pt x="46" y="0"/>
                      <a:pt x="16" y="8"/>
                      <a:pt x="0" y="23"/>
                    </a:cubicBezTo>
                    <a:cubicBezTo>
                      <a:pt x="0" y="84"/>
                      <a:pt x="31" y="145"/>
                      <a:pt x="61" y="175"/>
                    </a:cubicBezTo>
                    <a:cubicBezTo>
                      <a:pt x="183" y="297"/>
                      <a:pt x="335" y="418"/>
                      <a:pt x="456" y="479"/>
                    </a:cubicBezTo>
                    <a:cubicBezTo>
                      <a:pt x="608" y="570"/>
                      <a:pt x="730" y="631"/>
                      <a:pt x="882" y="722"/>
                    </a:cubicBezTo>
                    <a:cubicBezTo>
                      <a:pt x="907" y="735"/>
                      <a:pt x="937" y="742"/>
                      <a:pt x="967" y="742"/>
                    </a:cubicBezTo>
                    <a:cubicBezTo>
                      <a:pt x="1008" y="742"/>
                      <a:pt x="1046" y="728"/>
                      <a:pt x="1064" y="692"/>
                    </a:cubicBezTo>
                    <a:cubicBezTo>
                      <a:pt x="1095" y="601"/>
                      <a:pt x="1064" y="540"/>
                      <a:pt x="973" y="479"/>
                    </a:cubicBezTo>
                    <a:cubicBezTo>
                      <a:pt x="821" y="418"/>
                      <a:pt x="669" y="327"/>
                      <a:pt x="578" y="297"/>
                    </a:cubicBezTo>
                    <a:cubicBezTo>
                      <a:pt x="426" y="236"/>
                      <a:pt x="304" y="145"/>
                      <a:pt x="152" y="23"/>
                    </a:cubicBezTo>
                    <a:cubicBezTo>
                      <a:pt x="137" y="8"/>
                      <a:pt x="107" y="0"/>
                      <a:pt x="76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42"/>
              <p:cNvSpPr/>
              <p:nvPr/>
            </p:nvSpPr>
            <p:spPr>
              <a:xfrm>
                <a:off x="3828738" y="5568925"/>
                <a:ext cx="21300" cy="23375"/>
              </a:xfrm>
              <a:custGeom>
                <a:rect b="b" l="l" r="r" t="t"/>
                <a:pathLst>
                  <a:path extrusionOk="0" h="935" w="852">
                    <a:moveTo>
                      <a:pt x="791" y="0"/>
                    </a:moveTo>
                    <a:cubicBezTo>
                      <a:pt x="700" y="0"/>
                      <a:pt x="669" y="0"/>
                      <a:pt x="639" y="30"/>
                    </a:cubicBezTo>
                    <a:cubicBezTo>
                      <a:pt x="548" y="152"/>
                      <a:pt x="456" y="304"/>
                      <a:pt x="365" y="395"/>
                    </a:cubicBezTo>
                    <a:cubicBezTo>
                      <a:pt x="335" y="486"/>
                      <a:pt x="244" y="517"/>
                      <a:pt x="183" y="547"/>
                    </a:cubicBezTo>
                    <a:lnTo>
                      <a:pt x="31" y="699"/>
                    </a:lnTo>
                    <a:cubicBezTo>
                      <a:pt x="0" y="760"/>
                      <a:pt x="0" y="851"/>
                      <a:pt x="31" y="912"/>
                    </a:cubicBezTo>
                    <a:cubicBezTo>
                      <a:pt x="61" y="927"/>
                      <a:pt x="99" y="935"/>
                      <a:pt x="137" y="935"/>
                    </a:cubicBezTo>
                    <a:cubicBezTo>
                      <a:pt x="175" y="935"/>
                      <a:pt x="213" y="927"/>
                      <a:pt x="244" y="912"/>
                    </a:cubicBezTo>
                    <a:lnTo>
                      <a:pt x="365" y="790"/>
                    </a:lnTo>
                    <a:cubicBezTo>
                      <a:pt x="396" y="760"/>
                      <a:pt x="396" y="699"/>
                      <a:pt x="426" y="699"/>
                    </a:cubicBezTo>
                    <a:cubicBezTo>
                      <a:pt x="517" y="638"/>
                      <a:pt x="548" y="547"/>
                      <a:pt x="639" y="486"/>
                    </a:cubicBezTo>
                    <a:cubicBezTo>
                      <a:pt x="669" y="395"/>
                      <a:pt x="730" y="334"/>
                      <a:pt x="791" y="213"/>
                    </a:cubicBezTo>
                    <a:cubicBezTo>
                      <a:pt x="821" y="182"/>
                      <a:pt x="851" y="152"/>
                      <a:pt x="851" y="91"/>
                    </a:cubicBezTo>
                    <a:cubicBezTo>
                      <a:pt x="851" y="61"/>
                      <a:pt x="821" y="30"/>
                      <a:pt x="791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42"/>
              <p:cNvSpPr/>
              <p:nvPr/>
            </p:nvSpPr>
            <p:spPr>
              <a:xfrm>
                <a:off x="3871288" y="5532750"/>
                <a:ext cx="14475" cy="18450"/>
              </a:xfrm>
              <a:custGeom>
                <a:rect b="b" l="l" r="r" t="t"/>
                <a:pathLst>
                  <a:path extrusionOk="0" h="738" w="579">
                    <a:moveTo>
                      <a:pt x="175" y="172"/>
                    </a:moveTo>
                    <a:cubicBezTo>
                      <a:pt x="153" y="182"/>
                      <a:pt x="153" y="231"/>
                      <a:pt x="153" y="231"/>
                    </a:cubicBezTo>
                    <a:cubicBezTo>
                      <a:pt x="163" y="211"/>
                      <a:pt x="169" y="191"/>
                      <a:pt x="175" y="172"/>
                    </a:cubicBezTo>
                    <a:close/>
                    <a:moveTo>
                      <a:pt x="329" y="0"/>
                    </a:moveTo>
                    <a:cubicBezTo>
                      <a:pt x="262" y="0"/>
                      <a:pt x="213" y="21"/>
                      <a:pt x="213" y="79"/>
                    </a:cubicBezTo>
                    <a:cubicBezTo>
                      <a:pt x="193" y="100"/>
                      <a:pt x="186" y="134"/>
                      <a:pt x="175" y="172"/>
                    </a:cubicBezTo>
                    <a:lnTo>
                      <a:pt x="175" y="172"/>
                    </a:lnTo>
                    <a:cubicBezTo>
                      <a:pt x="177" y="171"/>
                      <a:pt x="180" y="170"/>
                      <a:pt x="183" y="170"/>
                    </a:cubicBezTo>
                    <a:cubicBezTo>
                      <a:pt x="183" y="231"/>
                      <a:pt x="153" y="262"/>
                      <a:pt x="153" y="292"/>
                    </a:cubicBezTo>
                    <a:lnTo>
                      <a:pt x="153" y="292"/>
                    </a:lnTo>
                    <a:cubicBezTo>
                      <a:pt x="153" y="292"/>
                      <a:pt x="153" y="262"/>
                      <a:pt x="183" y="262"/>
                    </a:cubicBezTo>
                    <a:cubicBezTo>
                      <a:pt x="153" y="322"/>
                      <a:pt x="61" y="414"/>
                      <a:pt x="31" y="474"/>
                    </a:cubicBezTo>
                    <a:cubicBezTo>
                      <a:pt x="1" y="535"/>
                      <a:pt x="1" y="596"/>
                      <a:pt x="31" y="626"/>
                    </a:cubicBezTo>
                    <a:cubicBezTo>
                      <a:pt x="31" y="687"/>
                      <a:pt x="61" y="718"/>
                      <a:pt x="122" y="718"/>
                    </a:cubicBezTo>
                    <a:cubicBezTo>
                      <a:pt x="147" y="730"/>
                      <a:pt x="183" y="737"/>
                      <a:pt x="220" y="737"/>
                    </a:cubicBezTo>
                    <a:cubicBezTo>
                      <a:pt x="273" y="737"/>
                      <a:pt x="330" y="723"/>
                      <a:pt x="365" y="687"/>
                    </a:cubicBezTo>
                    <a:lnTo>
                      <a:pt x="457" y="596"/>
                    </a:lnTo>
                    <a:cubicBezTo>
                      <a:pt x="457" y="566"/>
                      <a:pt x="487" y="566"/>
                      <a:pt x="487" y="535"/>
                    </a:cubicBezTo>
                    <a:cubicBezTo>
                      <a:pt x="517" y="474"/>
                      <a:pt x="517" y="444"/>
                      <a:pt x="578" y="414"/>
                    </a:cubicBezTo>
                    <a:lnTo>
                      <a:pt x="578" y="383"/>
                    </a:lnTo>
                    <a:lnTo>
                      <a:pt x="578" y="322"/>
                    </a:lnTo>
                    <a:lnTo>
                      <a:pt x="578" y="170"/>
                    </a:lnTo>
                    <a:cubicBezTo>
                      <a:pt x="578" y="140"/>
                      <a:pt x="578" y="110"/>
                      <a:pt x="517" y="79"/>
                    </a:cubicBezTo>
                    <a:cubicBezTo>
                      <a:pt x="487" y="18"/>
                      <a:pt x="487" y="18"/>
                      <a:pt x="457" y="18"/>
                    </a:cubicBezTo>
                    <a:cubicBezTo>
                      <a:pt x="412" y="7"/>
                      <a:pt x="368" y="0"/>
                      <a:pt x="329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42"/>
              <p:cNvSpPr/>
              <p:nvPr/>
            </p:nvSpPr>
            <p:spPr>
              <a:xfrm>
                <a:off x="3906338" y="5554950"/>
                <a:ext cx="25000" cy="34650"/>
              </a:xfrm>
              <a:custGeom>
                <a:rect b="b" l="l" r="r" t="t"/>
                <a:pathLst>
                  <a:path extrusionOk="0" h="1386" w="1000">
                    <a:moveTo>
                      <a:pt x="810" y="1"/>
                    </a:moveTo>
                    <a:cubicBezTo>
                      <a:pt x="743" y="1"/>
                      <a:pt x="681" y="35"/>
                      <a:pt x="635" y="103"/>
                    </a:cubicBezTo>
                    <a:cubicBezTo>
                      <a:pt x="544" y="316"/>
                      <a:pt x="422" y="498"/>
                      <a:pt x="301" y="741"/>
                    </a:cubicBezTo>
                    <a:cubicBezTo>
                      <a:pt x="240" y="863"/>
                      <a:pt x="179" y="954"/>
                      <a:pt x="118" y="1076"/>
                    </a:cubicBezTo>
                    <a:cubicBezTo>
                      <a:pt x="88" y="1106"/>
                      <a:pt x="88" y="1167"/>
                      <a:pt x="27" y="1197"/>
                    </a:cubicBezTo>
                    <a:cubicBezTo>
                      <a:pt x="1" y="1303"/>
                      <a:pt x="89" y="1386"/>
                      <a:pt x="192" y="1386"/>
                    </a:cubicBezTo>
                    <a:cubicBezTo>
                      <a:pt x="208" y="1386"/>
                      <a:pt x="224" y="1384"/>
                      <a:pt x="240" y="1380"/>
                    </a:cubicBezTo>
                    <a:cubicBezTo>
                      <a:pt x="301" y="1380"/>
                      <a:pt x="392" y="1319"/>
                      <a:pt x="422" y="1228"/>
                    </a:cubicBezTo>
                    <a:cubicBezTo>
                      <a:pt x="453" y="1197"/>
                      <a:pt x="483" y="1106"/>
                      <a:pt x="514" y="1076"/>
                    </a:cubicBezTo>
                    <a:cubicBezTo>
                      <a:pt x="605" y="1015"/>
                      <a:pt x="635" y="893"/>
                      <a:pt x="696" y="802"/>
                    </a:cubicBezTo>
                    <a:cubicBezTo>
                      <a:pt x="787" y="620"/>
                      <a:pt x="878" y="407"/>
                      <a:pt x="939" y="194"/>
                    </a:cubicBezTo>
                    <a:cubicBezTo>
                      <a:pt x="1000" y="133"/>
                      <a:pt x="939" y="42"/>
                      <a:pt x="878" y="12"/>
                    </a:cubicBezTo>
                    <a:cubicBezTo>
                      <a:pt x="855" y="4"/>
                      <a:pt x="833" y="1"/>
                      <a:pt x="81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42"/>
              <p:cNvSpPr/>
              <p:nvPr/>
            </p:nvSpPr>
            <p:spPr>
              <a:xfrm>
                <a:off x="3938913" y="5584875"/>
                <a:ext cx="24350" cy="28575"/>
              </a:xfrm>
              <a:custGeom>
                <a:rect b="b" l="l" r="r" t="t"/>
                <a:pathLst>
                  <a:path extrusionOk="0" h="1143" w="974">
                    <a:moveTo>
                      <a:pt x="882" y="0"/>
                    </a:moveTo>
                    <a:cubicBezTo>
                      <a:pt x="821" y="61"/>
                      <a:pt x="700" y="61"/>
                      <a:pt x="669" y="122"/>
                    </a:cubicBezTo>
                    <a:cubicBezTo>
                      <a:pt x="639" y="152"/>
                      <a:pt x="609" y="183"/>
                      <a:pt x="548" y="274"/>
                    </a:cubicBezTo>
                    <a:cubicBezTo>
                      <a:pt x="518" y="304"/>
                      <a:pt x="518" y="335"/>
                      <a:pt x="487" y="365"/>
                    </a:cubicBezTo>
                    <a:cubicBezTo>
                      <a:pt x="457" y="456"/>
                      <a:pt x="366" y="517"/>
                      <a:pt x="335" y="578"/>
                    </a:cubicBezTo>
                    <a:lnTo>
                      <a:pt x="335" y="608"/>
                    </a:lnTo>
                    <a:lnTo>
                      <a:pt x="305" y="639"/>
                    </a:lnTo>
                    <a:lnTo>
                      <a:pt x="183" y="760"/>
                    </a:lnTo>
                    <a:cubicBezTo>
                      <a:pt x="153" y="821"/>
                      <a:pt x="62" y="882"/>
                      <a:pt x="31" y="912"/>
                    </a:cubicBezTo>
                    <a:cubicBezTo>
                      <a:pt x="1" y="973"/>
                      <a:pt x="1" y="1064"/>
                      <a:pt x="62" y="1095"/>
                    </a:cubicBezTo>
                    <a:cubicBezTo>
                      <a:pt x="117" y="1113"/>
                      <a:pt x="161" y="1143"/>
                      <a:pt x="201" y="1143"/>
                    </a:cubicBezTo>
                    <a:cubicBezTo>
                      <a:pt x="227" y="1143"/>
                      <a:pt x="250" y="1130"/>
                      <a:pt x="274" y="1095"/>
                    </a:cubicBezTo>
                    <a:cubicBezTo>
                      <a:pt x="366" y="1064"/>
                      <a:pt x="457" y="973"/>
                      <a:pt x="518" y="912"/>
                    </a:cubicBezTo>
                    <a:cubicBezTo>
                      <a:pt x="578" y="821"/>
                      <a:pt x="669" y="760"/>
                      <a:pt x="700" y="669"/>
                    </a:cubicBezTo>
                    <a:cubicBezTo>
                      <a:pt x="730" y="608"/>
                      <a:pt x="821" y="517"/>
                      <a:pt x="852" y="456"/>
                    </a:cubicBezTo>
                    <a:cubicBezTo>
                      <a:pt x="882" y="365"/>
                      <a:pt x="973" y="274"/>
                      <a:pt x="973" y="152"/>
                    </a:cubicBezTo>
                    <a:cubicBezTo>
                      <a:pt x="973" y="61"/>
                      <a:pt x="943" y="31"/>
                      <a:pt x="882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42"/>
              <p:cNvSpPr/>
              <p:nvPr/>
            </p:nvSpPr>
            <p:spPr>
              <a:xfrm>
                <a:off x="3930638" y="5430875"/>
                <a:ext cx="21225" cy="24500"/>
              </a:xfrm>
              <a:custGeom>
                <a:rect b="b" l="l" r="r" t="t"/>
                <a:pathLst>
                  <a:path extrusionOk="0" h="980" w="849">
                    <a:moveTo>
                      <a:pt x="714" y="0"/>
                    </a:moveTo>
                    <a:cubicBezTo>
                      <a:pt x="682" y="0"/>
                      <a:pt x="654" y="15"/>
                      <a:pt x="636" y="51"/>
                    </a:cubicBezTo>
                    <a:cubicBezTo>
                      <a:pt x="393" y="264"/>
                      <a:pt x="180" y="507"/>
                      <a:pt x="58" y="811"/>
                    </a:cubicBezTo>
                    <a:cubicBezTo>
                      <a:pt x="0" y="908"/>
                      <a:pt x="90" y="980"/>
                      <a:pt x="187" y="980"/>
                    </a:cubicBezTo>
                    <a:cubicBezTo>
                      <a:pt x="242" y="980"/>
                      <a:pt x="299" y="957"/>
                      <a:pt x="332" y="902"/>
                    </a:cubicBezTo>
                    <a:cubicBezTo>
                      <a:pt x="393" y="811"/>
                      <a:pt x="484" y="659"/>
                      <a:pt x="545" y="537"/>
                    </a:cubicBezTo>
                    <a:cubicBezTo>
                      <a:pt x="636" y="416"/>
                      <a:pt x="697" y="294"/>
                      <a:pt x="818" y="203"/>
                    </a:cubicBezTo>
                    <a:cubicBezTo>
                      <a:pt x="849" y="142"/>
                      <a:pt x="818" y="81"/>
                      <a:pt x="788" y="20"/>
                    </a:cubicBezTo>
                    <a:cubicBezTo>
                      <a:pt x="763" y="8"/>
                      <a:pt x="737" y="0"/>
                      <a:pt x="714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42"/>
              <p:cNvSpPr/>
              <p:nvPr/>
            </p:nvSpPr>
            <p:spPr>
              <a:xfrm>
                <a:off x="3969313" y="5453400"/>
                <a:ext cx="19775" cy="31050"/>
              </a:xfrm>
              <a:custGeom>
                <a:rect b="b" l="l" r="r" t="t"/>
                <a:pathLst>
                  <a:path extrusionOk="0" h="1242" w="791">
                    <a:moveTo>
                      <a:pt x="639" y="1"/>
                    </a:moveTo>
                    <a:cubicBezTo>
                      <a:pt x="517" y="1"/>
                      <a:pt x="396" y="62"/>
                      <a:pt x="365" y="122"/>
                    </a:cubicBezTo>
                    <a:lnTo>
                      <a:pt x="31" y="1034"/>
                    </a:lnTo>
                    <a:cubicBezTo>
                      <a:pt x="1" y="1126"/>
                      <a:pt x="61" y="1186"/>
                      <a:pt x="153" y="1217"/>
                    </a:cubicBezTo>
                    <a:cubicBezTo>
                      <a:pt x="170" y="1235"/>
                      <a:pt x="193" y="1242"/>
                      <a:pt x="218" y="1242"/>
                    </a:cubicBezTo>
                    <a:cubicBezTo>
                      <a:pt x="277" y="1242"/>
                      <a:pt x="344" y="1199"/>
                      <a:pt x="365" y="1156"/>
                    </a:cubicBezTo>
                    <a:cubicBezTo>
                      <a:pt x="396" y="1034"/>
                      <a:pt x="487" y="974"/>
                      <a:pt x="517" y="852"/>
                    </a:cubicBezTo>
                    <a:cubicBezTo>
                      <a:pt x="548" y="761"/>
                      <a:pt x="548" y="700"/>
                      <a:pt x="609" y="670"/>
                    </a:cubicBezTo>
                    <a:cubicBezTo>
                      <a:pt x="639" y="518"/>
                      <a:pt x="700" y="366"/>
                      <a:pt x="761" y="214"/>
                    </a:cubicBezTo>
                    <a:cubicBezTo>
                      <a:pt x="791" y="122"/>
                      <a:pt x="700" y="1"/>
                      <a:pt x="639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42"/>
              <p:cNvSpPr/>
              <p:nvPr/>
            </p:nvSpPr>
            <p:spPr>
              <a:xfrm>
                <a:off x="4005038" y="5486075"/>
                <a:ext cx="14450" cy="24975"/>
              </a:xfrm>
              <a:custGeom>
                <a:rect b="b" l="l" r="r" t="t"/>
                <a:pathLst>
                  <a:path extrusionOk="0" h="999" w="578">
                    <a:moveTo>
                      <a:pt x="395" y="1"/>
                    </a:moveTo>
                    <a:cubicBezTo>
                      <a:pt x="335" y="1"/>
                      <a:pt x="243" y="31"/>
                      <a:pt x="183" y="153"/>
                    </a:cubicBezTo>
                    <a:cubicBezTo>
                      <a:pt x="183" y="274"/>
                      <a:pt x="152" y="366"/>
                      <a:pt x="122" y="487"/>
                    </a:cubicBezTo>
                    <a:cubicBezTo>
                      <a:pt x="122" y="518"/>
                      <a:pt x="91" y="609"/>
                      <a:pt x="91" y="639"/>
                    </a:cubicBezTo>
                    <a:cubicBezTo>
                      <a:pt x="91" y="670"/>
                      <a:pt x="31" y="761"/>
                      <a:pt x="31" y="791"/>
                    </a:cubicBezTo>
                    <a:cubicBezTo>
                      <a:pt x="0" y="913"/>
                      <a:pt x="91" y="974"/>
                      <a:pt x="152" y="974"/>
                    </a:cubicBezTo>
                    <a:cubicBezTo>
                      <a:pt x="179" y="991"/>
                      <a:pt x="211" y="999"/>
                      <a:pt x="243" y="999"/>
                    </a:cubicBezTo>
                    <a:cubicBezTo>
                      <a:pt x="322" y="999"/>
                      <a:pt x="404" y="956"/>
                      <a:pt x="426" y="913"/>
                    </a:cubicBezTo>
                    <a:lnTo>
                      <a:pt x="547" y="578"/>
                    </a:lnTo>
                    <a:cubicBezTo>
                      <a:pt x="578" y="457"/>
                      <a:pt x="578" y="335"/>
                      <a:pt x="578" y="274"/>
                    </a:cubicBezTo>
                    <a:lnTo>
                      <a:pt x="578" y="153"/>
                    </a:lnTo>
                    <a:cubicBezTo>
                      <a:pt x="578" y="122"/>
                      <a:pt x="547" y="31"/>
                      <a:pt x="487" y="31"/>
                    </a:cubicBezTo>
                    <a:cubicBezTo>
                      <a:pt x="456" y="1"/>
                      <a:pt x="426" y="1"/>
                      <a:pt x="395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42"/>
              <p:cNvSpPr/>
              <p:nvPr/>
            </p:nvSpPr>
            <p:spPr>
              <a:xfrm>
                <a:off x="3373563" y="5430625"/>
                <a:ext cx="856425" cy="541950"/>
              </a:xfrm>
              <a:custGeom>
                <a:rect b="b" l="l" r="r" t="t"/>
                <a:pathLst>
                  <a:path extrusionOk="0" h="21678" w="34257">
                    <a:moveTo>
                      <a:pt x="21733" y="0"/>
                    </a:moveTo>
                    <a:cubicBezTo>
                      <a:pt x="20730" y="243"/>
                      <a:pt x="20274" y="1489"/>
                      <a:pt x="20578" y="2492"/>
                    </a:cubicBezTo>
                    <a:cubicBezTo>
                      <a:pt x="20852" y="3465"/>
                      <a:pt x="21642" y="4195"/>
                      <a:pt x="22372" y="4863"/>
                    </a:cubicBezTo>
                    <a:cubicBezTo>
                      <a:pt x="23010" y="5471"/>
                      <a:pt x="23679" y="6079"/>
                      <a:pt x="24317" y="6657"/>
                    </a:cubicBezTo>
                    <a:cubicBezTo>
                      <a:pt x="24530" y="6839"/>
                      <a:pt x="24773" y="7143"/>
                      <a:pt x="24621" y="7417"/>
                    </a:cubicBezTo>
                    <a:cubicBezTo>
                      <a:pt x="24499" y="7569"/>
                      <a:pt x="24256" y="7599"/>
                      <a:pt x="24074" y="7629"/>
                    </a:cubicBezTo>
                    <a:cubicBezTo>
                      <a:pt x="23761" y="7651"/>
                      <a:pt x="23450" y="7661"/>
                      <a:pt x="23139" y="7661"/>
                    </a:cubicBezTo>
                    <a:cubicBezTo>
                      <a:pt x="20363" y="7661"/>
                      <a:pt x="17643" y="6838"/>
                      <a:pt x="15046" y="5745"/>
                    </a:cubicBezTo>
                    <a:cubicBezTo>
                      <a:pt x="12189" y="4529"/>
                      <a:pt x="9453" y="3009"/>
                      <a:pt x="6596" y="1824"/>
                    </a:cubicBezTo>
                    <a:cubicBezTo>
                      <a:pt x="5958" y="1550"/>
                      <a:pt x="5320" y="1337"/>
                      <a:pt x="4621" y="1337"/>
                    </a:cubicBezTo>
                    <a:cubicBezTo>
                      <a:pt x="3952" y="1337"/>
                      <a:pt x="3222" y="1641"/>
                      <a:pt x="2918" y="2249"/>
                    </a:cubicBezTo>
                    <a:lnTo>
                      <a:pt x="6687" y="4863"/>
                    </a:lnTo>
                    <a:lnTo>
                      <a:pt x="9970" y="7143"/>
                    </a:lnTo>
                    <a:cubicBezTo>
                      <a:pt x="7447" y="6018"/>
                      <a:pt x="4712" y="5258"/>
                      <a:pt x="1915" y="4924"/>
                    </a:cubicBezTo>
                    <a:cubicBezTo>
                      <a:pt x="1776" y="4907"/>
                      <a:pt x="1629" y="4898"/>
                      <a:pt x="1480" y="4898"/>
                    </a:cubicBezTo>
                    <a:cubicBezTo>
                      <a:pt x="817" y="4898"/>
                      <a:pt x="125" y="5088"/>
                      <a:pt x="0" y="5684"/>
                    </a:cubicBezTo>
                    <a:cubicBezTo>
                      <a:pt x="3192" y="6991"/>
                      <a:pt x="6414" y="8328"/>
                      <a:pt x="9605" y="9635"/>
                    </a:cubicBezTo>
                    <a:cubicBezTo>
                      <a:pt x="10396" y="9970"/>
                      <a:pt x="11247" y="10304"/>
                      <a:pt x="12007" y="10730"/>
                    </a:cubicBezTo>
                    <a:cubicBezTo>
                      <a:pt x="12949" y="11246"/>
                      <a:pt x="13830" y="11915"/>
                      <a:pt x="14803" y="12401"/>
                    </a:cubicBezTo>
                    <a:cubicBezTo>
                      <a:pt x="15806" y="12857"/>
                      <a:pt x="16900" y="13070"/>
                      <a:pt x="17964" y="13313"/>
                    </a:cubicBezTo>
                    <a:cubicBezTo>
                      <a:pt x="21308" y="13921"/>
                      <a:pt x="25989" y="14347"/>
                      <a:pt x="27995" y="17569"/>
                    </a:cubicBezTo>
                    <a:cubicBezTo>
                      <a:pt x="28724" y="18754"/>
                      <a:pt x="28907" y="20152"/>
                      <a:pt x="28785" y="21520"/>
                    </a:cubicBezTo>
                    <a:cubicBezTo>
                      <a:pt x="28997" y="21629"/>
                      <a:pt x="29219" y="21677"/>
                      <a:pt x="29445" y="21677"/>
                    </a:cubicBezTo>
                    <a:cubicBezTo>
                      <a:pt x="30225" y="21677"/>
                      <a:pt x="31046" y="21106"/>
                      <a:pt x="31612" y="20517"/>
                    </a:cubicBezTo>
                    <a:cubicBezTo>
                      <a:pt x="32524" y="19575"/>
                      <a:pt x="33861" y="18146"/>
                      <a:pt x="34074" y="16778"/>
                    </a:cubicBezTo>
                    <a:cubicBezTo>
                      <a:pt x="34256" y="15015"/>
                      <a:pt x="33709" y="12736"/>
                      <a:pt x="33588" y="10912"/>
                    </a:cubicBezTo>
                    <a:cubicBezTo>
                      <a:pt x="33496" y="10091"/>
                      <a:pt x="33436" y="9210"/>
                      <a:pt x="33101" y="8450"/>
                    </a:cubicBezTo>
                    <a:cubicBezTo>
                      <a:pt x="32493" y="7052"/>
                      <a:pt x="31065" y="6201"/>
                      <a:pt x="29788" y="5410"/>
                    </a:cubicBezTo>
                    <a:cubicBezTo>
                      <a:pt x="26961" y="3769"/>
                      <a:pt x="24074" y="2219"/>
                      <a:pt x="21733" y="0"/>
                    </a:cubicBezTo>
                    <a:close/>
                  </a:path>
                </a:pathLst>
              </a:custGeom>
              <a:solidFill>
                <a:srgbClr val="FFCE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42"/>
              <p:cNvSpPr/>
              <p:nvPr/>
            </p:nvSpPr>
            <p:spPr>
              <a:xfrm>
                <a:off x="3445738" y="5487600"/>
                <a:ext cx="316900" cy="172525"/>
              </a:xfrm>
              <a:custGeom>
                <a:rect b="b" l="l" r="r" t="t"/>
                <a:pathLst>
                  <a:path extrusionOk="0" h="6901" w="12676">
                    <a:moveTo>
                      <a:pt x="1" y="1"/>
                    </a:moveTo>
                    <a:lnTo>
                      <a:pt x="3770" y="2645"/>
                    </a:lnTo>
                    <a:lnTo>
                      <a:pt x="7053" y="4925"/>
                    </a:lnTo>
                    <a:cubicBezTo>
                      <a:pt x="8785" y="6049"/>
                      <a:pt x="10700" y="6688"/>
                      <a:pt x="12676" y="6900"/>
                    </a:cubicBezTo>
                    <a:cubicBezTo>
                      <a:pt x="10670" y="6171"/>
                      <a:pt x="8664" y="5411"/>
                      <a:pt x="6962" y="4165"/>
                    </a:cubicBezTo>
                    <a:cubicBezTo>
                      <a:pt x="6445" y="3800"/>
                      <a:pt x="5959" y="3405"/>
                      <a:pt x="5472" y="3010"/>
                    </a:cubicBezTo>
                    <a:cubicBezTo>
                      <a:pt x="4834" y="2554"/>
                      <a:pt x="4135" y="2128"/>
                      <a:pt x="3405" y="1733"/>
                    </a:cubicBezTo>
                    <a:cubicBezTo>
                      <a:pt x="2311" y="1065"/>
                      <a:pt x="1186" y="487"/>
                      <a:pt x="1" y="1"/>
                    </a:cubicBezTo>
                    <a:close/>
                  </a:path>
                </a:pathLst>
              </a:custGeom>
              <a:solidFill>
                <a:srgbClr val="E5A4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42"/>
              <p:cNvSpPr/>
              <p:nvPr/>
            </p:nvSpPr>
            <p:spPr>
              <a:xfrm>
                <a:off x="3880413" y="5430625"/>
                <a:ext cx="125400" cy="193200"/>
              </a:xfrm>
              <a:custGeom>
                <a:rect b="b" l="l" r="r" t="t"/>
                <a:pathLst>
                  <a:path extrusionOk="0" h="7728" w="5016">
                    <a:moveTo>
                      <a:pt x="1429" y="0"/>
                    </a:moveTo>
                    <a:cubicBezTo>
                      <a:pt x="426" y="243"/>
                      <a:pt x="0" y="1489"/>
                      <a:pt x="274" y="2492"/>
                    </a:cubicBezTo>
                    <a:cubicBezTo>
                      <a:pt x="547" y="3435"/>
                      <a:pt x="1307" y="4195"/>
                      <a:pt x="2067" y="4863"/>
                    </a:cubicBezTo>
                    <a:cubicBezTo>
                      <a:pt x="2706" y="5441"/>
                      <a:pt x="3344" y="6049"/>
                      <a:pt x="4013" y="6657"/>
                    </a:cubicBezTo>
                    <a:cubicBezTo>
                      <a:pt x="4225" y="6839"/>
                      <a:pt x="4468" y="7143"/>
                      <a:pt x="4317" y="7417"/>
                    </a:cubicBezTo>
                    <a:cubicBezTo>
                      <a:pt x="4195" y="7599"/>
                      <a:pt x="3952" y="7660"/>
                      <a:pt x="3769" y="7660"/>
                    </a:cubicBezTo>
                    <a:cubicBezTo>
                      <a:pt x="3845" y="7707"/>
                      <a:pt x="3933" y="7727"/>
                      <a:pt x="4025" y="7727"/>
                    </a:cubicBezTo>
                    <a:cubicBezTo>
                      <a:pt x="4410" y="7727"/>
                      <a:pt x="4875" y="7359"/>
                      <a:pt x="4924" y="6991"/>
                    </a:cubicBezTo>
                    <a:cubicBezTo>
                      <a:pt x="5016" y="6535"/>
                      <a:pt x="4772" y="6140"/>
                      <a:pt x="4529" y="5745"/>
                    </a:cubicBezTo>
                    <a:cubicBezTo>
                      <a:pt x="4347" y="5441"/>
                      <a:pt x="4104" y="5106"/>
                      <a:pt x="3861" y="4833"/>
                    </a:cubicBezTo>
                    <a:cubicBezTo>
                      <a:pt x="3465" y="4468"/>
                      <a:pt x="3040" y="4195"/>
                      <a:pt x="2645" y="3891"/>
                    </a:cubicBezTo>
                    <a:cubicBezTo>
                      <a:pt x="2037" y="3435"/>
                      <a:pt x="1429" y="2888"/>
                      <a:pt x="1125" y="2219"/>
                    </a:cubicBezTo>
                    <a:cubicBezTo>
                      <a:pt x="760" y="1520"/>
                      <a:pt x="851" y="547"/>
                      <a:pt x="1429" y="0"/>
                    </a:cubicBezTo>
                    <a:close/>
                  </a:path>
                </a:pathLst>
              </a:custGeom>
              <a:solidFill>
                <a:srgbClr val="E5A4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42"/>
              <p:cNvSpPr/>
              <p:nvPr/>
            </p:nvSpPr>
            <p:spPr>
              <a:xfrm>
                <a:off x="3372788" y="5573475"/>
                <a:ext cx="740925" cy="395925"/>
              </a:xfrm>
              <a:custGeom>
                <a:rect b="b" l="l" r="r" t="t"/>
                <a:pathLst>
                  <a:path extrusionOk="0" h="15837" w="29637">
                    <a:moveTo>
                      <a:pt x="1" y="0"/>
                    </a:moveTo>
                    <a:lnTo>
                      <a:pt x="1" y="0"/>
                    </a:lnTo>
                    <a:cubicBezTo>
                      <a:pt x="884" y="395"/>
                      <a:pt x="1784" y="758"/>
                      <a:pt x="2697" y="1089"/>
                    </a:cubicBezTo>
                    <a:lnTo>
                      <a:pt x="2697" y="1089"/>
                    </a:lnTo>
                    <a:cubicBezTo>
                      <a:pt x="1797" y="723"/>
                      <a:pt x="898" y="359"/>
                      <a:pt x="1" y="0"/>
                    </a:cubicBezTo>
                    <a:close/>
                    <a:moveTo>
                      <a:pt x="2697" y="1089"/>
                    </a:moveTo>
                    <a:cubicBezTo>
                      <a:pt x="5001" y="2029"/>
                      <a:pt x="7311" y="2990"/>
                      <a:pt x="9606" y="3952"/>
                    </a:cubicBezTo>
                    <a:cubicBezTo>
                      <a:pt x="10427" y="4286"/>
                      <a:pt x="11247" y="4621"/>
                      <a:pt x="12007" y="5046"/>
                    </a:cubicBezTo>
                    <a:cubicBezTo>
                      <a:pt x="12950" y="5563"/>
                      <a:pt x="13831" y="6262"/>
                      <a:pt x="14804" y="6718"/>
                    </a:cubicBezTo>
                    <a:cubicBezTo>
                      <a:pt x="15807" y="7174"/>
                      <a:pt x="16901" y="7447"/>
                      <a:pt x="17965" y="7630"/>
                    </a:cubicBezTo>
                    <a:cubicBezTo>
                      <a:pt x="21308" y="8238"/>
                      <a:pt x="25989" y="8663"/>
                      <a:pt x="27995" y="11885"/>
                    </a:cubicBezTo>
                    <a:cubicBezTo>
                      <a:pt x="28725" y="13010"/>
                      <a:pt x="28907" y="14469"/>
                      <a:pt x="28786" y="15836"/>
                    </a:cubicBezTo>
                    <a:cubicBezTo>
                      <a:pt x="29242" y="14347"/>
                      <a:pt x="29637" y="12736"/>
                      <a:pt x="29120" y="11186"/>
                    </a:cubicBezTo>
                    <a:cubicBezTo>
                      <a:pt x="28634" y="9757"/>
                      <a:pt x="27357" y="8694"/>
                      <a:pt x="25898" y="8116"/>
                    </a:cubicBezTo>
                    <a:cubicBezTo>
                      <a:pt x="24470" y="7538"/>
                      <a:pt x="22950" y="7356"/>
                      <a:pt x="21430" y="7143"/>
                    </a:cubicBezTo>
                    <a:cubicBezTo>
                      <a:pt x="18755" y="6748"/>
                      <a:pt x="16050" y="6171"/>
                      <a:pt x="13679" y="4924"/>
                    </a:cubicBezTo>
                    <a:cubicBezTo>
                      <a:pt x="12767" y="4469"/>
                      <a:pt x="11916" y="3891"/>
                      <a:pt x="11004" y="3526"/>
                    </a:cubicBezTo>
                    <a:cubicBezTo>
                      <a:pt x="10062" y="3131"/>
                      <a:pt x="9059" y="2918"/>
                      <a:pt x="8086" y="2675"/>
                    </a:cubicBezTo>
                    <a:cubicBezTo>
                      <a:pt x="6265" y="2255"/>
                      <a:pt x="4457" y="1729"/>
                      <a:pt x="2697" y="1089"/>
                    </a:cubicBezTo>
                    <a:close/>
                  </a:path>
                </a:pathLst>
              </a:custGeom>
              <a:solidFill>
                <a:srgbClr val="E5A4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42"/>
              <p:cNvSpPr/>
              <p:nvPr/>
            </p:nvSpPr>
            <p:spPr>
              <a:xfrm>
                <a:off x="4008063" y="4974675"/>
                <a:ext cx="175575" cy="457875"/>
              </a:xfrm>
              <a:custGeom>
                <a:rect b="b" l="l" r="r" t="t"/>
                <a:pathLst>
                  <a:path extrusionOk="0" h="18315" w="7023">
                    <a:moveTo>
                      <a:pt x="4780" y="1"/>
                    </a:moveTo>
                    <a:cubicBezTo>
                      <a:pt x="4523" y="1"/>
                      <a:pt x="4266" y="41"/>
                      <a:pt x="3983" y="122"/>
                    </a:cubicBezTo>
                    <a:cubicBezTo>
                      <a:pt x="3071" y="365"/>
                      <a:pt x="2311" y="882"/>
                      <a:pt x="1703" y="1733"/>
                    </a:cubicBezTo>
                    <a:cubicBezTo>
                      <a:pt x="1156" y="2432"/>
                      <a:pt x="821" y="3283"/>
                      <a:pt x="670" y="4256"/>
                    </a:cubicBezTo>
                    <a:cubicBezTo>
                      <a:pt x="487" y="5441"/>
                      <a:pt x="791" y="7144"/>
                      <a:pt x="1551" y="9332"/>
                    </a:cubicBezTo>
                    <a:cubicBezTo>
                      <a:pt x="2341" y="11521"/>
                      <a:pt x="2615" y="13132"/>
                      <a:pt x="2463" y="14165"/>
                    </a:cubicBezTo>
                    <a:cubicBezTo>
                      <a:pt x="2341" y="14895"/>
                      <a:pt x="2037" y="15624"/>
                      <a:pt x="1581" y="16262"/>
                    </a:cubicBezTo>
                    <a:cubicBezTo>
                      <a:pt x="1490" y="16445"/>
                      <a:pt x="1247" y="16505"/>
                      <a:pt x="1004" y="16505"/>
                    </a:cubicBezTo>
                    <a:cubicBezTo>
                      <a:pt x="791" y="16505"/>
                      <a:pt x="609" y="16505"/>
                      <a:pt x="518" y="16566"/>
                    </a:cubicBezTo>
                    <a:cubicBezTo>
                      <a:pt x="214" y="16809"/>
                      <a:pt x="62" y="17022"/>
                      <a:pt x="31" y="17205"/>
                    </a:cubicBezTo>
                    <a:cubicBezTo>
                      <a:pt x="1" y="17539"/>
                      <a:pt x="183" y="17843"/>
                      <a:pt x="670" y="18147"/>
                    </a:cubicBezTo>
                    <a:cubicBezTo>
                      <a:pt x="791" y="18208"/>
                      <a:pt x="943" y="18238"/>
                      <a:pt x="1095" y="18299"/>
                    </a:cubicBezTo>
                    <a:cubicBezTo>
                      <a:pt x="1163" y="18309"/>
                      <a:pt x="1233" y="18314"/>
                      <a:pt x="1306" y="18314"/>
                    </a:cubicBezTo>
                    <a:cubicBezTo>
                      <a:pt x="1658" y="18314"/>
                      <a:pt x="2065" y="18196"/>
                      <a:pt x="2493" y="17995"/>
                    </a:cubicBezTo>
                    <a:cubicBezTo>
                      <a:pt x="3192" y="17630"/>
                      <a:pt x="3648" y="17387"/>
                      <a:pt x="3831" y="17113"/>
                    </a:cubicBezTo>
                    <a:cubicBezTo>
                      <a:pt x="4439" y="16353"/>
                      <a:pt x="4773" y="15502"/>
                      <a:pt x="4925" y="14651"/>
                    </a:cubicBezTo>
                    <a:cubicBezTo>
                      <a:pt x="5138" y="13527"/>
                      <a:pt x="4925" y="12129"/>
                      <a:pt x="4378" y="10457"/>
                    </a:cubicBezTo>
                    <a:cubicBezTo>
                      <a:pt x="3527" y="7964"/>
                      <a:pt x="3071" y="6597"/>
                      <a:pt x="3040" y="6384"/>
                    </a:cubicBezTo>
                    <a:cubicBezTo>
                      <a:pt x="2949" y="5928"/>
                      <a:pt x="2949" y="5472"/>
                      <a:pt x="3040" y="5016"/>
                    </a:cubicBezTo>
                    <a:cubicBezTo>
                      <a:pt x="3253" y="3739"/>
                      <a:pt x="3861" y="2736"/>
                      <a:pt x="4925" y="2037"/>
                    </a:cubicBezTo>
                    <a:cubicBezTo>
                      <a:pt x="5046" y="1916"/>
                      <a:pt x="5168" y="1916"/>
                      <a:pt x="5290" y="1916"/>
                    </a:cubicBezTo>
                    <a:cubicBezTo>
                      <a:pt x="5320" y="1916"/>
                      <a:pt x="5442" y="1946"/>
                      <a:pt x="5654" y="2068"/>
                    </a:cubicBezTo>
                    <a:cubicBezTo>
                      <a:pt x="5743" y="2103"/>
                      <a:pt x="5832" y="2118"/>
                      <a:pt x="5921" y="2118"/>
                    </a:cubicBezTo>
                    <a:cubicBezTo>
                      <a:pt x="5984" y="2118"/>
                      <a:pt x="6047" y="2111"/>
                      <a:pt x="6110" y="2098"/>
                    </a:cubicBezTo>
                    <a:cubicBezTo>
                      <a:pt x="6657" y="1946"/>
                      <a:pt x="6961" y="1733"/>
                      <a:pt x="6992" y="1368"/>
                    </a:cubicBezTo>
                    <a:cubicBezTo>
                      <a:pt x="7022" y="1186"/>
                      <a:pt x="6992" y="1004"/>
                      <a:pt x="6688" y="882"/>
                    </a:cubicBezTo>
                    <a:cubicBezTo>
                      <a:pt x="6384" y="426"/>
                      <a:pt x="5867" y="153"/>
                      <a:pt x="5168" y="31"/>
                    </a:cubicBezTo>
                    <a:cubicBezTo>
                      <a:pt x="5036" y="11"/>
                      <a:pt x="4908" y="1"/>
                      <a:pt x="4780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42"/>
              <p:cNvSpPr/>
              <p:nvPr/>
            </p:nvSpPr>
            <p:spPr>
              <a:xfrm>
                <a:off x="4140288" y="5037950"/>
                <a:ext cx="259900" cy="401650"/>
              </a:xfrm>
              <a:custGeom>
                <a:rect b="b" l="l" r="r" t="t"/>
                <a:pathLst>
                  <a:path extrusionOk="0" h="16066" w="10396">
                    <a:moveTo>
                      <a:pt x="7174" y="4765"/>
                    </a:moveTo>
                    <a:cubicBezTo>
                      <a:pt x="7235" y="5433"/>
                      <a:pt x="7296" y="6102"/>
                      <a:pt x="7356" y="6801"/>
                    </a:cubicBezTo>
                    <a:cubicBezTo>
                      <a:pt x="7387" y="7591"/>
                      <a:pt x="7387" y="8260"/>
                      <a:pt x="7356" y="8868"/>
                    </a:cubicBezTo>
                    <a:cubicBezTo>
                      <a:pt x="6232" y="8716"/>
                      <a:pt x="5502" y="8625"/>
                      <a:pt x="5198" y="8625"/>
                    </a:cubicBezTo>
                    <a:cubicBezTo>
                      <a:pt x="5806" y="7318"/>
                      <a:pt x="6445" y="6041"/>
                      <a:pt x="7174" y="4765"/>
                    </a:cubicBezTo>
                    <a:close/>
                    <a:moveTo>
                      <a:pt x="7729" y="1"/>
                    </a:moveTo>
                    <a:cubicBezTo>
                      <a:pt x="7520" y="1"/>
                      <a:pt x="7351" y="80"/>
                      <a:pt x="7235" y="266"/>
                    </a:cubicBezTo>
                    <a:cubicBezTo>
                      <a:pt x="6627" y="1208"/>
                      <a:pt x="5897" y="2607"/>
                      <a:pt x="5046" y="4430"/>
                    </a:cubicBezTo>
                    <a:cubicBezTo>
                      <a:pt x="4043" y="6528"/>
                      <a:pt x="3283" y="7956"/>
                      <a:pt x="2858" y="8716"/>
                    </a:cubicBezTo>
                    <a:cubicBezTo>
                      <a:pt x="2827" y="8838"/>
                      <a:pt x="2675" y="8929"/>
                      <a:pt x="2372" y="8929"/>
                    </a:cubicBezTo>
                    <a:cubicBezTo>
                      <a:pt x="2068" y="8959"/>
                      <a:pt x="1885" y="8990"/>
                      <a:pt x="1794" y="9081"/>
                    </a:cubicBezTo>
                    <a:cubicBezTo>
                      <a:pt x="1733" y="9142"/>
                      <a:pt x="1642" y="9233"/>
                      <a:pt x="1642" y="9294"/>
                    </a:cubicBezTo>
                    <a:cubicBezTo>
                      <a:pt x="1642" y="9385"/>
                      <a:pt x="1733" y="9537"/>
                      <a:pt x="1946" y="9749"/>
                    </a:cubicBezTo>
                    <a:cubicBezTo>
                      <a:pt x="2189" y="9932"/>
                      <a:pt x="2250" y="10145"/>
                      <a:pt x="2220" y="10297"/>
                    </a:cubicBezTo>
                    <a:cubicBezTo>
                      <a:pt x="2068" y="10783"/>
                      <a:pt x="1642" y="11573"/>
                      <a:pt x="973" y="12667"/>
                    </a:cubicBezTo>
                    <a:cubicBezTo>
                      <a:pt x="396" y="13671"/>
                      <a:pt x="61" y="14461"/>
                      <a:pt x="31" y="15069"/>
                    </a:cubicBezTo>
                    <a:cubicBezTo>
                      <a:pt x="1" y="15373"/>
                      <a:pt x="244" y="15677"/>
                      <a:pt x="791" y="15950"/>
                    </a:cubicBezTo>
                    <a:cubicBezTo>
                      <a:pt x="968" y="16026"/>
                      <a:pt x="1124" y="16065"/>
                      <a:pt x="1259" y="16065"/>
                    </a:cubicBezTo>
                    <a:cubicBezTo>
                      <a:pt x="1448" y="16065"/>
                      <a:pt x="1596" y="15988"/>
                      <a:pt x="1703" y="15829"/>
                    </a:cubicBezTo>
                    <a:cubicBezTo>
                      <a:pt x="2068" y="15221"/>
                      <a:pt x="2493" y="14400"/>
                      <a:pt x="2979" y="13245"/>
                    </a:cubicBezTo>
                    <a:cubicBezTo>
                      <a:pt x="3527" y="12029"/>
                      <a:pt x="3891" y="11148"/>
                      <a:pt x="4165" y="10692"/>
                    </a:cubicBezTo>
                    <a:cubicBezTo>
                      <a:pt x="4547" y="10473"/>
                      <a:pt x="5004" y="10353"/>
                      <a:pt x="5600" y="10353"/>
                    </a:cubicBezTo>
                    <a:cubicBezTo>
                      <a:pt x="5667" y="10353"/>
                      <a:pt x="5736" y="10354"/>
                      <a:pt x="5806" y="10357"/>
                    </a:cubicBezTo>
                    <a:cubicBezTo>
                      <a:pt x="6353" y="10388"/>
                      <a:pt x="6961" y="10449"/>
                      <a:pt x="7539" y="10479"/>
                    </a:cubicBezTo>
                    <a:cubicBezTo>
                      <a:pt x="7721" y="11360"/>
                      <a:pt x="7843" y="12455"/>
                      <a:pt x="7873" y="13701"/>
                    </a:cubicBezTo>
                    <a:cubicBezTo>
                      <a:pt x="7934" y="14886"/>
                      <a:pt x="8359" y="15616"/>
                      <a:pt x="9150" y="15859"/>
                    </a:cubicBezTo>
                    <a:cubicBezTo>
                      <a:pt x="9172" y="15874"/>
                      <a:pt x="9201" y="15881"/>
                      <a:pt x="9238" y="15881"/>
                    </a:cubicBezTo>
                    <a:cubicBezTo>
                      <a:pt x="9351" y="15881"/>
                      <a:pt x="9535" y="15807"/>
                      <a:pt x="9788" y="15646"/>
                    </a:cubicBezTo>
                    <a:cubicBezTo>
                      <a:pt x="10122" y="15403"/>
                      <a:pt x="10335" y="15190"/>
                      <a:pt x="10366" y="14856"/>
                    </a:cubicBezTo>
                    <a:cubicBezTo>
                      <a:pt x="10396" y="14613"/>
                      <a:pt x="10396" y="14400"/>
                      <a:pt x="10335" y="14126"/>
                    </a:cubicBezTo>
                    <a:cubicBezTo>
                      <a:pt x="9818" y="11512"/>
                      <a:pt x="9454" y="8199"/>
                      <a:pt x="9150" y="4278"/>
                    </a:cubicBezTo>
                    <a:cubicBezTo>
                      <a:pt x="9180" y="3610"/>
                      <a:pt x="9180" y="2910"/>
                      <a:pt x="9180" y="2242"/>
                    </a:cubicBezTo>
                    <a:cubicBezTo>
                      <a:pt x="9150" y="1421"/>
                      <a:pt x="8937" y="783"/>
                      <a:pt x="8542" y="327"/>
                    </a:cubicBezTo>
                    <a:cubicBezTo>
                      <a:pt x="8390" y="175"/>
                      <a:pt x="8147" y="53"/>
                      <a:pt x="7934" y="23"/>
                    </a:cubicBezTo>
                    <a:cubicBezTo>
                      <a:pt x="7862" y="9"/>
                      <a:pt x="7794" y="1"/>
                      <a:pt x="7729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42"/>
              <p:cNvSpPr/>
              <p:nvPr/>
            </p:nvSpPr>
            <p:spPr>
              <a:xfrm>
                <a:off x="4455638" y="5083175"/>
                <a:ext cx="304000" cy="424025"/>
              </a:xfrm>
              <a:custGeom>
                <a:rect b="b" l="l" r="r" t="t"/>
                <a:pathLst>
                  <a:path extrusionOk="0" h="16961" w="12160">
                    <a:moveTo>
                      <a:pt x="10680" y="0"/>
                    </a:moveTo>
                    <a:cubicBezTo>
                      <a:pt x="10375" y="0"/>
                      <a:pt x="10124" y="121"/>
                      <a:pt x="9940" y="342"/>
                    </a:cubicBezTo>
                    <a:cubicBezTo>
                      <a:pt x="8876" y="1861"/>
                      <a:pt x="7813" y="3655"/>
                      <a:pt x="6718" y="5782"/>
                    </a:cubicBezTo>
                    <a:cubicBezTo>
                      <a:pt x="5776" y="7667"/>
                      <a:pt x="4803" y="9582"/>
                      <a:pt x="3861" y="11436"/>
                    </a:cubicBezTo>
                    <a:cubicBezTo>
                      <a:pt x="3679" y="9734"/>
                      <a:pt x="3527" y="7971"/>
                      <a:pt x="3344" y="6238"/>
                    </a:cubicBezTo>
                    <a:cubicBezTo>
                      <a:pt x="3071" y="4232"/>
                      <a:pt x="2736" y="2500"/>
                      <a:pt x="2341" y="1071"/>
                    </a:cubicBezTo>
                    <a:cubicBezTo>
                      <a:pt x="1764" y="494"/>
                      <a:pt x="1308" y="159"/>
                      <a:pt x="1065" y="129"/>
                    </a:cubicBezTo>
                    <a:cubicBezTo>
                      <a:pt x="1010" y="102"/>
                      <a:pt x="949" y="86"/>
                      <a:pt x="885" y="86"/>
                    </a:cubicBezTo>
                    <a:cubicBezTo>
                      <a:pt x="807" y="86"/>
                      <a:pt x="723" y="109"/>
                      <a:pt x="639" y="159"/>
                    </a:cubicBezTo>
                    <a:cubicBezTo>
                      <a:pt x="487" y="159"/>
                      <a:pt x="305" y="311"/>
                      <a:pt x="1" y="676"/>
                    </a:cubicBezTo>
                    <a:cubicBezTo>
                      <a:pt x="548" y="2560"/>
                      <a:pt x="974" y="5205"/>
                      <a:pt x="1277" y="8640"/>
                    </a:cubicBezTo>
                    <a:cubicBezTo>
                      <a:pt x="1612" y="12226"/>
                      <a:pt x="2007" y="14810"/>
                      <a:pt x="2433" y="16451"/>
                    </a:cubicBezTo>
                    <a:cubicBezTo>
                      <a:pt x="2767" y="16725"/>
                      <a:pt x="3071" y="16907"/>
                      <a:pt x="3284" y="16938"/>
                    </a:cubicBezTo>
                    <a:cubicBezTo>
                      <a:pt x="3339" y="16953"/>
                      <a:pt x="3392" y="16961"/>
                      <a:pt x="3443" y="16961"/>
                    </a:cubicBezTo>
                    <a:cubicBezTo>
                      <a:pt x="3591" y="16961"/>
                      <a:pt x="3726" y="16898"/>
                      <a:pt x="3861" y="16786"/>
                    </a:cubicBezTo>
                    <a:cubicBezTo>
                      <a:pt x="4499" y="15813"/>
                      <a:pt x="5229" y="14293"/>
                      <a:pt x="6019" y="12226"/>
                    </a:cubicBezTo>
                    <a:cubicBezTo>
                      <a:pt x="6901" y="10099"/>
                      <a:pt x="7600" y="8579"/>
                      <a:pt x="8086" y="7667"/>
                    </a:cubicBezTo>
                    <a:cubicBezTo>
                      <a:pt x="9819" y="4627"/>
                      <a:pt x="11156" y="2560"/>
                      <a:pt x="12007" y="1497"/>
                    </a:cubicBezTo>
                    <a:cubicBezTo>
                      <a:pt x="12098" y="1345"/>
                      <a:pt x="12159" y="1193"/>
                      <a:pt x="12098" y="980"/>
                    </a:cubicBezTo>
                    <a:cubicBezTo>
                      <a:pt x="12098" y="767"/>
                      <a:pt x="12068" y="646"/>
                      <a:pt x="11916" y="615"/>
                    </a:cubicBezTo>
                    <a:cubicBezTo>
                      <a:pt x="11764" y="585"/>
                      <a:pt x="11642" y="494"/>
                      <a:pt x="11582" y="372"/>
                    </a:cubicBezTo>
                    <a:cubicBezTo>
                      <a:pt x="11490" y="281"/>
                      <a:pt x="11430" y="190"/>
                      <a:pt x="11338" y="159"/>
                    </a:cubicBezTo>
                    <a:cubicBezTo>
                      <a:pt x="11099" y="51"/>
                      <a:pt x="10878" y="0"/>
                      <a:pt x="10680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42"/>
              <p:cNvSpPr/>
              <p:nvPr/>
            </p:nvSpPr>
            <p:spPr>
              <a:xfrm>
                <a:off x="4726163" y="5157050"/>
                <a:ext cx="258400" cy="367825"/>
              </a:xfrm>
              <a:custGeom>
                <a:rect b="b" l="l" r="r" t="t"/>
                <a:pathLst>
                  <a:path extrusionOk="0" h="14713" w="10336">
                    <a:moveTo>
                      <a:pt x="8360" y="1"/>
                    </a:moveTo>
                    <a:cubicBezTo>
                      <a:pt x="7478" y="92"/>
                      <a:pt x="6597" y="153"/>
                      <a:pt x="5776" y="244"/>
                    </a:cubicBezTo>
                    <a:cubicBezTo>
                      <a:pt x="4742" y="335"/>
                      <a:pt x="3891" y="487"/>
                      <a:pt x="3223" y="700"/>
                    </a:cubicBezTo>
                    <a:cubicBezTo>
                      <a:pt x="2615" y="791"/>
                      <a:pt x="2037" y="943"/>
                      <a:pt x="1460" y="1064"/>
                    </a:cubicBezTo>
                    <a:cubicBezTo>
                      <a:pt x="882" y="1247"/>
                      <a:pt x="487" y="1612"/>
                      <a:pt x="396" y="2068"/>
                    </a:cubicBezTo>
                    <a:cubicBezTo>
                      <a:pt x="335" y="2554"/>
                      <a:pt x="761" y="2979"/>
                      <a:pt x="1673" y="3314"/>
                    </a:cubicBezTo>
                    <a:cubicBezTo>
                      <a:pt x="1369" y="4712"/>
                      <a:pt x="1125" y="5472"/>
                      <a:pt x="1095" y="5593"/>
                    </a:cubicBezTo>
                    <a:cubicBezTo>
                      <a:pt x="1004" y="5715"/>
                      <a:pt x="882" y="5806"/>
                      <a:pt x="609" y="5897"/>
                    </a:cubicBezTo>
                    <a:cubicBezTo>
                      <a:pt x="335" y="5958"/>
                      <a:pt x="183" y="6080"/>
                      <a:pt x="153" y="6232"/>
                    </a:cubicBezTo>
                    <a:cubicBezTo>
                      <a:pt x="31" y="6505"/>
                      <a:pt x="214" y="6840"/>
                      <a:pt x="639" y="7235"/>
                    </a:cubicBezTo>
                    <a:cubicBezTo>
                      <a:pt x="305" y="8329"/>
                      <a:pt x="122" y="9575"/>
                      <a:pt x="31" y="11034"/>
                    </a:cubicBezTo>
                    <a:cubicBezTo>
                      <a:pt x="1" y="11521"/>
                      <a:pt x="153" y="11976"/>
                      <a:pt x="487" y="12432"/>
                    </a:cubicBezTo>
                    <a:cubicBezTo>
                      <a:pt x="821" y="12888"/>
                      <a:pt x="1217" y="13192"/>
                      <a:pt x="1673" y="13375"/>
                    </a:cubicBezTo>
                    <a:cubicBezTo>
                      <a:pt x="3101" y="13983"/>
                      <a:pt x="4894" y="14439"/>
                      <a:pt x="6961" y="14712"/>
                    </a:cubicBezTo>
                    <a:cubicBezTo>
                      <a:pt x="7205" y="14712"/>
                      <a:pt x="7448" y="14621"/>
                      <a:pt x="7630" y="14439"/>
                    </a:cubicBezTo>
                    <a:cubicBezTo>
                      <a:pt x="7812" y="14256"/>
                      <a:pt x="7904" y="14013"/>
                      <a:pt x="7904" y="13770"/>
                    </a:cubicBezTo>
                    <a:cubicBezTo>
                      <a:pt x="7904" y="12978"/>
                      <a:pt x="7649" y="12583"/>
                      <a:pt x="7195" y="12583"/>
                    </a:cubicBezTo>
                    <a:cubicBezTo>
                      <a:pt x="7178" y="12583"/>
                      <a:pt x="7161" y="12583"/>
                      <a:pt x="7144" y="12584"/>
                    </a:cubicBezTo>
                    <a:cubicBezTo>
                      <a:pt x="7115" y="12577"/>
                      <a:pt x="7086" y="12573"/>
                      <a:pt x="7057" y="12573"/>
                    </a:cubicBezTo>
                    <a:cubicBezTo>
                      <a:pt x="6961" y="12573"/>
                      <a:pt x="6858" y="12613"/>
                      <a:pt x="6718" y="12706"/>
                    </a:cubicBezTo>
                    <a:cubicBezTo>
                      <a:pt x="6609" y="12772"/>
                      <a:pt x="6499" y="12822"/>
                      <a:pt x="6390" y="12822"/>
                    </a:cubicBezTo>
                    <a:cubicBezTo>
                      <a:pt x="6347" y="12822"/>
                      <a:pt x="6305" y="12814"/>
                      <a:pt x="6262" y="12797"/>
                    </a:cubicBezTo>
                    <a:cubicBezTo>
                      <a:pt x="4287" y="12554"/>
                      <a:pt x="2949" y="12098"/>
                      <a:pt x="2250" y="11429"/>
                    </a:cubicBezTo>
                    <a:cubicBezTo>
                      <a:pt x="2128" y="11125"/>
                      <a:pt x="2128" y="10761"/>
                      <a:pt x="2189" y="10305"/>
                    </a:cubicBezTo>
                    <a:cubicBezTo>
                      <a:pt x="2311" y="9606"/>
                      <a:pt x="2615" y="8663"/>
                      <a:pt x="3162" y="7539"/>
                    </a:cubicBezTo>
                    <a:cubicBezTo>
                      <a:pt x="3420" y="7478"/>
                      <a:pt x="3709" y="7448"/>
                      <a:pt x="4036" y="7448"/>
                    </a:cubicBezTo>
                    <a:cubicBezTo>
                      <a:pt x="4363" y="7448"/>
                      <a:pt x="4727" y="7478"/>
                      <a:pt x="5138" y="7539"/>
                    </a:cubicBezTo>
                    <a:cubicBezTo>
                      <a:pt x="5954" y="7618"/>
                      <a:pt x="6542" y="7697"/>
                      <a:pt x="6941" y="7697"/>
                    </a:cubicBezTo>
                    <a:cubicBezTo>
                      <a:pt x="7003" y="7697"/>
                      <a:pt x="7060" y="7695"/>
                      <a:pt x="7113" y="7691"/>
                    </a:cubicBezTo>
                    <a:cubicBezTo>
                      <a:pt x="7156" y="7698"/>
                      <a:pt x="7199" y="7702"/>
                      <a:pt x="7242" y="7702"/>
                    </a:cubicBezTo>
                    <a:cubicBezTo>
                      <a:pt x="7380" y="7702"/>
                      <a:pt x="7514" y="7662"/>
                      <a:pt x="7630" y="7569"/>
                    </a:cubicBezTo>
                    <a:cubicBezTo>
                      <a:pt x="7873" y="7417"/>
                      <a:pt x="8025" y="7296"/>
                      <a:pt x="8056" y="7296"/>
                    </a:cubicBezTo>
                    <a:cubicBezTo>
                      <a:pt x="8208" y="7265"/>
                      <a:pt x="8268" y="7174"/>
                      <a:pt x="8268" y="7083"/>
                    </a:cubicBezTo>
                    <a:cubicBezTo>
                      <a:pt x="8268" y="6992"/>
                      <a:pt x="8208" y="6779"/>
                      <a:pt x="8025" y="6384"/>
                    </a:cubicBezTo>
                    <a:cubicBezTo>
                      <a:pt x="7721" y="6110"/>
                      <a:pt x="7326" y="5989"/>
                      <a:pt x="6840" y="5897"/>
                    </a:cubicBezTo>
                    <a:cubicBezTo>
                      <a:pt x="6566" y="5867"/>
                      <a:pt x="6201" y="5837"/>
                      <a:pt x="5624" y="5837"/>
                    </a:cubicBezTo>
                    <a:cubicBezTo>
                      <a:pt x="5046" y="5837"/>
                      <a:pt x="4682" y="5776"/>
                      <a:pt x="4408" y="5745"/>
                    </a:cubicBezTo>
                    <a:cubicBezTo>
                      <a:pt x="4074" y="5654"/>
                      <a:pt x="3770" y="5593"/>
                      <a:pt x="3496" y="5441"/>
                    </a:cubicBezTo>
                    <a:cubicBezTo>
                      <a:pt x="3800" y="4013"/>
                      <a:pt x="4074" y="3040"/>
                      <a:pt x="4287" y="2675"/>
                    </a:cubicBezTo>
                    <a:cubicBezTo>
                      <a:pt x="4955" y="2523"/>
                      <a:pt x="5928" y="2371"/>
                      <a:pt x="7205" y="2250"/>
                    </a:cubicBezTo>
                    <a:cubicBezTo>
                      <a:pt x="8512" y="2098"/>
                      <a:pt x="9454" y="1976"/>
                      <a:pt x="10153" y="1824"/>
                    </a:cubicBezTo>
                    <a:cubicBezTo>
                      <a:pt x="10244" y="1764"/>
                      <a:pt x="10335" y="1672"/>
                      <a:pt x="10274" y="1612"/>
                    </a:cubicBezTo>
                    <a:cubicBezTo>
                      <a:pt x="10274" y="1520"/>
                      <a:pt x="10274" y="1368"/>
                      <a:pt x="10244" y="1186"/>
                    </a:cubicBezTo>
                    <a:cubicBezTo>
                      <a:pt x="10214" y="1004"/>
                      <a:pt x="10183" y="882"/>
                      <a:pt x="10183" y="791"/>
                    </a:cubicBezTo>
                    <a:cubicBezTo>
                      <a:pt x="9606" y="396"/>
                      <a:pt x="9119" y="122"/>
                      <a:pt x="8664" y="31"/>
                    </a:cubicBezTo>
                    <a:cubicBezTo>
                      <a:pt x="8542" y="1"/>
                      <a:pt x="8420" y="1"/>
                      <a:pt x="8360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42"/>
              <p:cNvSpPr/>
              <p:nvPr/>
            </p:nvSpPr>
            <p:spPr>
              <a:xfrm>
                <a:off x="4989863" y="5236550"/>
                <a:ext cx="239375" cy="260200"/>
              </a:xfrm>
              <a:custGeom>
                <a:rect b="b" l="l" r="r" t="t"/>
                <a:pathLst>
                  <a:path extrusionOk="0" h="10408" w="9575">
                    <a:moveTo>
                      <a:pt x="6295" y="3047"/>
                    </a:moveTo>
                    <a:cubicBezTo>
                      <a:pt x="6315" y="3047"/>
                      <a:pt x="6335" y="3049"/>
                      <a:pt x="6353" y="3052"/>
                    </a:cubicBezTo>
                    <a:cubicBezTo>
                      <a:pt x="6444" y="3052"/>
                      <a:pt x="6505" y="3113"/>
                      <a:pt x="6596" y="3143"/>
                    </a:cubicBezTo>
                    <a:cubicBezTo>
                      <a:pt x="7082" y="3447"/>
                      <a:pt x="7295" y="4207"/>
                      <a:pt x="7234" y="5423"/>
                    </a:cubicBezTo>
                    <a:cubicBezTo>
                      <a:pt x="7204" y="6182"/>
                      <a:pt x="6778" y="6912"/>
                      <a:pt x="5988" y="7672"/>
                    </a:cubicBezTo>
                    <a:cubicBezTo>
                      <a:pt x="5251" y="8330"/>
                      <a:pt x="4559" y="8669"/>
                      <a:pt x="3894" y="8669"/>
                    </a:cubicBezTo>
                    <a:cubicBezTo>
                      <a:pt x="3791" y="8669"/>
                      <a:pt x="3689" y="8661"/>
                      <a:pt x="3587" y="8644"/>
                    </a:cubicBezTo>
                    <a:cubicBezTo>
                      <a:pt x="3283" y="8614"/>
                      <a:pt x="2948" y="8219"/>
                      <a:pt x="2553" y="7459"/>
                    </a:cubicBezTo>
                    <a:cubicBezTo>
                      <a:pt x="2280" y="6942"/>
                      <a:pt x="2219" y="6304"/>
                      <a:pt x="2341" y="5605"/>
                    </a:cubicBezTo>
                    <a:cubicBezTo>
                      <a:pt x="2492" y="4571"/>
                      <a:pt x="2888" y="3872"/>
                      <a:pt x="3587" y="3477"/>
                    </a:cubicBezTo>
                    <a:cubicBezTo>
                      <a:pt x="3617" y="3447"/>
                      <a:pt x="3708" y="3447"/>
                      <a:pt x="3739" y="3447"/>
                    </a:cubicBezTo>
                    <a:cubicBezTo>
                      <a:pt x="3769" y="3477"/>
                      <a:pt x="3921" y="3568"/>
                      <a:pt x="4103" y="3751"/>
                    </a:cubicBezTo>
                    <a:cubicBezTo>
                      <a:pt x="4272" y="3895"/>
                      <a:pt x="4421" y="3982"/>
                      <a:pt x="4536" y="3982"/>
                    </a:cubicBezTo>
                    <a:cubicBezTo>
                      <a:pt x="4567" y="3982"/>
                      <a:pt x="4595" y="3976"/>
                      <a:pt x="4620" y="3964"/>
                    </a:cubicBezTo>
                    <a:cubicBezTo>
                      <a:pt x="4833" y="3933"/>
                      <a:pt x="5107" y="3751"/>
                      <a:pt x="5532" y="3447"/>
                    </a:cubicBezTo>
                    <a:cubicBezTo>
                      <a:pt x="5833" y="3173"/>
                      <a:pt x="6110" y="3047"/>
                      <a:pt x="6295" y="3047"/>
                    </a:cubicBezTo>
                    <a:close/>
                    <a:moveTo>
                      <a:pt x="4800" y="1"/>
                    </a:moveTo>
                    <a:cubicBezTo>
                      <a:pt x="4361" y="1"/>
                      <a:pt x="3875" y="187"/>
                      <a:pt x="3344" y="559"/>
                    </a:cubicBezTo>
                    <a:cubicBezTo>
                      <a:pt x="2827" y="894"/>
                      <a:pt x="2371" y="1350"/>
                      <a:pt x="1945" y="1897"/>
                    </a:cubicBezTo>
                    <a:cubicBezTo>
                      <a:pt x="973" y="3143"/>
                      <a:pt x="395" y="4359"/>
                      <a:pt x="213" y="5575"/>
                    </a:cubicBezTo>
                    <a:cubicBezTo>
                      <a:pt x="0" y="6669"/>
                      <a:pt x="213" y="7581"/>
                      <a:pt x="760" y="8371"/>
                    </a:cubicBezTo>
                    <a:cubicBezTo>
                      <a:pt x="1611" y="9556"/>
                      <a:pt x="2523" y="10195"/>
                      <a:pt x="3465" y="10347"/>
                    </a:cubicBezTo>
                    <a:cubicBezTo>
                      <a:pt x="3708" y="10407"/>
                      <a:pt x="3921" y="10407"/>
                      <a:pt x="4164" y="10407"/>
                    </a:cubicBezTo>
                    <a:cubicBezTo>
                      <a:pt x="6049" y="10286"/>
                      <a:pt x="7660" y="9252"/>
                      <a:pt x="9028" y="7246"/>
                    </a:cubicBezTo>
                    <a:cubicBezTo>
                      <a:pt x="9240" y="6942"/>
                      <a:pt x="9392" y="6547"/>
                      <a:pt x="9484" y="6061"/>
                    </a:cubicBezTo>
                    <a:cubicBezTo>
                      <a:pt x="9575" y="5301"/>
                      <a:pt x="9423" y="4298"/>
                      <a:pt x="9028" y="3143"/>
                    </a:cubicBezTo>
                    <a:cubicBezTo>
                      <a:pt x="8784" y="2444"/>
                      <a:pt x="8268" y="1927"/>
                      <a:pt x="7508" y="1532"/>
                    </a:cubicBezTo>
                    <a:cubicBezTo>
                      <a:pt x="6505" y="1046"/>
                      <a:pt x="5897" y="650"/>
                      <a:pt x="5714" y="438"/>
                    </a:cubicBezTo>
                    <a:cubicBezTo>
                      <a:pt x="5471" y="195"/>
                      <a:pt x="5259" y="43"/>
                      <a:pt x="4985" y="12"/>
                    </a:cubicBezTo>
                    <a:cubicBezTo>
                      <a:pt x="4924" y="5"/>
                      <a:pt x="4862" y="1"/>
                      <a:pt x="4800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42"/>
              <p:cNvSpPr/>
              <p:nvPr/>
            </p:nvSpPr>
            <p:spPr>
              <a:xfrm>
                <a:off x="5228463" y="5238475"/>
                <a:ext cx="276625" cy="367125"/>
              </a:xfrm>
              <a:custGeom>
                <a:rect b="b" l="l" r="r" t="t"/>
                <a:pathLst>
                  <a:path extrusionOk="0" h="14685" w="11065">
                    <a:moveTo>
                      <a:pt x="9754" y="0"/>
                    </a:moveTo>
                    <a:cubicBezTo>
                      <a:pt x="9420" y="0"/>
                      <a:pt x="9158" y="156"/>
                      <a:pt x="8937" y="452"/>
                    </a:cubicBezTo>
                    <a:cubicBezTo>
                      <a:pt x="8754" y="665"/>
                      <a:pt x="8602" y="1090"/>
                      <a:pt x="8390" y="1698"/>
                    </a:cubicBezTo>
                    <a:cubicBezTo>
                      <a:pt x="8207" y="2336"/>
                      <a:pt x="8025" y="2762"/>
                      <a:pt x="7873" y="2944"/>
                    </a:cubicBezTo>
                    <a:cubicBezTo>
                      <a:pt x="7326" y="3704"/>
                      <a:pt x="6809" y="4768"/>
                      <a:pt x="6231" y="6136"/>
                    </a:cubicBezTo>
                    <a:cubicBezTo>
                      <a:pt x="5502" y="7960"/>
                      <a:pt x="5046" y="9054"/>
                      <a:pt x="4864" y="9479"/>
                    </a:cubicBezTo>
                    <a:cubicBezTo>
                      <a:pt x="4256" y="10695"/>
                      <a:pt x="3526" y="11607"/>
                      <a:pt x="2706" y="12245"/>
                    </a:cubicBezTo>
                    <a:cubicBezTo>
                      <a:pt x="2584" y="11273"/>
                      <a:pt x="2523" y="10574"/>
                      <a:pt x="2554" y="10239"/>
                    </a:cubicBezTo>
                    <a:cubicBezTo>
                      <a:pt x="2584" y="9540"/>
                      <a:pt x="2706" y="8780"/>
                      <a:pt x="2827" y="7990"/>
                    </a:cubicBezTo>
                    <a:cubicBezTo>
                      <a:pt x="2918" y="7230"/>
                      <a:pt x="3161" y="6014"/>
                      <a:pt x="3526" y="4312"/>
                    </a:cubicBezTo>
                    <a:cubicBezTo>
                      <a:pt x="3830" y="2732"/>
                      <a:pt x="4073" y="1516"/>
                      <a:pt x="4195" y="665"/>
                    </a:cubicBezTo>
                    <a:cubicBezTo>
                      <a:pt x="3982" y="513"/>
                      <a:pt x="3830" y="391"/>
                      <a:pt x="3648" y="300"/>
                    </a:cubicBezTo>
                    <a:cubicBezTo>
                      <a:pt x="3465" y="178"/>
                      <a:pt x="3283" y="87"/>
                      <a:pt x="3131" y="57"/>
                    </a:cubicBezTo>
                    <a:cubicBezTo>
                      <a:pt x="3041" y="44"/>
                      <a:pt x="2955" y="38"/>
                      <a:pt x="2874" y="38"/>
                    </a:cubicBezTo>
                    <a:cubicBezTo>
                      <a:pt x="2181" y="38"/>
                      <a:pt x="1778" y="497"/>
                      <a:pt x="1642" y="1394"/>
                    </a:cubicBezTo>
                    <a:cubicBezTo>
                      <a:pt x="1496" y="2339"/>
                      <a:pt x="1409" y="2840"/>
                      <a:pt x="1395" y="2927"/>
                    </a:cubicBezTo>
                    <a:lnTo>
                      <a:pt x="1395" y="2927"/>
                    </a:lnTo>
                    <a:cubicBezTo>
                      <a:pt x="880" y="4745"/>
                      <a:pt x="486" y="6260"/>
                      <a:pt x="304" y="7443"/>
                    </a:cubicBezTo>
                    <a:cubicBezTo>
                      <a:pt x="0" y="9510"/>
                      <a:pt x="0" y="11333"/>
                      <a:pt x="426" y="12975"/>
                    </a:cubicBezTo>
                    <a:cubicBezTo>
                      <a:pt x="639" y="13978"/>
                      <a:pt x="1155" y="14495"/>
                      <a:pt x="1915" y="14647"/>
                    </a:cubicBezTo>
                    <a:cubicBezTo>
                      <a:pt x="2057" y="14672"/>
                      <a:pt x="2199" y="14685"/>
                      <a:pt x="2340" y="14685"/>
                    </a:cubicBezTo>
                    <a:cubicBezTo>
                      <a:pt x="3048" y="14685"/>
                      <a:pt x="3749" y="14368"/>
                      <a:pt x="4408" y="13735"/>
                    </a:cubicBezTo>
                    <a:cubicBezTo>
                      <a:pt x="5654" y="12549"/>
                      <a:pt x="6627" y="11182"/>
                      <a:pt x="7265" y="9601"/>
                    </a:cubicBezTo>
                    <a:cubicBezTo>
                      <a:pt x="7447" y="9115"/>
                      <a:pt x="8146" y="7625"/>
                      <a:pt x="9301" y="5194"/>
                    </a:cubicBezTo>
                    <a:cubicBezTo>
                      <a:pt x="10183" y="3400"/>
                      <a:pt x="10760" y="1911"/>
                      <a:pt x="11064" y="817"/>
                    </a:cubicBezTo>
                    <a:cubicBezTo>
                      <a:pt x="10882" y="452"/>
                      <a:pt x="10456" y="178"/>
                      <a:pt x="10000" y="26"/>
                    </a:cubicBezTo>
                    <a:cubicBezTo>
                      <a:pt x="9914" y="9"/>
                      <a:pt x="9832" y="0"/>
                      <a:pt x="9754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42"/>
              <p:cNvSpPr/>
              <p:nvPr/>
            </p:nvSpPr>
            <p:spPr>
              <a:xfrm>
                <a:off x="5463263" y="5237675"/>
                <a:ext cx="266750" cy="423975"/>
              </a:xfrm>
              <a:custGeom>
                <a:rect b="b" l="l" r="r" t="t"/>
                <a:pathLst>
                  <a:path extrusionOk="0" h="16959" w="10670">
                    <a:moveTo>
                      <a:pt x="5534" y="1891"/>
                    </a:moveTo>
                    <a:cubicBezTo>
                      <a:pt x="5615" y="1891"/>
                      <a:pt x="5706" y="1898"/>
                      <a:pt x="5806" y="1912"/>
                    </a:cubicBezTo>
                    <a:cubicBezTo>
                      <a:pt x="6353" y="2004"/>
                      <a:pt x="6718" y="2216"/>
                      <a:pt x="6900" y="2520"/>
                    </a:cubicBezTo>
                    <a:cubicBezTo>
                      <a:pt x="7113" y="2824"/>
                      <a:pt x="7204" y="3159"/>
                      <a:pt x="7204" y="3523"/>
                    </a:cubicBezTo>
                    <a:cubicBezTo>
                      <a:pt x="7174" y="3736"/>
                      <a:pt x="7144" y="4010"/>
                      <a:pt x="7022" y="4283"/>
                    </a:cubicBezTo>
                    <a:cubicBezTo>
                      <a:pt x="6688" y="5195"/>
                      <a:pt x="5745" y="6016"/>
                      <a:pt x="4165" y="6776"/>
                    </a:cubicBezTo>
                    <a:cubicBezTo>
                      <a:pt x="4286" y="6350"/>
                      <a:pt x="4347" y="5833"/>
                      <a:pt x="4438" y="5134"/>
                    </a:cubicBezTo>
                    <a:cubicBezTo>
                      <a:pt x="4530" y="4283"/>
                      <a:pt x="4590" y="3736"/>
                      <a:pt x="4621" y="3523"/>
                    </a:cubicBezTo>
                    <a:cubicBezTo>
                      <a:pt x="4712" y="2976"/>
                      <a:pt x="4833" y="2520"/>
                      <a:pt x="4985" y="2156"/>
                    </a:cubicBezTo>
                    <a:cubicBezTo>
                      <a:pt x="5102" y="1970"/>
                      <a:pt x="5271" y="1891"/>
                      <a:pt x="5534" y="1891"/>
                    </a:cubicBezTo>
                    <a:close/>
                    <a:moveTo>
                      <a:pt x="4965" y="1"/>
                    </a:moveTo>
                    <a:cubicBezTo>
                      <a:pt x="3946" y="1"/>
                      <a:pt x="3314" y="361"/>
                      <a:pt x="3071" y="1092"/>
                    </a:cubicBezTo>
                    <a:cubicBezTo>
                      <a:pt x="2584" y="2551"/>
                      <a:pt x="2128" y="4375"/>
                      <a:pt x="1794" y="6593"/>
                    </a:cubicBezTo>
                    <a:lnTo>
                      <a:pt x="1368" y="9238"/>
                    </a:lnTo>
                    <a:cubicBezTo>
                      <a:pt x="1125" y="10545"/>
                      <a:pt x="912" y="11669"/>
                      <a:pt x="669" y="12581"/>
                    </a:cubicBezTo>
                    <a:cubicBezTo>
                      <a:pt x="639" y="12703"/>
                      <a:pt x="578" y="13007"/>
                      <a:pt x="426" y="13463"/>
                    </a:cubicBezTo>
                    <a:cubicBezTo>
                      <a:pt x="274" y="13828"/>
                      <a:pt x="183" y="14192"/>
                      <a:pt x="153" y="14405"/>
                    </a:cubicBezTo>
                    <a:cubicBezTo>
                      <a:pt x="1" y="15256"/>
                      <a:pt x="305" y="15803"/>
                      <a:pt x="1034" y="16077"/>
                    </a:cubicBezTo>
                    <a:cubicBezTo>
                      <a:pt x="1080" y="16092"/>
                      <a:pt x="1140" y="16100"/>
                      <a:pt x="1216" y="16100"/>
                    </a:cubicBezTo>
                    <a:cubicBezTo>
                      <a:pt x="1292" y="16100"/>
                      <a:pt x="1384" y="16092"/>
                      <a:pt x="1490" y="16077"/>
                    </a:cubicBezTo>
                    <a:cubicBezTo>
                      <a:pt x="1672" y="16016"/>
                      <a:pt x="1794" y="16016"/>
                      <a:pt x="1824" y="16016"/>
                    </a:cubicBezTo>
                    <a:cubicBezTo>
                      <a:pt x="2159" y="15256"/>
                      <a:pt x="2493" y="14192"/>
                      <a:pt x="2797" y="12855"/>
                    </a:cubicBezTo>
                    <a:cubicBezTo>
                      <a:pt x="3223" y="11122"/>
                      <a:pt x="3496" y="9998"/>
                      <a:pt x="3618" y="9603"/>
                    </a:cubicBezTo>
                    <a:cubicBezTo>
                      <a:pt x="4226" y="10302"/>
                      <a:pt x="5168" y="11578"/>
                      <a:pt x="6414" y="13341"/>
                    </a:cubicBezTo>
                    <a:cubicBezTo>
                      <a:pt x="7569" y="14952"/>
                      <a:pt x="8511" y="16168"/>
                      <a:pt x="9302" y="16958"/>
                    </a:cubicBezTo>
                    <a:cubicBezTo>
                      <a:pt x="10153" y="16928"/>
                      <a:pt x="10609" y="16685"/>
                      <a:pt x="10669" y="16320"/>
                    </a:cubicBezTo>
                    <a:cubicBezTo>
                      <a:pt x="10669" y="16229"/>
                      <a:pt x="10669" y="16168"/>
                      <a:pt x="10639" y="16077"/>
                    </a:cubicBezTo>
                    <a:cubicBezTo>
                      <a:pt x="10244" y="15226"/>
                      <a:pt x="9575" y="14192"/>
                      <a:pt x="8572" y="12916"/>
                    </a:cubicBezTo>
                    <a:cubicBezTo>
                      <a:pt x="7022" y="11031"/>
                      <a:pt x="6201" y="10028"/>
                      <a:pt x="6201" y="10028"/>
                    </a:cubicBezTo>
                    <a:cubicBezTo>
                      <a:pt x="5958" y="9785"/>
                      <a:pt x="5685" y="9542"/>
                      <a:pt x="5472" y="9268"/>
                    </a:cubicBezTo>
                    <a:cubicBezTo>
                      <a:pt x="5168" y="8934"/>
                      <a:pt x="5016" y="8660"/>
                      <a:pt x="5046" y="8448"/>
                    </a:cubicBezTo>
                    <a:cubicBezTo>
                      <a:pt x="5046" y="8265"/>
                      <a:pt x="5229" y="8113"/>
                      <a:pt x="5593" y="7992"/>
                    </a:cubicBezTo>
                    <a:cubicBezTo>
                      <a:pt x="6384" y="7718"/>
                      <a:pt x="7113" y="7292"/>
                      <a:pt x="7721" y="6685"/>
                    </a:cubicBezTo>
                    <a:cubicBezTo>
                      <a:pt x="8420" y="6046"/>
                      <a:pt x="8846" y="5317"/>
                      <a:pt x="8967" y="4557"/>
                    </a:cubicBezTo>
                    <a:cubicBezTo>
                      <a:pt x="9119" y="3645"/>
                      <a:pt x="8937" y="2733"/>
                      <a:pt x="8420" y="1882"/>
                    </a:cubicBezTo>
                    <a:cubicBezTo>
                      <a:pt x="7903" y="909"/>
                      <a:pt x="7174" y="362"/>
                      <a:pt x="6262" y="150"/>
                    </a:cubicBezTo>
                    <a:cubicBezTo>
                      <a:pt x="5776" y="51"/>
                      <a:pt x="5343" y="1"/>
                      <a:pt x="4965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42"/>
              <p:cNvSpPr/>
              <p:nvPr/>
            </p:nvSpPr>
            <p:spPr>
              <a:xfrm>
                <a:off x="4274038" y="5517850"/>
                <a:ext cx="198350" cy="396825"/>
              </a:xfrm>
              <a:custGeom>
                <a:rect b="b" l="l" r="r" t="t"/>
                <a:pathLst>
                  <a:path extrusionOk="0" h="15873" w="7934">
                    <a:moveTo>
                      <a:pt x="3830" y="2286"/>
                    </a:moveTo>
                    <a:cubicBezTo>
                      <a:pt x="4833" y="2894"/>
                      <a:pt x="5350" y="3198"/>
                      <a:pt x="5380" y="3198"/>
                    </a:cubicBezTo>
                    <a:cubicBezTo>
                      <a:pt x="5958" y="3624"/>
                      <a:pt x="6140" y="4171"/>
                      <a:pt x="5958" y="4718"/>
                    </a:cubicBezTo>
                    <a:cubicBezTo>
                      <a:pt x="5624" y="5903"/>
                      <a:pt x="4681" y="7058"/>
                      <a:pt x="3070" y="8061"/>
                    </a:cubicBezTo>
                    <a:cubicBezTo>
                      <a:pt x="3313" y="6967"/>
                      <a:pt x="3557" y="5083"/>
                      <a:pt x="3830" y="2286"/>
                    </a:cubicBezTo>
                    <a:close/>
                    <a:moveTo>
                      <a:pt x="2109" y="1"/>
                    </a:moveTo>
                    <a:cubicBezTo>
                      <a:pt x="2071" y="1"/>
                      <a:pt x="2037" y="3"/>
                      <a:pt x="2006" y="7"/>
                    </a:cubicBezTo>
                    <a:cubicBezTo>
                      <a:pt x="1998" y="5"/>
                      <a:pt x="1989" y="4"/>
                      <a:pt x="1981" y="4"/>
                    </a:cubicBezTo>
                    <a:cubicBezTo>
                      <a:pt x="1834" y="4"/>
                      <a:pt x="1664" y="245"/>
                      <a:pt x="1520" y="675"/>
                    </a:cubicBezTo>
                    <a:cubicBezTo>
                      <a:pt x="1581" y="706"/>
                      <a:pt x="1672" y="827"/>
                      <a:pt x="1733" y="1040"/>
                    </a:cubicBezTo>
                    <a:cubicBezTo>
                      <a:pt x="1815" y="1204"/>
                      <a:pt x="1921" y="1318"/>
                      <a:pt x="2008" y="1318"/>
                    </a:cubicBezTo>
                    <a:cubicBezTo>
                      <a:pt x="2018" y="1318"/>
                      <a:pt x="2027" y="1317"/>
                      <a:pt x="2037" y="1314"/>
                    </a:cubicBezTo>
                    <a:lnTo>
                      <a:pt x="2037" y="1314"/>
                    </a:lnTo>
                    <a:cubicBezTo>
                      <a:pt x="2037" y="2286"/>
                      <a:pt x="1946" y="3411"/>
                      <a:pt x="1733" y="4535"/>
                    </a:cubicBezTo>
                    <a:cubicBezTo>
                      <a:pt x="1581" y="5387"/>
                      <a:pt x="1368" y="6511"/>
                      <a:pt x="1034" y="8061"/>
                    </a:cubicBezTo>
                    <a:cubicBezTo>
                      <a:pt x="669" y="9642"/>
                      <a:pt x="426" y="10767"/>
                      <a:pt x="304" y="11557"/>
                    </a:cubicBezTo>
                    <a:cubicBezTo>
                      <a:pt x="122" y="12742"/>
                      <a:pt x="0" y="13837"/>
                      <a:pt x="0" y="14840"/>
                    </a:cubicBezTo>
                    <a:cubicBezTo>
                      <a:pt x="0" y="15022"/>
                      <a:pt x="152" y="15204"/>
                      <a:pt x="365" y="15417"/>
                    </a:cubicBezTo>
                    <a:lnTo>
                      <a:pt x="973" y="15873"/>
                    </a:lnTo>
                    <a:cubicBezTo>
                      <a:pt x="1550" y="15417"/>
                      <a:pt x="1946" y="14718"/>
                      <a:pt x="2098" y="13685"/>
                    </a:cubicBezTo>
                    <a:cubicBezTo>
                      <a:pt x="2128" y="13441"/>
                      <a:pt x="2158" y="13016"/>
                      <a:pt x="2189" y="12438"/>
                    </a:cubicBezTo>
                    <a:cubicBezTo>
                      <a:pt x="2280" y="11861"/>
                      <a:pt x="2310" y="11405"/>
                      <a:pt x="2341" y="11162"/>
                    </a:cubicBezTo>
                    <a:cubicBezTo>
                      <a:pt x="2432" y="10767"/>
                      <a:pt x="2493" y="10432"/>
                      <a:pt x="2614" y="10128"/>
                    </a:cubicBezTo>
                    <a:cubicBezTo>
                      <a:pt x="3070" y="10128"/>
                      <a:pt x="3557" y="9976"/>
                      <a:pt x="4073" y="9703"/>
                    </a:cubicBezTo>
                    <a:cubicBezTo>
                      <a:pt x="4134" y="9672"/>
                      <a:pt x="4560" y="9399"/>
                      <a:pt x="5320" y="8882"/>
                    </a:cubicBezTo>
                    <a:cubicBezTo>
                      <a:pt x="5806" y="8578"/>
                      <a:pt x="6414" y="7849"/>
                      <a:pt x="7204" y="6694"/>
                    </a:cubicBezTo>
                    <a:cubicBezTo>
                      <a:pt x="7569" y="6207"/>
                      <a:pt x="7751" y="5721"/>
                      <a:pt x="7812" y="5143"/>
                    </a:cubicBezTo>
                    <a:cubicBezTo>
                      <a:pt x="7934" y="4566"/>
                      <a:pt x="7873" y="4049"/>
                      <a:pt x="7599" y="3563"/>
                    </a:cubicBezTo>
                    <a:cubicBezTo>
                      <a:pt x="6809" y="1982"/>
                      <a:pt x="5441" y="918"/>
                      <a:pt x="3465" y="280"/>
                    </a:cubicBezTo>
                    <a:cubicBezTo>
                      <a:pt x="2827" y="94"/>
                      <a:pt x="2375" y="1"/>
                      <a:pt x="2109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42"/>
              <p:cNvSpPr/>
              <p:nvPr/>
            </p:nvSpPr>
            <p:spPr>
              <a:xfrm>
                <a:off x="4457938" y="5554650"/>
                <a:ext cx="188475" cy="356225"/>
              </a:xfrm>
              <a:custGeom>
                <a:rect b="b" l="l" r="r" t="t"/>
                <a:pathLst>
                  <a:path extrusionOk="0" h="14249" w="7539">
                    <a:moveTo>
                      <a:pt x="3206" y="1"/>
                    </a:moveTo>
                    <a:cubicBezTo>
                      <a:pt x="2994" y="1"/>
                      <a:pt x="2802" y="63"/>
                      <a:pt x="2644" y="176"/>
                    </a:cubicBezTo>
                    <a:cubicBezTo>
                      <a:pt x="2553" y="845"/>
                      <a:pt x="2493" y="1574"/>
                      <a:pt x="2371" y="2334"/>
                    </a:cubicBezTo>
                    <a:cubicBezTo>
                      <a:pt x="2189" y="3459"/>
                      <a:pt x="1793" y="5222"/>
                      <a:pt x="1155" y="7653"/>
                    </a:cubicBezTo>
                    <a:cubicBezTo>
                      <a:pt x="578" y="9963"/>
                      <a:pt x="213" y="11757"/>
                      <a:pt x="0" y="13094"/>
                    </a:cubicBezTo>
                    <a:cubicBezTo>
                      <a:pt x="0" y="13124"/>
                      <a:pt x="122" y="13337"/>
                      <a:pt x="365" y="13732"/>
                    </a:cubicBezTo>
                    <a:cubicBezTo>
                      <a:pt x="517" y="14036"/>
                      <a:pt x="669" y="14188"/>
                      <a:pt x="882" y="14249"/>
                    </a:cubicBezTo>
                    <a:cubicBezTo>
                      <a:pt x="1003" y="14249"/>
                      <a:pt x="1064" y="14249"/>
                      <a:pt x="1185" y="14188"/>
                    </a:cubicBezTo>
                    <a:cubicBezTo>
                      <a:pt x="2067" y="13975"/>
                      <a:pt x="3100" y="13580"/>
                      <a:pt x="4225" y="13064"/>
                    </a:cubicBezTo>
                    <a:cubicBezTo>
                      <a:pt x="6231" y="12152"/>
                      <a:pt x="7234" y="11665"/>
                      <a:pt x="7265" y="11665"/>
                    </a:cubicBezTo>
                    <a:cubicBezTo>
                      <a:pt x="7508" y="11453"/>
                      <a:pt x="7538" y="11209"/>
                      <a:pt x="7417" y="10845"/>
                    </a:cubicBezTo>
                    <a:cubicBezTo>
                      <a:pt x="7356" y="10571"/>
                      <a:pt x="7113" y="10419"/>
                      <a:pt x="6809" y="10389"/>
                    </a:cubicBezTo>
                    <a:cubicBezTo>
                      <a:pt x="6687" y="10358"/>
                      <a:pt x="6535" y="10358"/>
                      <a:pt x="6353" y="10358"/>
                    </a:cubicBezTo>
                    <a:cubicBezTo>
                      <a:pt x="6170" y="10358"/>
                      <a:pt x="6018" y="10328"/>
                      <a:pt x="5927" y="10328"/>
                    </a:cubicBezTo>
                    <a:cubicBezTo>
                      <a:pt x="5562" y="10389"/>
                      <a:pt x="4955" y="10662"/>
                      <a:pt x="4103" y="11027"/>
                    </a:cubicBezTo>
                    <a:cubicBezTo>
                      <a:pt x="3313" y="11331"/>
                      <a:pt x="2705" y="11574"/>
                      <a:pt x="2249" y="11696"/>
                    </a:cubicBezTo>
                    <a:cubicBezTo>
                      <a:pt x="2401" y="10480"/>
                      <a:pt x="2766" y="8656"/>
                      <a:pt x="3313" y="6255"/>
                    </a:cubicBezTo>
                    <a:cubicBezTo>
                      <a:pt x="3860" y="3854"/>
                      <a:pt x="4195" y="2030"/>
                      <a:pt x="4347" y="814"/>
                    </a:cubicBezTo>
                    <a:cubicBezTo>
                      <a:pt x="4347" y="358"/>
                      <a:pt x="4043" y="85"/>
                      <a:pt x="3435" y="24"/>
                    </a:cubicBezTo>
                    <a:cubicBezTo>
                      <a:pt x="3356" y="8"/>
                      <a:pt x="3280" y="1"/>
                      <a:pt x="320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42"/>
              <p:cNvSpPr/>
              <p:nvPr/>
            </p:nvSpPr>
            <p:spPr>
              <a:xfrm>
                <a:off x="4623588" y="5597650"/>
                <a:ext cx="238625" cy="366700"/>
              </a:xfrm>
              <a:custGeom>
                <a:rect b="b" l="l" r="r" t="t"/>
                <a:pathLst>
                  <a:path extrusionOk="0" h="14668" w="9545">
                    <a:moveTo>
                      <a:pt x="6566" y="4353"/>
                    </a:moveTo>
                    <a:cubicBezTo>
                      <a:pt x="6596" y="4961"/>
                      <a:pt x="6657" y="5599"/>
                      <a:pt x="6718" y="6207"/>
                    </a:cubicBezTo>
                    <a:cubicBezTo>
                      <a:pt x="6748" y="6936"/>
                      <a:pt x="6748" y="7544"/>
                      <a:pt x="6718" y="8122"/>
                    </a:cubicBezTo>
                    <a:cubicBezTo>
                      <a:pt x="5684" y="7970"/>
                      <a:pt x="5016" y="7848"/>
                      <a:pt x="4742" y="7848"/>
                    </a:cubicBezTo>
                    <a:cubicBezTo>
                      <a:pt x="5320" y="6663"/>
                      <a:pt x="5927" y="5477"/>
                      <a:pt x="6566" y="4353"/>
                    </a:cubicBezTo>
                    <a:close/>
                    <a:moveTo>
                      <a:pt x="7183" y="0"/>
                    </a:moveTo>
                    <a:cubicBezTo>
                      <a:pt x="6932" y="0"/>
                      <a:pt x="6737" y="90"/>
                      <a:pt x="6657" y="249"/>
                    </a:cubicBezTo>
                    <a:cubicBezTo>
                      <a:pt x="6110" y="1131"/>
                      <a:pt x="5441" y="2377"/>
                      <a:pt x="4620" y="4049"/>
                    </a:cubicBezTo>
                    <a:cubicBezTo>
                      <a:pt x="3709" y="5933"/>
                      <a:pt x="3040" y="7271"/>
                      <a:pt x="2645" y="7970"/>
                    </a:cubicBezTo>
                    <a:cubicBezTo>
                      <a:pt x="2614" y="8030"/>
                      <a:pt x="2462" y="8122"/>
                      <a:pt x="2189" y="8122"/>
                    </a:cubicBezTo>
                    <a:cubicBezTo>
                      <a:pt x="1946" y="8122"/>
                      <a:pt x="1733" y="8152"/>
                      <a:pt x="1672" y="8213"/>
                    </a:cubicBezTo>
                    <a:cubicBezTo>
                      <a:pt x="1581" y="8304"/>
                      <a:pt x="1520" y="8365"/>
                      <a:pt x="1520" y="8456"/>
                    </a:cubicBezTo>
                    <a:cubicBezTo>
                      <a:pt x="1520" y="8517"/>
                      <a:pt x="1581" y="8669"/>
                      <a:pt x="1794" y="8882"/>
                    </a:cubicBezTo>
                    <a:cubicBezTo>
                      <a:pt x="1976" y="9064"/>
                      <a:pt x="2037" y="9246"/>
                      <a:pt x="2006" y="9368"/>
                    </a:cubicBezTo>
                    <a:cubicBezTo>
                      <a:pt x="1885" y="9824"/>
                      <a:pt x="1520" y="10553"/>
                      <a:pt x="882" y="11556"/>
                    </a:cubicBezTo>
                    <a:cubicBezTo>
                      <a:pt x="335" y="12468"/>
                      <a:pt x="31" y="13198"/>
                      <a:pt x="0" y="13775"/>
                    </a:cubicBezTo>
                    <a:cubicBezTo>
                      <a:pt x="0" y="14079"/>
                      <a:pt x="213" y="14353"/>
                      <a:pt x="730" y="14566"/>
                    </a:cubicBezTo>
                    <a:cubicBezTo>
                      <a:pt x="886" y="14630"/>
                      <a:pt x="1030" y="14668"/>
                      <a:pt x="1157" y="14668"/>
                    </a:cubicBezTo>
                    <a:cubicBezTo>
                      <a:pt x="1326" y="14668"/>
                      <a:pt x="1463" y="14601"/>
                      <a:pt x="1550" y="14444"/>
                    </a:cubicBezTo>
                    <a:cubicBezTo>
                      <a:pt x="1885" y="13927"/>
                      <a:pt x="2280" y="13137"/>
                      <a:pt x="2736" y="12103"/>
                    </a:cubicBezTo>
                    <a:cubicBezTo>
                      <a:pt x="3192" y="10948"/>
                      <a:pt x="3557" y="10158"/>
                      <a:pt x="3800" y="9733"/>
                    </a:cubicBezTo>
                    <a:cubicBezTo>
                      <a:pt x="4182" y="9542"/>
                      <a:pt x="4613" y="9424"/>
                      <a:pt x="5137" y="9424"/>
                    </a:cubicBezTo>
                    <a:cubicBezTo>
                      <a:pt x="5197" y="9424"/>
                      <a:pt x="5258" y="9426"/>
                      <a:pt x="5320" y="9429"/>
                    </a:cubicBezTo>
                    <a:lnTo>
                      <a:pt x="6900" y="9550"/>
                    </a:lnTo>
                    <a:cubicBezTo>
                      <a:pt x="7052" y="10401"/>
                      <a:pt x="7174" y="11344"/>
                      <a:pt x="7204" y="12529"/>
                    </a:cubicBezTo>
                    <a:cubicBezTo>
                      <a:pt x="7265" y="13593"/>
                      <a:pt x="7660" y="14231"/>
                      <a:pt x="8390" y="14505"/>
                    </a:cubicBezTo>
                    <a:cubicBezTo>
                      <a:pt x="8401" y="14509"/>
                      <a:pt x="8414" y="14511"/>
                      <a:pt x="8429" y="14511"/>
                    </a:cubicBezTo>
                    <a:cubicBezTo>
                      <a:pt x="8529" y="14511"/>
                      <a:pt x="8702" y="14421"/>
                      <a:pt x="8967" y="14262"/>
                    </a:cubicBezTo>
                    <a:cubicBezTo>
                      <a:pt x="9271" y="14079"/>
                      <a:pt x="9453" y="13836"/>
                      <a:pt x="9484" y="13532"/>
                    </a:cubicBezTo>
                    <a:cubicBezTo>
                      <a:pt x="9545" y="13350"/>
                      <a:pt x="9484" y="13167"/>
                      <a:pt x="9453" y="12894"/>
                    </a:cubicBezTo>
                    <a:cubicBezTo>
                      <a:pt x="8997" y="10493"/>
                      <a:pt x="8633" y="7514"/>
                      <a:pt x="8359" y="3927"/>
                    </a:cubicBezTo>
                    <a:cubicBezTo>
                      <a:pt x="8390" y="3319"/>
                      <a:pt x="8390" y="2681"/>
                      <a:pt x="8390" y="2073"/>
                    </a:cubicBezTo>
                    <a:cubicBezTo>
                      <a:pt x="8390" y="1313"/>
                      <a:pt x="8207" y="736"/>
                      <a:pt x="7812" y="310"/>
                    </a:cubicBezTo>
                    <a:cubicBezTo>
                      <a:pt x="7721" y="128"/>
                      <a:pt x="7508" y="67"/>
                      <a:pt x="7295" y="6"/>
                    </a:cubicBezTo>
                    <a:cubicBezTo>
                      <a:pt x="7257" y="2"/>
                      <a:pt x="7219" y="0"/>
                      <a:pt x="7183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42"/>
              <p:cNvSpPr/>
              <p:nvPr/>
            </p:nvSpPr>
            <p:spPr>
              <a:xfrm>
                <a:off x="4878138" y="5608025"/>
                <a:ext cx="299425" cy="414575"/>
              </a:xfrm>
              <a:custGeom>
                <a:rect b="b" l="l" r="r" t="t"/>
                <a:pathLst>
                  <a:path extrusionOk="0" h="16583" w="11977">
                    <a:moveTo>
                      <a:pt x="3643" y="1"/>
                    </a:moveTo>
                    <a:cubicBezTo>
                      <a:pt x="3325" y="1"/>
                      <a:pt x="3139" y="132"/>
                      <a:pt x="3071" y="381"/>
                    </a:cubicBezTo>
                    <a:cubicBezTo>
                      <a:pt x="3010" y="776"/>
                      <a:pt x="2493" y="2752"/>
                      <a:pt x="1642" y="6278"/>
                    </a:cubicBezTo>
                    <a:cubicBezTo>
                      <a:pt x="1065" y="8588"/>
                      <a:pt x="670" y="10594"/>
                      <a:pt x="426" y="12144"/>
                    </a:cubicBezTo>
                    <a:cubicBezTo>
                      <a:pt x="274" y="13056"/>
                      <a:pt x="153" y="13907"/>
                      <a:pt x="62" y="14758"/>
                    </a:cubicBezTo>
                    <a:cubicBezTo>
                      <a:pt x="31" y="15032"/>
                      <a:pt x="31" y="15306"/>
                      <a:pt x="1" y="15518"/>
                    </a:cubicBezTo>
                    <a:cubicBezTo>
                      <a:pt x="1" y="15822"/>
                      <a:pt x="122" y="16035"/>
                      <a:pt x="305" y="16126"/>
                    </a:cubicBezTo>
                    <a:cubicBezTo>
                      <a:pt x="366" y="16157"/>
                      <a:pt x="487" y="16248"/>
                      <a:pt x="700" y="16400"/>
                    </a:cubicBezTo>
                    <a:cubicBezTo>
                      <a:pt x="882" y="16491"/>
                      <a:pt x="974" y="16582"/>
                      <a:pt x="1095" y="16582"/>
                    </a:cubicBezTo>
                    <a:cubicBezTo>
                      <a:pt x="1217" y="16582"/>
                      <a:pt x="1369" y="16552"/>
                      <a:pt x="1460" y="16461"/>
                    </a:cubicBezTo>
                    <a:cubicBezTo>
                      <a:pt x="1794" y="16369"/>
                      <a:pt x="1977" y="16035"/>
                      <a:pt x="2007" y="15640"/>
                    </a:cubicBezTo>
                    <a:cubicBezTo>
                      <a:pt x="2129" y="14454"/>
                      <a:pt x="2281" y="13330"/>
                      <a:pt x="2463" y="12175"/>
                    </a:cubicBezTo>
                    <a:cubicBezTo>
                      <a:pt x="2858" y="9834"/>
                      <a:pt x="3344" y="7615"/>
                      <a:pt x="3952" y="5518"/>
                    </a:cubicBezTo>
                    <a:cubicBezTo>
                      <a:pt x="4013" y="5336"/>
                      <a:pt x="4104" y="5275"/>
                      <a:pt x="4226" y="5275"/>
                    </a:cubicBezTo>
                    <a:cubicBezTo>
                      <a:pt x="4287" y="5275"/>
                      <a:pt x="4317" y="5336"/>
                      <a:pt x="4317" y="5427"/>
                    </a:cubicBezTo>
                    <a:cubicBezTo>
                      <a:pt x="5168" y="9591"/>
                      <a:pt x="5958" y="12722"/>
                      <a:pt x="6658" y="14728"/>
                    </a:cubicBezTo>
                    <a:cubicBezTo>
                      <a:pt x="6870" y="15397"/>
                      <a:pt x="7205" y="15792"/>
                      <a:pt x="7721" y="15853"/>
                    </a:cubicBezTo>
                    <a:cubicBezTo>
                      <a:pt x="7784" y="15868"/>
                      <a:pt x="7847" y="15876"/>
                      <a:pt x="7909" y="15876"/>
                    </a:cubicBezTo>
                    <a:cubicBezTo>
                      <a:pt x="8088" y="15876"/>
                      <a:pt x="8263" y="15813"/>
                      <a:pt x="8420" y="15701"/>
                    </a:cubicBezTo>
                    <a:cubicBezTo>
                      <a:pt x="8664" y="15549"/>
                      <a:pt x="8785" y="15366"/>
                      <a:pt x="8816" y="15154"/>
                    </a:cubicBezTo>
                    <a:cubicBezTo>
                      <a:pt x="8846" y="14606"/>
                      <a:pt x="8937" y="14120"/>
                      <a:pt x="8998" y="13573"/>
                    </a:cubicBezTo>
                    <a:cubicBezTo>
                      <a:pt x="9272" y="11992"/>
                      <a:pt x="9728" y="10017"/>
                      <a:pt x="10366" y="7707"/>
                    </a:cubicBezTo>
                    <a:cubicBezTo>
                      <a:pt x="10913" y="5731"/>
                      <a:pt x="11430" y="3755"/>
                      <a:pt x="11977" y="1810"/>
                    </a:cubicBezTo>
                    <a:cubicBezTo>
                      <a:pt x="11977" y="1658"/>
                      <a:pt x="11855" y="1506"/>
                      <a:pt x="11673" y="1506"/>
                    </a:cubicBezTo>
                    <a:cubicBezTo>
                      <a:pt x="11612" y="1476"/>
                      <a:pt x="11460" y="1415"/>
                      <a:pt x="11247" y="1293"/>
                    </a:cubicBezTo>
                    <a:cubicBezTo>
                      <a:pt x="11065" y="1232"/>
                      <a:pt x="10913" y="1202"/>
                      <a:pt x="10761" y="1141"/>
                    </a:cubicBezTo>
                    <a:cubicBezTo>
                      <a:pt x="10690" y="1131"/>
                      <a:pt x="10623" y="1126"/>
                      <a:pt x="10561" y="1126"/>
                    </a:cubicBezTo>
                    <a:cubicBezTo>
                      <a:pt x="10250" y="1126"/>
                      <a:pt x="10052" y="1253"/>
                      <a:pt x="10001" y="1506"/>
                    </a:cubicBezTo>
                    <a:cubicBezTo>
                      <a:pt x="8846" y="5397"/>
                      <a:pt x="7965" y="8345"/>
                      <a:pt x="7448" y="10260"/>
                    </a:cubicBezTo>
                    <a:cubicBezTo>
                      <a:pt x="7022" y="9166"/>
                      <a:pt x="6597" y="7585"/>
                      <a:pt x="6232" y="5518"/>
                    </a:cubicBezTo>
                    <a:cubicBezTo>
                      <a:pt x="5806" y="3360"/>
                      <a:pt x="5442" y="1810"/>
                      <a:pt x="5077" y="807"/>
                    </a:cubicBezTo>
                    <a:cubicBezTo>
                      <a:pt x="4682" y="321"/>
                      <a:pt x="4287" y="47"/>
                      <a:pt x="4013" y="47"/>
                    </a:cubicBezTo>
                    <a:cubicBezTo>
                      <a:pt x="3874" y="16"/>
                      <a:pt x="3751" y="1"/>
                      <a:pt x="3643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42"/>
              <p:cNvSpPr/>
              <p:nvPr/>
            </p:nvSpPr>
            <p:spPr>
              <a:xfrm>
                <a:off x="5167663" y="5710250"/>
                <a:ext cx="236350" cy="334550"/>
              </a:xfrm>
              <a:custGeom>
                <a:rect b="b" l="l" r="r" t="t"/>
                <a:pathLst>
                  <a:path extrusionOk="0" h="13382" w="9454">
                    <a:moveTo>
                      <a:pt x="7691" y="1"/>
                    </a:moveTo>
                    <a:cubicBezTo>
                      <a:pt x="6870" y="31"/>
                      <a:pt x="6080" y="122"/>
                      <a:pt x="5320" y="183"/>
                    </a:cubicBezTo>
                    <a:cubicBezTo>
                      <a:pt x="4408" y="305"/>
                      <a:pt x="3648" y="426"/>
                      <a:pt x="3010" y="609"/>
                    </a:cubicBezTo>
                    <a:lnTo>
                      <a:pt x="1399" y="943"/>
                    </a:lnTo>
                    <a:cubicBezTo>
                      <a:pt x="852" y="1095"/>
                      <a:pt x="487" y="1399"/>
                      <a:pt x="426" y="1824"/>
                    </a:cubicBezTo>
                    <a:cubicBezTo>
                      <a:pt x="335" y="2280"/>
                      <a:pt x="730" y="2645"/>
                      <a:pt x="1551" y="2949"/>
                    </a:cubicBezTo>
                    <a:cubicBezTo>
                      <a:pt x="1247" y="4256"/>
                      <a:pt x="1064" y="4925"/>
                      <a:pt x="1034" y="5046"/>
                    </a:cubicBezTo>
                    <a:cubicBezTo>
                      <a:pt x="943" y="5168"/>
                      <a:pt x="791" y="5229"/>
                      <a:pt x="578" y="5320"/>
                    </a:cubicBezTo>
                    <a:cubicBezTo>
                      <a:pt x="335" y="5381"/>
                      <a:pt x="183" y="5502"/>
                      <a:pt x="153" y="5624"/>
                    </a:cubicBezTo>
                    <a:cubicBezTo>
                      <a:pt x="92" y="5897"/>
                      <a:pt x="244" y="6201"/>
                      <a:pt x="609" y="6536"/>
                    </a:cubicBezTo>
                    <a:cubicBezTo>
                      <a:pt x="305" y="7508"/>
                      <a:pt x="122" y="8663"/>
                      <a:pt x="31" y="10001"/>
                    </a:cubicBezTo>
                    <a:cubicBezTo>
                      <a:pt x="1" y="10457"/>
                      <a:pt x="153" y="10852"/>
                      <a:pt x="457" y="11277"/>
                    </a:cubicBezTo>
                    <a:cubicBezTo>
                      <a:pt x="761" y="11703"/>
                      <a:pt x="1095" y="11976"/>
                      <a:pt x="1520" y="12159"/>
                    </a:cubicBezTo>
                    <a:cubicBezTo>
                      <a:pt x="2858" y="12736"/>
                      <a:pt x="4438" y="13131"/>
                      <a:pt x="6353" y="13375"/>
                    </a:cubicBezTo>
                    <a:cubicBezTo>
                      <a:pt x="6387" y="13379"/>
                      <a:pt x="6421" y="13382"/>
                      <a:pt x="6456" y="13382"/>
                    </a:cubicBezTo>
                    <a:cubicBezTo>
                      <a:pt x="6641" y="13382"/>
                      <a:pt x="6833" y="13311"/>
                      <a:pt x="6961" y="13131"/>
                    </a:cubicBezTo>
                    <a:cubicBezTo>
                      <a:pt x="7113" y="12949"/>
                      <a:pt x="7174" y="12736"/>
                      <a:pt x="7174" y="12493"/>
                    </a:cubicBezTo>
                    <a:cubicBezTo>
                      <a:pt x="7144" y="11764"/>
                      <a:pt x="6931" y="11429"/>
                      <a:pt x="6475" y="11429"/>
                    </a:cubicBezTo>
                    <a:cubicBezTo>
                      <a:pt x="6353" y="11429"/>
                      <a:pt x="6232" y="11460"/>
                      <a:pt x="6080" y="11551"/>
                    </a:cubicBezTo>
                    <a:cubicBezTo>
                      <a:pt x="5964" y="11644"/>
                      <a:pt x="5848" y="11683"/>
                      <a:pt x="5745" y="11683"/>
                    </a:cubicBezTo>
                    <a:cubicBezTo>
                      <a:pt x="5713" y="11683"/>
                      <a:pt x="5683" y="11680"/>
                      <a:pt x="5654" y="11672"/>
                    </a:cubicBezTo>
                    <a:cubicBezTo>
                      <a:pt x="3891" y="11460"/>
                      <a:pt x="2615" y="11065"/>
                      <a:pt x="1976" y="10457"/>
                    </a:cubicBezTo>
                    <a:cubicBezTo>
                      <a:pt x="1855" y="10183"/>
                      <a:pt x="1855" y="9788"/>
                      <a:pt x="1946" y="9393"/>
                    </a:cubicBezTo>
                    <a:cubicBezTo>
                      <a:pt x="2068" y="8724"/>
                      <a:pt x="2372" y="7903"/>
                      <a:pt x="2827" y="6840"/>
                    </a:cubicBezTo>
                    <a:cubicBezTo>
                      <a:pt x="3055" y="6779"/>
                      <a:pt x="3321" y="6748"/>
                      <a:pt x="3618" y="6748"/>
                    </a:cubicBezTo>
                    <a:cubicBezTo>
                      <a:pt x="3914" y="6748"/>
                      <a:pt x="4241" y="6779"/>
                      <a:pt x="4590" y="6840"/>
                    </a:cubicBezTo>
                    <a:cubicBezTo>
                      <a:pt x="5321" y="6940"/>
                      <a:pt x="5863" y="6999"/>
                      <a:pt x="6218" y="6999"/>
                    </a:cubicBezTo>
                    <a:cubicBezTo>
                      <a:pt x="6291" y="6999"/>
                      <a:pt x="6357" y="6997"/>
                      <a:pt x="6414" y="6992"/>
                    </a:cubicBezTo>
                    <a:cubicBezTo>
                      <a:pt x="6464" y="6999"/>
                      <a:pt x="6511" y="7003"/>
                      <a:pt x="6555" y="7003"/>
                    </a:cubicBezTo>
                    <a:cubicBezTo>
                      <a:pt x="6699" y="7003"/>
                      <a:pt x="6815" y="6963"/>
                      <a:pt x="6931" y="6870"/>
                    </a:cubicBezTo>
                    <a:cubicBezTo>
                      <a:pt x="7144" y="6718"/>
                      <a:pt x="7265" y="6596"/>
                      <a:pt x="7296" y="6596"/>
                    </a:cubicBezTo>
                    <a:cubicBezTo>
                      <a:pt x="7417" y="6566"/>
                      <a:pt x="7478" y="6505"/>
                      <a:pt x="7478" y="6384"/>
                    </a:cubicBezTo>
                    <a:cubicBezTo>
                      <a:pt x="7539" y="6262"/>
                      <a:pt x="7417" y="6080"/>
                      <a:pt x="7265" y="5745"/>
                    </a:cubicBezTo>
                    <a:cubicBezTo>
                      <a:pt x="6992" y="5502"/>
                      <a:pt x="6627" y="5350"/>
                      <a:pt x="6201" y="5289"/>
                    </a:cubicBezTo>
                    <a:cubicBezTo>
                      <a:pt x="5958" y="5229"/>
                      <a:pt x="5593" y="5198"/>
                      <a:pt x="5107" y="5198"/>
                    </a:cubicBezTo>
                    <a:cubicBezTo>
                      <a:pt x="4590" y="5198"/>
                      <a:pt x="4226" y="5168"/>
                      <a:pt x="3982" y="5137"/>
                    </a:cubicBezTo>
                    <a:cubicBezTo>
                      <a:pt x="3679" y="5077"/>
                      <a:pt x="3375" y="4985"/>
                      <a:pt x="3162" y="4864"/>
                    </a:cubicBezTo>
                    <a:cubicBezTo>
                      <a:pt x="3435" y="3526"/>
                      <a:pt x="3679" y="2706"/>
                      <a:pt x="3891" y="2311"/>
                    </a:cubicBezTo>
                    <a:cubicBezTo>
                      <a:pt x="4499" y="2159"/>
                      <a:pt x="5350" y="2037"/>
                      <a:pt x="6536" y="1946"/>
                    </a:cubicBezTo>
                    <a:cubicBezTo>
                      <a:pt x="7721" y="1824"/>
                      <a:pt x="8603" y="1672"/>
                      <a:pt x="9211" y="1551"/>
                    </a:cubicBezTo>
                    <a:cubicBezTo>
                      <a:pt x="9316" y="1508"/>
                      <a:pt x="9363" y="1451"/>
                      <a:pt x="9402" y="1451"/>
                    </a:cubicBezTo>
                    <a:cubicBezTo>
                      <a:pt x="9420" y="1451"/>
                      <a:pt x="9435" y="1462"/>
                      <a:pt x="9454" y="1490"/>
                    </a:cubicBezTo>
                    <a:cubicBezTo>
                      <a:pt x="9454" y="1399"/>
                      <a:pt x="9454" y="1277"/>
                      <a:pt x="9423" y="1095"/>
                    </a:cubicBezTo>
                    <a:cubicBezTo>
                      <a:pt x="9393" y="943"/>
                      <a:pt x="9363" y="821"/>
                      <a:pt x="9363" y="760"/>
                    </a:cubicBezTo>
                    <a:cubicBezTo>
                      <a:pt x="8815" y="335"/>
                      <a:pt x="8359" y="122"/>
                      <a:pt x="7934" y="31"/>
                    </a:cubicBezTo>
                    <a:cubicBezTo>
                      <a:pt x="7873" y="1"/>
                      <a:pt x="7752" y="1"/>
                      <a:pt x="7691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42"/>
              <p:cNvSpPr/>
              <p:nvPr/>
            </p:nvSpPr>
            <p:spPr>
              <a:xfrm>
                <a:off x="5362963" y="5691250"/>
                <a:ext cx="354125" cy="381950"/>
              </a:xfrm>
              <a:custGeom>
                <a:rect b="b" l="l" r="r" t="t"/>
                <a:pathLst>
                  <a:path extrusionOk="0" h="15278" w="14165">
                    <a:moveTo>
                      <a:pt x="6505" y="1"/>
                    </a:moveTo>
                    <a:cubicBezTo>
                      <a:pt x="5989" y="158"/>
                      <a:pt x="5257" y="249"/>
                      <a:pt x="4358" y="249"/>
                    </a:cubicBezTo>
                    <a:cubicBezTo>
                      <a:pt x="4040" y="249"/>
                      <a:pt x="3701" y="237"/>
                      <a:pt x="3344" y="213"/>
                    </a:cubicBezTo>
                    <a:cubicBezTo>
                      <a:pt x="2490" y="163"/>
                      <a:pt x="1794" y="141"/>
                      <a:pt x="1253" y="141"/>
                    </a:cubicBezTo>
                    <a:cubicBezTo>
                      <a:pt x="812" y="141"/>
                      <a:pt x="476" y="156"/>
                      <a:pt x="244" y="183"/>
                    </a:cubicBezTo>
                    <a:cubicBezTo>
                      <a:pt x="92" y="305"/>
                      <a:pt x="0" y="365"/>
                      <a:pt x="0" y="487"/>
                    </a:cubicBezTo>
                    <a:cubicBezTo>
                      <a:pt x="0" y="487"/>
                      <a:pt x="92" y="730"/>
                      <a:pt x="213" y="1125"/>
                    </a:cubicBezTo>
                    <a:cubicBezTo>
                      <a:pt x="639" y="1581"/>
                      <a:pt x="1247" y="1885"/>
                      <a:pt x="2006" y="2007"/>
                    </a:cubicBezTo>
                    <a:cubicBezTo>
                      <a:pt x="2280" y="2098"/>
                      <a:pt x="2918" y="2128"/>
                      <a:pt x="3769" y="2128"/>
                    </a:cubicBezTo>
                    <a:cubicBezTo>
                      <a:pt x="4529" y="2128"/>
                      <a:pt x="5107" y="2159"/>
                      <a:pt x="5532" y="2280"/>
                    </a:cubicBezTo>
                    <a:cubicBezTo>
                      <a:pt x="5320" y="3375"/>
                      <a:pt x="5046" y="4894"/>
                      <a:pt x="4560" y="6901"/>
                    </a:cubicBezTo>
                    <a:cubicBezTo>
                      <a:pt x="4104" y="9028"/>
                      <a:pt x="3769" y="10548"/>
                      <a:pt x="3617" y="11551"/>
                    </a:cubicBezTo>
                    <a:cubicBezTo>
                      <a:pt x="3557" y="12159"/>
                      <a:pt x="3465" y="12736"/>
                      <a:pt x="3405" y="13284"/>
                    </a:cubicBezTo>
                    <a:cubicBezTo>
                      <a:pt x="3344" y="13740"/>
                      <a:pt x="3465" y="14165"/>
                      <a:pt x="3709" y="14560"/>
                    </a:cubicBezTo>
                    <a:cubicBezTo>
                      <a:pt x="3921" y="14925"/>
                      <a:pt x="4286" y="15198"/>
                      <a:pt x="4742" y="15259"/>
                    </a:cubicBezTo>
                    <a:cubicBezTo>
                      <a:pt x="4786" y="15272"/>
                      <a:pt x="4828" y="15278"/>
                      <a:pt x="4868" y="15278"/>
                    </a:cubicBezTo>
                    <a:cubicBezTo>
                      <a:pt x="5027" y="15278"/>
                      <a:pt x="5162" y="15185"/>
                      <a:pt x="5259" y="15016"/>
                    </a:cubicBezTo>
                    <a:cubicBezTo>
                      <a:pt x="5350" y="14864"/>
                      <a:pt x="5380" y="14621"/>
                      <a:pt x="5411" y="14347"/>
                    </a:cubicBezTo>
                    <a:cubicBezTo>
                      <a:pt x="5532" y="13436"/>
                      <a:pt x="5654" y="12524"/>
                      <a:pt x="5806" y="11581"/>
                    </a:cubicBezTo>
                    <a:cubicBezTo>
                      <a:pt x="6171" y="9119"/>
                      <a:pt x="6809" y="6080"/>
                      <a:pt x="7721" y="2432"/>
                    </a:cubicBezTo>
                    <a:cubicBezTo>
                      <a:pt x="8367" y="2440"/>
                      <a:pt x="8963" y="2444"/>
                      <a:pt x="9511" y="2444"/>
                    </a:cubicBezTo>
                    <a:cubicBezTo>
                      <a:pt x="11156" y="2444"/>
                      <a:pt x="12364" y="2410"/>
                      <a:pt x="13162" y="2341"/>
                    </a:cubicBezTo>
                    <a:cubicBezTo>
                      <a:pt x="13587" y="2341"/>
                      <a:pt x="13891" y="2037"/>
                      <a:pt x="14104" y="1551"/>
                    </a:cubicBezTo>
                    <a:cubicBezTo>
                      <a:pt x="14165" y="1277"/>
                      <a:pt x="13952" y="1095"/>
                      <a:pt x="13587" y="1034"/>
                    </a:cubicBezTo>
                    <a:cubicBezTo>
                      <a:pt x="13648" y="821"/>
                      <a:pt x="13557" y="669"/>
                      <a:pt x="13283" y="639"/>
                    </a:cubicBezTo>
                    <a:cubicBezTo>
                      <a:pt x="13025" y="596"/>
                      <a:pt x="12707" y="553"/>
                      <a:pt x="12349" y="553"/>
                    </a:cubicBezTo>
                    <a:cubicBezTo>
                      <a:pt x="12200" y="553"/>
                      <a:pt x="12045" y="560"/>
                      <a:pt x="11885" y="578"/>
                    </a:cubicBezTo>
                    <a:cubicBezTo>
                      <a:pt x="11064" y="639"/>
                      <a:pt x="10578" y="639"/>
                      <a:pt x="10396" y="639"/>
                    </a:cubicBezTo>
                    <a:cubicBezTo>
                      <a:pt x="10152" y="671"/>
                      <a:pt x="9912" y="684"/>
                      <a:pt x="9673" y="684"/>
                    </a:cubicBezTo>
                    <a:cubicBezTo>
                      <a:pt x="9227" y="684"/>
                      <a:pt x="8784" y="638"/>
                      <a:pt x="8329" y="578"/>
                    </a:cubicBezTo>
                    <a:cubicBezTo>
                      <a:pt x="7660" y="457"/>
                      <a:pt x="7052" y="274"/>
                      <a:pt x="6505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imate Change by Slidesgo">
  <a:themeElements>
    <a:clrScheme name="Simple Light">
      <a:dk1>
        <a:srgbClr val="057D3A"/>
      </a:dk1>
      <a:lt1>
        <a:srgbClr val="E0ECBF"/>
      </a:lt1>
      <a:dk2>
        <a:srgbClr val="005364"/>
      </a:dk2>
      <a:lt2>
        <a:srgbClr val="FFFFFF"/>
      </a:lt2>
      <a:accent1>
        <a:srgbClr val="9EC96E"/>
      </a:accent1>
      <a:accent2>
        <a:srgbClr val="057D3A"/>
      </a:accent2>
      <a:accent3>
        <a:srgbClr val="00C8CE"/>
      </a:accent3>
      <a:accent4>
        <a:srgbClr val="24749D"/>
      </a:accent4>
      <a:accent5>
        <a:srgbClr val="005364"/>
      </a:accent5>
      <a:accent6>
        <a:srgbClr val="FFCEBB"/>
      </a:accent6>
      <a:hlink>
        <a:srgbClr val="057D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